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" y="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A1A18-77E0-2E02-C25A-333EB7DF0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D6CC5-F1A2-2032-C4EC-7064C53D0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BC82C-7D60-0D15-B508-06C2A263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18350-4C11-C963-6612-9C46839C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0C72E-7796-6267-75E2-7480072C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9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DDDA-28B9-8BE9-CBFC-60B28AAA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0B1C5-D2A3-9519-0444-554D3FA50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CE6D9-BF1C-10F4-FDC3-66D3A803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5E5E-C21E-29B0-0630-7139F903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749A8-D3F5-8D91-B224-968656BBB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9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3FB74-8EF9-7DD9-9C76-11860A11C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E747C-2DD8-E04E-48C8-A1558F8DC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D5611-B8FD-AB79-F191-2F973031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419B0-EA8E-F5FD-DBA6-1E196EDD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09103-6BF0-A3F1-E21E-46CA93B7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2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2D62-0ECC-1C01-DE74-8883F47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2BBE9-0E7B-E598-CCBF-ED4DF86C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E3B66-D26D-FFC9-AC86-A2309A46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E22EB-178A-4E94-142A-5033AF8A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919BD-FA9D-49A8-CDBC-6A3E1948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8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4C1FD-6991-0B10-ACB2-06680B3AD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C88B0-BF57-639F-F2EB-E9575B5A3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03702-F2C9-D9AB-5866-88BBF4D2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AF78C-7F3A-A418-DD59-0F8003EB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91547-199B-8858-B824-1863348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9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DFBEA-2C8A-CD71-E238-1700DED1F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748A9-D509-78F2-71CE-A6ACFFE92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C75F5-36DB-4C26-14D3-06814C696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24878-8976-7958-25C9-57C508AF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B97CB-414E-42BB-09BE-CBD48051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96654-E854-67F5-336E-434741D3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9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E1618-5BB7-E65B-E3BF-04454A40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0B372-823F-0E9C-1F78-2BA9EE7E3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72963-8545-69AB-2999-BA4F09B99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BC9BB-F70A-D89C-1E82-0E904DE83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C4B78-12C9-9775-81AA-79D3562EA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55010-8865-4BB0-583D-B8722CAF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E67208-D195-42B5-9312-61E89CCF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FF6F5-1FBD-CB06-7D57-71D92EBC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3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D81A-9C29-5BCF-9A1D-8B7164D0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9F09F-23E9-AE73-F467-59BEA91B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24125-1F9B-D046-814C-B7EA53CC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D08AC-BDBC-CFDB-D385-86B1311A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1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4613F-A312-AA14-4174-B06CA832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D2C0C6-F785-DB52-1DF2-87566C2C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C768D-5F0B-915B-A65A-527E61EA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4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6A62-C882-3324-BA5B-969433F3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E308C-CC78-AA8B-3740-3BE447B0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969EE-07C4-7520-BD1D-18EE70486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F27C5-6EAE-0229-DAB3-54E72A3C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14BDA-B28C-69AB-F817-5FDE745D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3BA2A-88B6-421D-DEBF-14C722A5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9300-FF3E-CDEE-9CCC-654AC545C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39191-9CEF-ECFE-89D3-687327C83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CF14C-FE72-4644-D384-72D9BA8AE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F3113-496D-F952-02D9-1DB553BF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4B8BE-0C8F-D599-CE0D-F3816B3E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7424B-DBBD-6ED3-CE42-11B1BDFC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B14DE-EBA9-2175-EA0A-07C42CA1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C8947-B787-72A0-8FC0-82DFFA256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50B2A-0D8D-D674-E4B6-8D27DA04E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0F154-38B0-4823-B598-1E7E7363D107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43F8-9F1D-58DC-29F4-42DE78C09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C50F0-00A2-4B73-E1C9-3DF7F61C1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E876-0282-4AA3-96D2-4D5038AC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2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63297555/05847c10f1?share=copy" TargetMode="External"/><Relationship Id="rId2" Type="http://schemas.openxmlformats.org/officeDocument/2006/relationships/hyperlink" Target="https://youtu.be/OnS1LCPbza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B00EE8-090D-53CF-3848-CD8E9552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117"/>
            <a:ext cx="10962736" cy="1325563"/>
          </a:xfrm>
        </p:spPr>
        <p:txBody>
          <a:bodyPr/>
          <a:lstStyle/>
          <a:p>
            <a:r>
              <a:rPr lang="en-US" b="1" dirty="0"/>
              <a:t>Business Partners – MA and MI VR Agencies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9C093A-5EF9-6B6E-0C1B-544E77436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0551" y="1601788"/>
            <a:ext cx="5359879" cy="4575175"/>
          </a:xfrm>
        </p:spPr>
        <p:txBody>
          <a:bodyPr/>
          <a:lstStyle/>
          <a:p>
            <a:r>
              <a:rPr lang="en-US" b="1" dirty="0"/>
              <a:t>GM – Michigan</a:t>
            </a:r>
          </a:p>
          <a:p>
            <a:r>
              <a:rPr lang="en-US" dirty="0"/>
              <a:t>Jenny Piatt and Nacsha Ealy 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https://youtu.be/OnS1LCPbzaU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A0CE8-0C2B-36BC-2604-6390AE3A7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8815" y="1472242"/>
            <a:ext cx="8154837" cy="5020633"/>
          </a:xfrm>
        </p:spPr>
        <p:txBody>
          <a:bodyPr/>
          <a:lstStyle/>
          <a:p>
            <a:r>
              <a:rPr lang="en-US" b="1" dirty="0"/>
              <a:t>Red River - Massachusetts</a:t>
            </a:r>
          </a:p>
          <a:p>
            <a:r>
              <a:rPr lang="en-US" dirty="0"/>
              <a:t>Bill Allen</a:t>
            </a: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hlinkClick r:id="rId3"/>
              </a:rPr>
              <a:t>Empowering Workforce Inclusion: MRC and Red River's Transformative Partnership (vimeo.com)</a:t>
            </a:r>
            <a:endParaRPr lang="en-US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</p:txBody>
      </p:sp>
      <p:pic>
        <p:nvPicPr>
          <p:cNvPr id="1032" name="Picture 8" descr="ReadyLift SST® Lift Kit - 69-21210">
            <a:extLst>
              <a:ext uri="{FF2B5EF4-FFF2-40B4-BE49-F238E27FC236}">
                <a16:creationId xmlns:a16="http://schemas.microsoft.com/office/drawing/2014/main" id="{127A9014-92F6-EBE7-C39F-A09810807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944" y="38893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29EFB69-F069-A7BD-76BF-9D0C13C20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23" y="3614886"/>
            <a:ext cx="2877989" cy="287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48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Business Partners – MA and MI VR Agencies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West-Evans</dc:creator>
  <cp:lastModifiedBy>Kathy West-Evans</cp:lastModifiedBy>
  <cp:revision>2</cp:revision>
  <dcterms:created xsi:type="dcterms:W3CDTF">2023-09-15T21:10:54Z</dcterms:created>
  <dcterms:modified xsi:type="dcterms:W3CDTF">2023-09-17T02:58:03Z</dcterms:modified>
</cp:coreProperties>
</file>