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8" d="100"/>
          <a:sy n="88" d="100"/>
        </p:scale>
        <p:origin x="69"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753003-0990-4845-92DE-577E32B3AEE2}"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84848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753003-0990-4845-92DE-577E32B3AEE2}"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161509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753003-0990-4845-92DE-577E32B3AEE2}"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213385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753003-0990-4845-92DE-577E32B3AEE2}"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102613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753003-0990-4845-92DE-577E32B3AEE2}"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143568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753003-0990-4845-92DE-577E32B3AEE2}"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27720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753003-0990-4845-92DE-577E32B3AEE2}" type="datetimeFigureOut">
              <a:rPr lang="en-US" smtClean="0"/>
              <a:t>9/16/2023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385575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753003-0990-4845-92DE-577E32B3AEE2}" type="datetimeFigureOut">
              <a:rPr lang="en-US" smtClean="0"/>
              <a:t>9/16/2023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152500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53003-0990-4845-92DE-577E32B3AEE2}" type="datetimeFigureOut">
              <a:rPr lang="en-US" smtClean="0"/>
              <a:t>9/16/2023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381743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753003-0990-4845-92DE-577E32B3AEE2}"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3256478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753003-0990-4845-92DE-577E32B3AEE2}"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C8218-E8A3-48E3-9D6E-F224D9D13403}" type="slidenum">
              <a:rPr lang="en-US" smtClean="0"/>
              <a:t>‹#›</a:t>
            </a:fld>
            <a:endParaRPr lang="en-US"/>
          </a:p>
        </p:txBody>
      </p:sp>
    </p:spTree>
    <p:extLst>
      <p:ext uri="{BB962C8B-B14F-4D97-AF65-F5344CB8AC3E}">
        <p14:creationId xmlns:p14="http://schemas.microsoft.com/office/powerpoint/2010/main" val="117439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53003-0990-4845-92DE-577E32B3AEE2}" type="datetimeFigureOut">
              <a:rPr lang="en-US" smtClean="0"/>
              <a:t>9/16/2023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C8218-E8A3-48E3-9D6E-F224D9D13403}" type="slidenum">
              <a:rPr lang="en-US" smtClean="0"/>
              <a:t>‹#›</a:t>
            </a:fld>
            <a:endParaRPr lang="en-US"/>
          </a:p>
        </p:txBody>
      </p:sp>
    </p:spTree>
    <p:extLst>
      <p:ext uri="{BB962C8B-B14F-4D97-AF65-F5344CB8AC3E}">
        <p14:creationId xmlns:p14="http://schemas.microsoft.com/office/powerpoint/2010/main" val="374162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4000" y="3602038"/>
            <a:ext cx="9144000" cy="2840326"/>
          </a:xfrm>
        </p:spPr>
        <p:txBody>
          <a:bodyPr>
            <a:normAutofit/>
          </a:bodyPr>
          <a:lstStyle/>
          <a:p>
            <a:r>
              <a:rPr lang="en-US" dirty="0"/>
              <a:t>The Talent Acquisition Portal® (TAP) is a product of CSAVR/The NET and disABLEDperson Inc. both of which are a 501(c)3 non-profit organizations. TAP is an online system which includes a national talent pool of Vocational Rehabilitation (VR) candidates, VR&amp;E candidates, Ticket to Work candidates as well as candidates from Community Partners looking for employment and a job posting system for businesses looking to hire individuals with disabilities.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74231"/>
            <a:ext cx="1524000" cy="676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2065" y="1135341"/>
            <a:ext cx="1166466" cy="96535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6329" y="6019360"/>
            <a:ext cx="2661671" cy="42300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4636" y="1471613"/>
            <a:ext cx="5753100" cy="2038350"/>
          </a:xfrm>
          <a:prstGeom prst="rect">
            <a:avLst/>
          </a:prstGeom>
        </p:spPr>
      </p:pic>
    </p:spTree>
    <p:extLst>
      <p:ext uri="{BB962C8B-B14F-4D97-AF65-F5344CB8AC3E}">
        <p14:creationId xmlns:p14="http://schemas.microsoft.com/office/powerpoint/2010/main" val="59800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524000" cy="676275"/>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2720" y="365125"/>
            <a:ext cx="1021080" cy="84503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9884" y="5543370"/>
            <a:ext cx="2873916" cy="456735"/>
          </a:xfrm>
          <a:prstGeom prst="rect">
            <a:avLst/>
          </a:prstGeom>
        </p:spPr>
      </p:pic>
      <p:sp>
        <p:nvSpPr>
          <p:cNvPr id="7" name="TextBox 6"/>
          <p:cNvSpPr txBox="1"/>
          <p:nvPr/>
        </p:nvSpPr>
        <p:spPr>
          <a:xfrm>
            <a:off x="838201" y="1338350"/>
            <a:ext cx="10515600" cy="5078313"/>
          </a:xfrm>
          <a:prstGeom prst="rect">
            <a:avLst/>
          </a:prstGeom>
          <a:noFill/>
        </p:spPr>
        <p:txBody>
          <a:bodyPr wrap="square" rtlCol="0">
            <a:spAutoFit/>
          </a:bodyPr>
          <a:lstStyle/>
          <a:p>
            <a:r>
              <a:rPr lang="en-US" dirty="0"/>
              <a:t>TAP offers business the opportunity to post jobs, search candidate resumes based on skill sets and geographic availability, capture job metrics, generate compliance and application click reports, interview candidates, have online job fairs, and have their jobs seen by individuals with disabilities across the country. </a:t>
            </a:r>
          </a:p>
          <a:p>
            <a:endParaRPr lang="en-US" dirty="0"/>
          </a:p>
          <a:p>
            <a:r>
              <a:rPr lang="en-US" dirty="0"/>
              <a:t>TAP is in partnership with the U.S. Veterans Administration’s Veterans Readiness &amp; Employment Agency, and over 50 Ticket to Work Employment Networks.</a:t>
            </a:r>
          </a:p>
          <a:p>
            <a:endParaRPr lang="en-US" dirty="0"/>
          </a:p>
          <a:p>
            <a:r>
              <a:rPr lang="en-US" dirty="0"/>
              <a:t>TAP is streaming approximately 400,000 jobs at any given time from across the U.S.</a:t>
            </a:r>
          </a:p>
          <a:p>
            <a:endParaRPr lang="en-US" dirty="0"/>
          </a:p>
          <a:p>
            <a:r>
              <a:rPr lang="en-US" dirty="0"/>
              <a:t>TAP currently boasts @32,000 active job candidates.</a:t>
            </a:r>
          </a:p>
          <a:p>
            <a:endParaRPr lang="en-US" dirty="0"/>
          </a:p>
          <a:p>
            <a:r>
              <a:rPr lang="en-US" dirty="0"/>
              <a:t>TAP is a free service to VR or any other agency as it supports the hiring of People with Disabilities.</a:t>
            </a:r>
          </a:p>
          <a:p>
            <a:endParaRPr lang="en-US" dirty="0"/>
          </a:p>
          <a:p>
            <a:r>
              <a:rPr lang="en-US" dirty="0"/>
              <a:t>TAP offers on-demand metrics and reporting</a:t>
            </a:r>
          </a:p>
          <a:p>
            <a:endParaRPr lang="en-US" dirty="0"/>
          </a:p>
          <a:p>
            <a:r>
              <a:rPr lang="en-US" dirty="0"/>
              <a:t>TAP has its own propriety Virtual Job Fair functionality.</a:t>
            </a:r>
          </a:p>
          <a:p>
            <a:endParaRPr lang="en-US" dirty="0"/>
          </a:p>
          <a:p>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9490" y="269501"/>
            <a:ext cx="3286645" cy="1164474"/>
          </a:xfrm>
          <a:prstGeom prst="rect">
            <a:avLst/>
          </a:prstGeom>
        </p:spPr>
      </p:pic>
    </p:spTree>
    <p:extLst>
      <p:ext uri="{BB962C8B-B14F-4D97-AF65-F5344CB8AC3E}">
        <p14:creationId xmlns:p14="http://schemas.microsoft.com/office/powerpoint/2010/main" val="2961669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228</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Talent Acquisition Portal</dc:title>
  <dc:creator>Mike Corso</dc:creator>
  <cp:lastModifiedBy>Kathy West-Evans</cp:lastModifiedBy>
  <cp:revision>4</cp:revision>
  <dcterms:created xsi:type="dcterms:W3CDTF">2023-09-15T17:15:52Z</dcterms:created>
  <dcterms:modified xsi:type="dcterms:W3CDTF">2023-09-17T02:37:28Z</dcterms:modified>
</cp:coreProperties>
</file>