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301" r:id="rId2"/>
    <p:sldId id="325" r:id="rId3"/>
    <p:sldId id="328" r:id="rId4"/>
    <p:sldId id="322" r:id="rId5"/>
    <p:sldId id="326" r:id="rId6"/>
    <p:sldId id="327" r:id="rId7"/>
    <p:sldId id="330" r:id="rId8"/>
    <p:sldId id="324" r:id="rId9"/>
    <p:sldId id="329" r:id="rId10"/>
    <p:sldId id="331" r:id="rId11"/>
    <p:sldId id="302" r:id="rId12"/>
    <p:sldId id="303"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316" r:id="rId26"/>
    <p:sldId id="317" r:id="rId27"/>
    <p:sldId id="318" r:id="rId28"/>
    <p:sldId id="319" r:id="rId29"/>
    <p:sldId id="320" r:id="rId30"/>
    <p:sldId id="321" r:id="rId31"/>
    <p:sldId id="300"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2" d="100"/>
          <a:sy n="62" d="100"/>
        </p:scale>
        <p:origin x="-84" y="-22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a:solidFill>
                <a:srgbClr val="000000"/>
              </a:solidFill>
              <a:uFillTx/>
              <a:latin typeface="Calibri"/>
            </a:endParaRPr>
          </a:p>
        </p:txBody>
      </p:sp>
      <p:sp>
        <p:nvSpPr>
          <p:cNvPr id="3" name="Date Placeholder 2"/>
          <p:cNvSpPr txBox="1">
            <a:spLocks noGrp="1"/>
          </p:cNvSpPr>
          <p:nvPr>
            <p:ph type="dt" sz="quarter"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3838A6D9-56D8-4474-B6DD-0E8E36C39C5E}" type="datetime1">
              <a:rPr lang="en-US" sz="1200" b="0" i="0" u="none" strike="noStrike" kern="1200" cap="none" spc="0" baseline="0">
                <a:solidFill>
                  <a:srgbClr val="000000"/>
                </a:solidFill>
                <a:uFillTx/>
                <a:latin typeface="Calibri"/>
              </a:rPr>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t>8/15/2018</a:t>
            </a:fld>
            <a:endParaRPr lang="en-US" sz="1200" b="0" i="0" u="none" strike="noStrike" kern="1200" cap="none" spc="0" baseline="0">
              <a:solidFill>
                <a:srgbClr val="000000"/>
              </a:solidFill>
              <a:uFillTx/>
              <a:latin typeface="Calibri"/>
            </a:endParaRPr>
          </a:p>
        </p:txBody>
      </p:sp>
      <p:sp>
        <p:nvSpPr>
          <p:cNvPr id="4" name="Footer Placeholder 3"/>
          <p:cNvSpPr txBox="1">
            <a:spLocks noGrp="1"/>
          </p:cNvSpPr>
          <p:nvPr>
            <p:ph type="ftr" sz="quarter" idx="2"/>
          </p:nvPr>
        </p:nvSpPr>
        <p:spPr>
          <a:xfrm>
            <a:off x="0" y="8685208"/>
            <a:ext cx="2971800" cy="458791"/>
          </a:xfrm>
          <a:prstGeom prst="rect">
            <a:avLst/>
          </a:prstGeom>
          <a:noFill/>
          <a:ln>
            <a:noFill/>
          </a:ln>
        </p:spPr>
        <p:txBody>
          <a:bodyPr vert="horz" wrap="square" lIns="91440" tIns="45720" rIns="91440" bIns="45720" anchor="b"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0" i="0" u="none" strike="noStrike" kern="1200" cap="none" spc="0" baseline="0">
              <a:solidFill>
                <a:srgbClr val="000000"/>
              </a:solidFill>
              <a:uFillTx/>
              <a:latin typeface="Calibri"/>
            </a:endParaRPr>
          </a:p>
        </p:txBody>
      </p:sp>
      <p:sp>
        <p:nvSpPr>
          <p:cNvPr id="5" name="Slide Number Placeholder 4"/>
          <p:cNvSpPr txBox="1">
            <a:spLocks noGrp="1"/>
          </p:cNvSpPr>
          <p:nvPr>
            <p:ph type="sldNum" sz="quarter" idx="3"/>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0FD66FFE-1192-455D-996D-10D198C61FBB}" type="slidenum">
              <a:t>‹#›</a:t>
            </a:fld>
            <a:endParaRPr lang="en-US" sz="1200" b="0" i="0" u="none" strike="noStrike" kern="1200" cap="none" spc="0" baseline="0">
              <a:solidFill>
                <a:srgbClr val="000000"/>
              </a:solidFill>
              <a:uFillTx/>
              <a:latin typeface="Calibri"/>
            </a:endParaRPr>
          </a:p>
        </p:txBody>
      </p:sp>
    </p:spTree>
    <p:extLst>
      <p:ext uri="{BB962C8B-B14F-4D97-AF65-F5344CB8AC3E}">
        <p14:creationId xmlns:p14="http://schemas.microsoft.com/office/powerpoint/2010/main" val="11317146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3" name="Date Placeholder 2"/>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5E5735F0-C7C7-405B-A261-7495C172F893}" type="datetime1">
              <a:rPr lang="en-US"/>
              <a:pPr lvl="0"/>
              <a:t>8/15/2018</a:t>
            </a:fld>
            <a:endParaRPr lang="en-US"/>
          </a:p>
        </p:txBody>
      </p:sp>
      <p:sp>
        <p:nvSpPr>
          <p:cNvPr id="4" name="Slide Image Placeholder 3"/>
          <p:cNvSpPr>
            <a:spLocks noGrp="1" noRot="1" noChangeAspect="1"/>
          </p:cNvSpPr>
          <p:nvPr>
            <p:ph type="sldImg" idx="2"/>
          </p:nvPr>
        </p:nvSpPr>
        <p:spPr>
          <a:xfrm>
            <a:off x="1371600" y="1143000"/>
            <a:ext cx="4114800" cy="3086099"/>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7" name="Slide Number Placeholder 6"/>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27287BF9-B640-4C05-AB38-8B52F033D3E6}" type="slidenum">
              <a:t>‹#›</a:t>
            </a:fld>
            <a:endParaRPr lang="en-US"/>
          </a:p>
        </p:txBody>
      </p:sp>
    </p:spTree>
    <p:extLst>
      <p:ext uri="{BB962C8B-B14F-4D97-AF65-F5344CB8AC3E}">
        <p14:creationId xmlns:p14="http://schemas.microsoft.com/office/powerpoint/2010/main" val="1526114347"/>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 noticed the “Technical Assistance on Pre-Employment Transition Services Expenditures” section has been removed from</a:t>
            </a:r>
            <a:r>
              <a:rPr lang="en-US" baseline="0" dirty="0" smtClean="0"/>
              <a:t> this page. Just wanted to note that.</a:t>
            </a:r>
            <a:endParaRPr lang="en-US" dirty="0"/>
          </a:p>
        </p:txBody>
      </p:sp>
      <p:sp>
        <p:nvSpPr>
          <p:cNvPr id="4" name="Slide Number Placeholder 3"/>
          <p:cNvSpPr>
            <a:spLocks noGrp="1"/>
          </p:cNvSpPr>
          <p:nvPr>
            <p:ph type="sldNum" sz="quarter" idx="10"/>
          </p:nvPr>
        </p:nvSpPr>
        <p:spPr/>
        <p:txBody>
          <a:bodyPr/>
          <a:lstStyle/>
          <a:p>
            <a:fld id="{7360E6BE-E318-43E4-8381-D082EA0B1C7E}" type="slidenum">
              <a:rPr lang="en-US" smtClean="0"/>
              <a:t>17</a:t>
            </a:fld>
            <a:endParaRPr lang="en-US"/>
          </a:p>
        </p:txBody>
      </p:sp>
    </p:spTree>
    <p:extLst>
      <p:ext uri="{BB962C8B-B14F-4D97-AF65-F5344CB8AC3E}">
        <p14:creationId xmlns:p14="http://schemas.microsoft.com/office/powerpoint/2010/main" val="1846300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2910800" y="498201"/>
            <a:ext cx="6858000" cy="1194654"/>
          </a:xfrm>
        </p:spPr>
        <p:txBody>
          <a:bodyPr wrap="none" anchor="t" anchorCtr="0"/>
          <a:lstStyle>
            <a:lvl1pPr algn="r">
              <a:defRPr sz="7200" spc="-225">
                <a:effectLst>
                  <a:outerShdw blurRad="457200" dist="342900" dir="5400000">
                    <a:srgbClr val="000000"/>
                  </a:outerShdw>
                </a:effectLst>
              </a:defRPr>
            </a:lvl1pPr>
          </a:lstStyle>
          <a:p>
            <a:pPr lvl="0"/>
            <a:r>
              <a:rPr lang="en-US" smtClean="0"/>
              <a:t>Click to edit Master title style</a:t>
            </a:r>
            <a:endParaRPr lang="en-US"/>
          </a:p>
        </p:txBody>
      </p:sp>
      <p:sp>
        <p:nvSpPr>
          <p:cNvPr id="3" name="Subtitle 2"/>
          <p:cNvSpPr txBox="1">
            <a:spLocks noGrp="1"/>
          </p:cNvSpPr>
          <p:nvPr>
            <p:ph type="subTitle" idx="1"/>
          </p:nvPr>
        </p:nvSpPr>
        <p:spPr>
          <a:xfrm>
            <a:off x="1410772" y="3096825"/>
            <a:ext cx="6858000" cy="618518"/>
          </a:xfrm>
        </p:spPr>
        <p:txBody>
          <a:bodyPr anchor="b"/>
          <a:lstStyle>
            <a:lvl1pPr marL="0" indent="0" algn="r">
              <a:buNone/>
              <a:defRPr/>
            </a:lvl1pPr>
          </a:lstStyle>
          <a:p>
            <a:pPr lvl="0"/>
            <a:r>
              <a:rPr lang="en-US" smtClean="0"/>
              <a:t>Click to edit Master subtitle style</a:t>
            </a:r>
            <a:endParaRPr lang="en-US"/>
          </a:p>
        </p:txBody>
      </p:sp>
      <p:sp>
        <p:nvSpPr>
          <p:cNvPr id="4" name="Date Placeholder 6"/>
          <p:cNvSpPr txBox="1">
            <a:spLocks noGrp="1"/>
          </p:cNvSpPr>
          <p:nvPr>
            <p:ph type="dt" sz="half" idx="7"/>
          </p:nvPr>
        </p:nvSpPr>
        <p:spPr/>
        <p:txBody>
          <a:bodyPr/>
          <a:lstStyle>
            <a:lvl1pPr>
              <a:defRPr/>
            </a:lvl1pPr>
          </a:lstStyle>
          <a:p>
            <a:pPr lvl="0"/>
            <a:fld id="{5F45C8E9-A3F7-4563-A984-A1EAB0483BD3}" type="datetime1">
              <a:rPr lang="en-US"/>
              <a:pPr lvl="0"/>
              <a:t>8/15/2018</a:t>
            </a:fld>
            <a:endParaRPr lang="en-US"/>
          </a:p>
        </p:txBody>
      </p:sp>
      <p:sp>
        <p:nvSpPr>
          <p:cNvPr id="5" name="Footer Placeholder 7"/>
          <p:cNvSpPr txBox="1">
            <a:spLocks noGrp="1"/>
          </p:cNvSpPr>
          <p:nvPr>
            <p:ph type="ftr" sz="quarter" idx="9"/>
          </p:nvPr>
        </p:nvSpPr>
        <p:spPr/>
        <p:txBody>
          <a:bodyPr/>
          <a:lstStyle>
            <a:lvl1pPr>
              <a:defRPr/>
            </a:lvl1pPr>
          </a:lstStyle>
          <a:p>
            <a:pPr lvl="0"/>
            <a:endParaRPr lang="en-US"/>
          </a:p>
        </p:txBody>
      </p:sp>
      <p:sp>
        <p:nvSpPr>
          <p:cNvPr id="6" name="Slide Number Placeholder 8"/>
          <p:cNvSpPr txBox="1">
            <a:spLocks noGrp="1"/>
          </p:cNvSpPr>
          <p:nvPr>
            <p:ph type="sldNum" sz="quarter" idx="8"/>
          </p:nvPr>
        </p:nvSpPr>
        <p:spPr/>
        <p:txBody>
          <a:bodyPr/>
          <a:lstStyle>
            <a:lvl1pPr>
              <a:defRPr/>
            </a:lvl1pPr>
          </a:lstStyle>
          <a:p>
            <a:pPr lvl="0"/>
            <a:fld id="{BEA8BC77-94B7-4897-8735-6CA7DC696BBF}" type="slidenum">
              <a:t>‹#›</a:t>
            </a:fld>
            <a:endParaRPr lang="en-US"/>
          </a:p>
        </p:txBody>
      </p:sp>
    </p:spTree>
    <p:extLst>
      <p:ext uri="{BB962C8B-B14F-4D97-AF65-F5344CB8AC3E}">
        <p14:creationId xmlns:p14="http://schemas.microsoft.com/office/powerpoint/2010/main" val="283957095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629838" y="4367165"/>
            <a:ext cx="7886700" cy="819357"/>
          </a:xfrm>
        </p:spPr>
        <p:txBody>
          <a:bodyPr anchor="b"/>
          <a:lstStyle>
            <a:lvl1pPr>
              <a:defRPr sz="2400"/>
            </a:lvl1pPr>
          </a:lstStyle>
          <a:p>
            <a:pPr lvl="0"/>
            <a:r>
              <a:rPr lang="en-US" smtClean="0"/>
              <a:t>Click to edit Master title style</a:t>
            </a:r>
            <a:endParaRPr lang="en-US"/>
          </a:p>
        </p:txBody>
      </p:sp>
      <p:sp>
        <p:nvSpPr>
          <p:cNvPr id="3" name="Picture Placeholder 2"/>
          <p:cNvSpPr txBox="1">
            <a:spLocks noGrp="1"/>
          </p:cNvSpPr>
          <p:nvPr>
            <p:ph type="pic" idx="4294967295"/>
          </p:nvPr>
        </p:nvSpPr>
        <p:spPr>
          <a:xfrm>
            <a:off x="629838" y="987423"/>
            <a:ext cx="7886700" cy="3379732"/>
          </a:xfrm>
        </p:spPr>
        <p:txBody>
          <a:bodyPr/>
          <a:lstStyle>
            <a:lvl1pPr marL="0" indent="0">
              <a:buNone/>
              <a:defRPr/>
            </a:lvl1pPr>
          </a:lstStyle>
          <a:p>
            <a:pPr lvl="0"/>
            <a:r>
              <a:rPr lang="en-US" smtClean="0"/>
              <a:t>Click icon to add picture</a:t>
            </a:r>
            <a:endParaRPr lang="en-US"/>
          </a:p>
        </p:txBody>
      </p:sp>
      <p:sp>
        <p:nvSpPr>
          <p:cNvPr id="4" name="Text Placeholder 3"/>
          <p:cNvSpPr txBox="1">
            <a:spLocks noGrp="1"/>
          </p:cNvSpPr>
          <p:nvPr>
            <p:ph type="body" idx="4294967295"/>
          </p:nvPr>
        </p:nvSpPr>
        <p:spPr>
          <a:xfrm>
            <a:off x="629838" y="5186513"/>
            <a:ext cx="7885511" cy="682471"/>
          </a:xfrm>
        </p:spPr>
        <p:txBody>
          <a:bodyPr/>
          <a:lstStyle>
            <a:lvl1pPr marL="0" indent="0">
              <a:buNone/>
              <a:defRPr sz="1200"/>
            </a:lvl1pPr>
          </a:lstStyle>
          <a:p>
            <a:pPr lvl="0"/>
            <a:r>
              <a:rPr lang="en-US" smtClean="0"/>
              <a:t>Click to edit Master text styles</a:t>
            </a:r>
          </a:p>
        </p:txBody>
      </p:sp>
      <p:sp>
        <p:nvSpPr>
          <p:cNvPr id="5" name="Date Placeholder 4"/>
          <p:cNvSpPr txBox="1">
            <a:spLocks noGrp="1"/>
          </p:cNvSpPr>
          <p:nvPr>
            <p:ph type="dt" sz="half" idx="7"/>
          </p:nvPr>
        </p:nvSpPr>
        <p:spPr/>
        <p:txBody>
          <a:bodyPr/>
          <a:lstStyle>
            <a:lvl1pPr>
              <a:defRPr/>
            </a:lvl1pPr>
          </a:lstStyle>
          <a:p>
            <a:pPr lvl="0"/>
            <a:fld id="{436F21B1-5AE2-46AD-9562-AB66F6092FDD}" type="datetime1">
              <a:rPr lang="en-US"/>
              <a:pPr lvl="0"/>
              <a:t>8/15/2018</a:t>
            </a:fld>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C56DC8D5-4A67-4E4D-8807-90FAFC58F204}" type="slidenum">
              <a:t>‹#›</a:t>
            </a:fld>
            <a:endParaRPr lang="en-US"/>
          </a:p>
        </p:txBody>
      </p:sp>
    </p:spTree>
    <p:extLst>
      <p:ext uri="{BB962C8B-B14F-4D97-AF65-F5344CB8AC3E}">
        <p14:creationId xmlns:p14="http://schemas.microsoft.com/office/powerpoint/2010/main" val="2552134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629838" y="365129"/>
            <a:ext cx="7886700" cy="3534348"/>
          </a:xfrm>
        </p:spPr>
        <p:txBody>
          <a:bodyPr/>
          <a:lstStyle>
            <a:lvl1pPr>
              <a:defRPr sz="2400"/>
            </a:lvl1pPr>
          </a:lstStyle>
          <a:p>
            <a:pPr lvl="0"/>
            <a:r>
              <a:rPr lang="en-US" smtClean="0"/>
              <a:t>Click to edit Master title style</a:t>
            </a:r>
            <a:endParaRPr lang="en-US"/>
          </a:p>
        </p:txBody>
      </p:sp>
      <p:sp>
        <p:nvSpPr>
          <p:cNvPr id="3" name="Text Placeholder 3"/>
          <p:cNvSpPr txBox="1">
            <a:spLocks noGrp="1"/>
          </p:cNvSpPr>
          <p:nvPr>
            <p:ph type="body" idx="4294967295"/>
          </p:nvPr>
        </p:nvSpPr>
        <p:spPr>
          <a:xfrm>
            <a:off x="629838" y="4489402"/>
            <a:ext cx="7885511" cy="1501828"/>
          </a:xfrm>
        </p:spPr>
        <p:txBody>
          <a:bodyPr anchor="ctr"/>
          <a:lstStyle>
            <a:lvl1pPr marL="0" indent="0">
              <a:buNone/>
              <a:defRPr sz="1200"/>
            </a:lvl1pPr>
          </a:lstStyle>
          <a:p>
            <a:pPr lvl="0"/>
            <a:r>
              <a:rPr lang="en-US" smtClean="0"/>
              <a:t>Click to edit Master text styles</a:t>
            </a:r>
          </a:p>
        </p:txBody>
      </p:sp>
      <p:sp>
        <p:nvSpPr>
          <p:cNvPr id="4" name="Date Placeholder 4"/>
          <p:cNvSpPr txBox="1">
            <a:spLocks noGrp="1"/>
          </p:cNvSpPr>
          <p:nvPr>
            <p:ph type="dt" sz="half" idx="7"/>
          </p:nvPr>
        </p:nvSpPr>
        <p:spPr/>
        <p:txBody>
          <a:bodyPr/>
          <a:lstStyle>
            <a:lvl1pPr>
              <a:defRPr/>
            </a:lvl1pPr>
          </a:lstStyle>
          <a:p>
            <a:pPr lvl="0"/>
            <a:fld id="{A333E55F-7254-48F1-9EAC-DA055F370FE3}" type="datetime1">
              <a:rPr lang="en-US"/>
              <a:pPr lvl="0"/>
              <a:t>8/15/2018</a:t>
            </a:fld>
            <a:endParaRPr lang="en-US"/>
          </a:p>
        </p:txBody>
      </p:sp>
      <p:sp>
        <p:nvSpPr>
          <p:cNvPr id="5" name="Footer Placeholder 5"/>
          <p:cNvSpPr txBox="1">
            <a:spLocks noGrp="1"/>
          </p:cNvSpPr>
          <p:nvPr>
            <p:ph type="ftr" sz="quarter" idx="9"/>
          </p:nvPr>
        </p:nvSpPr>
        <p:spPr/>
        <p:txBody>
          <a:bodyPr/>
          <a:lstStyle>
            <a:lvl1pPr>
              <a:defRPr/>
            </a:lvl1pPr>
          </a:lstStyle>
          <a:p>
            <a:pPr lvl="0"/>
            <a:endParaRPr lang="en-US"/>
          </a:p>
        </p:txBody>
      </p:sp>
      <p:sp>
        <p:nvSpPr>
          <p:cNvPr id="6" name="Slide Number Placeholder 6"/>
          <p:cNvSpPr txBox="1">
            <a:spLocks noGrp="1"/>
          </p:cNvSpPr>
          <p:nvPr>
            <p:ph type="sldNum" sz="quarter" idx="8"/>
          </p:nvPr>
        </p:nvSpPr>
        <p:spPr/>
        <p:txBody>
          <a:bodyPr/>
          <a:lstStyle>
            <a:lvl1pPr>
              <a:defRPr/>
            </a:lvl1pPr>
          </a:lstStyle>
          <a:p>
            <a:pPr lvl="0"/>
            <a:fld id="{070398F7-8A5D-44B6-BFDA-930788148325}" type="slidenum">
              <a:t>‹#›</a:t>
            </a:fld>
            <a:endParaRPr lang="en-US"/>
          </a:p>
        </p:txBody>
      </p:sp>
    </p:spTree>
    <p:extLst>
      <p:ext uri="{BB962C8B-B14F-4D97-AF65-F5344CB8AC3E}">
        <p14:creationId xmlns:p14="http://schemas.microsoft.com/office/powerpoint/2010/main" val="6957762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084661" y="365129"/>
            <a:ext cx="6977064" cy="2992904"/>
          </a:xfrm>
        </p:spPr>
        <p:txBody>
          <a:bodyPr/>
          <a:lstStyle>
            <a:lvl1pPr>
              <a:defRPr sz="3300"/>
            </a:lvl1pPr>
          </a:lstStyle>
          <a:p>
            <a:pPr lvl="0"/>
            <a:r>
              <a:rPr lang="en-US" smtClean="0"/>
              <a:t>Click to edit Master title style</a:t>
            </a:r>
            <a:endParaRPr lang="en-US"/>
          </a:p>
        </p:txBody>
      </p:sp>
      <p:sp>
        <p:nvSpPr>
          <p:cNvPr id="3" name="Text Placeholder 3"/>
          <p:cNvSpPr txBox="1">
            <a:spLocks noGrp="1"/>
          </p:cNvSpPr>
          <p:nvPr>
            <p:ph type="body" idx="4294967295"/>
          </p:nvPr>
        </p:nvSpPr>
        <p:spPr>
          <a:xfrm>
            <a:off x="1290483" y="3365558"/>
            <a:ext cx="6564221" cy="548969"/>
          </a:xfrm>
        </p:spPr>
        <p:txBody>
          <a:bodyPr/>
          <a:lstStyle>
            <a:lvl1pPr marL="0" indent="0">
              <a:buNone/>
              <a:defRPr sz="1050"/>
            </a:lvl1pPr>
          </a:lstStyle>
          <a:p>
            <a:pPr lvl="0"/>
            <a:r>
              <a:rPr lang="en-US" smtClean="0"/>
              <a:t>Click to edit Master text styles</a:t>
            </a:r>
          </a:p>
        </p:txBody>
      </p:sp>
      <p:sp>
        <p:nvSpPr>
          <p:cNvPr id="4" name="Text Placeholder 3"/>
          <p:cNvSpPr txBox="1">
            <a:spLocks noGrp="1"/>
          </p:cNvSpPr>
          <p:nvPr>
            <p:ph type="body" idx="4294967295"/>
          </p:nvPr>
        </p:nvSpPr>
        <p:spPr>
          <a:xfrm>
            <a:off x="628650" y="4501728"/>
            <a:ext cx="7884322" cy="1489493"/>
          </a:xfrm>
        </p:spPr>
        <p:txBody>
          <a:bodyPr anchor="ctr"/>
          <a:lstStyle>
            <a:lvl1pPr marL="0" indent="0">
              <a:buNone/>
              <a:defRPr sz="1200"/>
            </a:lvl1pPr>
          </a:lstStyle>
          <a:p>
            <a:pPr lvl="0"/>
            <a:r>
              <a:rPr lang="en-US" smtClean="0"/>
              <a:t>Click to edit Master text styles</a:t>
            </a:r>
          </a:p>
        </p:txBody>
      </p:sp>
      <p:sp>
        <p:nvSpPr>
          <p:cNvPr id="5" name="Date Placeholder 4"/>
          <p:cNvSpPr txBox="1">
            <a:spLocks noGrp="1"/>
          </p:cNvSpPr>
          <p:nvPr>
            <p:ph type="dt" sz="half" idx="7"/>
          </p:nvPr>
        </p:nvSpPr>
        <p:spPr/>
        <p:txBody>
          <a:bodyPr/>
          <a:lstStyle>
            <a:lvl1pPr>
              <a:defRPr/>
            </a:lvl1pPr>
          </a:lstStyle>
          <a:p>
            <a:pPr lvl="0"/>
            <a:fld id="{C9FAF91B-595B-4825-98A0-82D70951780E}" type="datetime1">
              <a:rPr lang="en-US"/>
              <a:pPr lvl="0"/>
              <a:t>8/15/2018</a:t>
            </a:fld>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67539397-3DF5-4AC5-B375-F2D4793872C7}" type="slidenum">
              <a:t>‹#›</a:t>
            </a:fld>
            <a:endParaRPr lang="en-US"/>
          </a:p>
        </p:txBody>
      </p:sp>
      <p:sp>
        <p:nvSpPr>
          <p:cNvPr id="8" name="TextBox 8"/>
          <p:cNvSpPr txBox="1"/>
          <p:nvPr/>
        </p:nvSpPr>
        <p:spPr>
          <a:xfrm>
            <a:off x="833283" y="786822"/>
            <a:ext cx="457200" cy="584777"/>
          </a:xfrm>
          <a:prstGeom prst="rect">
            <a:avLst/>
          </a:prstGeom>
          <a:noFill/>
          <a:ln cap="flat">
            <a:noFill/>
          </a:ln>
        </p:spPr>
        <p:txBody>
          <a:bodyPr vert="horz" wrap="square" lIns="68580" tIns="34290" rIns="68580" bIns="34290" anchor="ctr" anchorCtr="0" compatLnSpc="1">
            <a:noAutofit/>
          </a:bodyPr>
          <a:lstStyle/>
          <a:p>
            <a:pPr marL="0" marR="0" lvl="0" indent="0" algn="l"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6000" b="0" i="0" u="none" strike="noStrike" kern="1200" cap="all" spc="0" baseline="0">
                <a:solidFill>
                  <a:srgbClr val="FFFFFF"/>
                </a:solidFill>
                <a:uFillTx/>
                <a:latin typeface="Corbel"/>
              </a:rPr>
              <a:t>“</a:t>
            </a:r>
          </a:p>
        </p:txBody>
      </p:sp>
      <p:sp>
        <p:nvSpPr>
          <p:cNvPr id="9" name="TextBox 9"/>
          <p:cNvSpPr txBox="1"/>
          <p:nvPr/>
        </p:nvSpPr>
        <p:spPr>
          <a:xfrm>
            <a:off x="7828361" y="2743200"/>
            <a:ext cx="457200" cy="584777"/>
          </a:xfrm>
          <a:prstGeom prst="rect">
            <a:avLst/>
          </a:prstGeom>
          <a:noFill/>
          <a:ln cap="flat">
            <a:noFill/>
          </a:ln>
        </p:spPr>
        <p:txBody>
          <a:bodyPr vert="horz" wrap="square" lIns="68580" tIns="34290" rIns="68580" bIns="34290" anchor="ctr" anchorCtr="0" compatLnSpc="1">
            <a:noAutofit/>
          </a:bodyPr>
          <a:lstStyle/>
          <a:p>
            <a:pPr marL="0" marR="0" lvl="0" indent="0" algn="r" defTabSz="4572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6000" b="0" i="0" u="none" strike="noStrike" kern="1200" cap="all" spc="0" baseline="0">
                <a:solidFill>
                  <a:srgbClr val="FFFFFF"/>
                </a:solidFill>
                <a:uFillTx/>
                <a:latin typeface="Corbel"/>
              </a:rPr>
              <a:t>”</a:t>
            </a:r>
          </a:p>
        </p:txBody>
      </p:sp>
    </p:spTree>
    <p:extLst>
      <p:ext uri="{BB962C8B-B14F-4D97-AF65-F5344CB8AC3E}">
        <p14:creationId xmlns:p14="http://schemas.microsoft.com/office/powerpoint/2010/main" val="497270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txBox="1">
            <a:spLocks noGrp="1"/>
          </p:cNvSpPr>
          <p:nvPr>
            <p:ph type="title"/>
          </p:nvPr>
        </p:nvSpPr>
        <p:spPr>
          <a:xfrm>
            <a:off x="629838" y="2326965"/>
            <a:ext cx="7886700" cy="2511838"/>
          </a:xfrm>
        </p:spPr>
        <p:txBody>
          <a:bodyPr anchor="b"/>
          <a:lstStyle>
            <a:lvl1pPr>
              <a:defRPr sz="4050"/>
            </a:lvl1pPr>
          </a:lstStyle>
          <a:p>
            <a:pPr lvl="0"/>
            <a:r>
              <a:rPr lang="en-US" smtClean="0"/>
              <a:t>Click to edit Master title style</a:t>
            </a:r>
            <a:endParaRPr lang="en-US"/>
          </a:p>
        </p:txBody>
      </p:sp>
      <p:sp>
        <p:nvSpPr>
          <p:cNvPr id="3" name="Text Placeholder 3"/>
          <p:cNvSpPr txBox="1">
            <a:spLocks noGrp="1"/>
          </p:cNvSpPr>
          <p:nvPr>
            <p:ph type="body" idx="4294967295"/>
          </p:nvPr>
        </p:nvSpPr>
        <p:spPr>
          <a:xfrm>
            <a:off x="629838" y="4850581"/>
            <a:ext cx="7885511" cy="1140640"/>
          </a:xfrm>
        </p:spPr>
        <p:txBody>
          <a:bodyPr/>
          <a:lstStyle>
            <a:lvl1pPr marL="0" indent="0">
              <a:buNone/>
              <a:defRPr sz="1200"/>
            </a:lvl1pPr>
          </a:lstStyle>
          <a:p>
            <a:pPr lvl="0"/>
            <a:r>
              <a:rPr lang="en-US" smtClean="0"/>
              <a:t>Click to edit Master text styles</a:t>
            </a:r>
          </a:p>
        </p:txBody>
      </p:sp>
      <p:sp>
        <p:nvSpPr>
          <p:cNvPr id="4" name="Date Placeholder 4"/>
          <p:cNvSpPr txBox="1">
            <a:spLocks noGrp="1"/>
          </p:cNvSpPr>
          <p:nvPr>
            <p:ph type="dt" sz="half" idx="7"/>
          </p:nvPr>
        </p:nvSpPr>
        <p:spPr/>
        <p:txBody>
          <a:bodyPr/>
          <a:lstStyle>
            <a:lvl1pPr>
              <a:defRPr/>
            </a:lvl1pPr>
          </a:lstStyle>
          <a:p>
            <a:pPr lvl="0"/>
            <a:fld id="{F0712B1B-73B1-4024-9685-B2085684C0B1}" type="datetime1">
              <a:rPr lang="en-US"/>
              <a:pPr lvl="0"/>
              <a:t>8/15/2018</a:t>
            </a:fld>
            <a:endParaRPr lang="en-US"/>
          </a:p>
        </p:txBody>
      </p:sp>
      <p:sp>
        <p:nvSpPr>
          <p:cNvPr id="5" name="Footer Placeholder 5"/>
          <p:cNvSpPr txBox="1">
            <a:spLocks noGrp="1"/>
          </p:cNvSpPr>
          <p:nvPr>
            <p:ph type="ftr" sz="quarter" idx="9"/>
          </p:nvPr>
        </p:nvSpPr>
        <p:spPr/>
        <p:txBody>
          <a:bodyPr/>
          <a:lstStyle>
            <a:lvl1pPr>
              <a:defRPr/>
            </a:lvl1pPr>
          </a:lstStyle>
          <a:p>
            <a:pPr lvl="0"/>
            <a:endParaRPr lang="en-US"/>
          </a:p>
        </p:txBody>
      </p:sp>
      <p:sp>
        <p:nvSpPr>
          <p:cNvPr id="6" name="Slide Number Placeholder 6"/>
          <p:cNvSpPr txBox="1">
            <a:spLocks noGrp="1"/>
          </p:cNvSpPr>
          <p:nvPr>
            <p:ph type="sldNum" sz="quarter" idx="8"/>
          </p:nvPr>
        </p:nvSpPr>
        <p:spPr/>
        <p:txBody>
          <a:bodyPr/>
          <a:lstStyle>
            <a:lvl1pPr>
              <a:defRPr/>
            </a:lvl1pPr>
          </a:lstStyle>
          <a:p>
            <a:pPr lvl="0"/>
            <a:fld id="{F37CD014-DA34-40F0-914D-AE112CD42B7B}" type="slidenum">
              <a:t>‹#›</a:t>
            </a:fld>
            <a:endParaRPr lang="en-US"/>
          </a:p>
        </p:txBody>
      </p:sp>
    </p:spTree>
    <p:extLst>
      <p:ext uri="{BB962C8B-B14F-4D97-AF65-F5344CB8AC3E}">
        <p14:creationId xmlns:p14="http://schemas.microsoft.com/office/powerpoint/2010/main" val="3013686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smtClean="0"/>
              <a:t>Click to edit Master title style</a:t>
            </a:r>
            <a:endParaRPr lang="en-US"/>
          </a:p>
        </p:txBody>
      </p:sp>
      <p:sp>
        <p:nvSpPr>
          <p:cNvPr id="3" name="Text Placeholder 2"/>
          <p:cNvSpPr txBox="1">
            <a:spLocks noGrp="1"/>
          </p:cNvSpPr>
          <p:nvPr>
            <p:ph type="body" idx="4294967295"/>
          </p:nvPr>
        </p:nvSpPr>
        <p:spPr>
          <a:xfrm>
            <a:off x="1002959" y="1885950"/>
            <a:ext cx="2210150" cy="576264"/>
          </a:xfrm>
        </p:spPr>
        <p:txBody>
          <a:bodyPr anchor="b">
            <a:noAutofit/>
          </a:bodyPr>
          <a:lstStyle>
            <a:lvl1pPr marL="0" indent="0">
              <a:buNone/>
              <a:defRPr sz="1800"/>
            </a:lvl1pPr>
          </a:lstStyle>
          <a:p>
            <a:pPr lvl="0"/>
            <a:r>
              <a:rPr lang="en-US" smtClean="0"/>
              <a:t>Click to edit Master text styles</a:t>
            </a:r>
          </a:p>
        </p:txBody>
      </p:sp>
      <p:sp>
        <p:nvSpPr>
          <p:cNvPr id="4" name="Text Placeholder 3"/>
          <p:cNvSpPr txBox="1">
            <a:spLocks noGrp="1"/>
          </p:cNvSpPr>
          <p:nvPr>
            <p:ph type="body" idx="4294967295"/>
          </p:nvPr>
        </p:nvSpPr>
        <p:spPr>
          <a:xfrm>
            <a:off x="1017599" y="2571749"/>
            <a:ext cx="2195510" cy="3589340"/>
          </a:xfrm>
        </p:spPr>
        <p:txBody>
          <a:bodyPr/>
          <a:lstStyle>
            <a:lvl1pPr marL="0" indent="0">
              <a:buNone/>
              <a:defRPr sz="1050"/>
            </a:lvl1pPr>
          </a:lstStyle>
          <a:p>
            <a:pPr lvl="0"/>
            <a:r>
              <a:rPr lang="en-US" smtClean="0"/>
              <a:t>Click to edit Master text styles</a:t>
            </a:r>
          </a:p>
        </p:txBody>
      </p:sp>
      <p:sp>
        <p:nvSpPr>
          <p:cNvPr id="5" name="Text Placeholder 4"/>
          <p:cNvSpPr txBox="1">
            <a:spLocks noGrp="1"/>
          </p:cNvSpPr>
          <p:nvPr>
            <p:ph type="body" idx="4294967295"/>
          </p:nvPr>
        </p:nvSpPr>
        <p:spPr>
          <a:xfrm>
            <a:off x="3440996" y="1885950"/>
            <a:ext cx="2202176" cy="576264"/>
          </a:xfrm>
        </p:spPr>
        <p:txBody>
          <a:bodyPr anchor="b">
            <a:noAutofit/>
          </a:bodyPr>
          <a:lstStyle>
            <a:lvl1pPr marL="0" indent="0">
              <a:buNone/>
              <a:defRPr sz="1800"/>
            </a:lvl1pPr>
          </a:lstStyle>
          <a:p>
            <a:pPr lvl="0"/>
            <a:r>
              <a:rPr lang="en-US" smtClean="0"/>
              <a:t>Click to edit Master text styles</a:t>
            </a:r>
          </a:p>
        </p:txBody>
      </p:sp>
      <p:sp>
        <p:nvSpPr>
          <p:cNvPr id="6" name="Text Placeholder 3"/>
          <p:cNvSpPr txBox="1">
            <a:spLocks noGrp="1"/>
          </p:cNvSpPr>
          <p:nvPr>
            <p:ph type="body" idx="4294967295"/>
          </p:nvPr>
        </p:nvSpPr>
        <p:spPr>
          <a:xfrm>
            <a:off x="3433078" y="2571749"/>
            <a:ext cx="2210095" cy="3589340"/>
          </a:xfrm>
        </p:spPr>
        <p:txBody>
          <a:bodyPr/>
          <a:lstStyle>
            <a:lvl1pPr marL="0" indent="0">
              <a:buNone/>
              <a:defRPr sz="1050"/>
            </a:lvl1pPr>
          </a:lstStyle>
          <a:p>
            <a:pPr lvl="0"/>
            <a:r>
              <a:rPr lang="en-US" smtClean="0"/>
              <a:t>Click to edit Master text styles</a:t>
            </a:r>
          </a:p>
        </p:txBody>
      </p:sp>
      <p:sp>
        <p:nvSpPr>
          <p:cNvPr id="7" name="Text Placeholder 4"/>
          <p:cNvSpPr txBox="1">
            <a:spLocks noGrp="1"/>
          </p:cNvSpPr>
          <p:nvPr>
            <p:ph type="body" idx="4294967295"/>
          </p:nvPr>
        </p:nvSpPr>
        <p:spPr>
          <a:xfrm>
            <a:off x="5871773" y="1885950"/>
            <a:ext cx="2199086" cy="576264"/>
          </a:xfrm>
        </p:spPr>
        <p:txBody>
          <a:bodyPr anchor="b">
            <a:noAutofit/>
          </a:bodyPr>
          <a:lstStyle>
            <a:lvl1pPr marL="0" indent="0">
              <a:buNone/>
              <a:defRPr sz="1800"/>
            </a:lvl1pPr>
          </a:lstStyle>
          <a:p>
            <a:pPr lvl="0"/>
            <a:r>
              <a:rPr lang="en-US" smtClean="0"/>
              <a:t>Click to edit Master text styles</a:t>
            </a:r>
          </a:p>
        </p:txBody>
      </p:sp>
      <p:sp>
        <p:nvSpPr>
          <p:cNvPr id="8" name="Text Placeholder 3"/>
          <p:cNvSpPr txBox="1">
            <a:spLocks noGrp="1"/>
          </p:cNvSpPr>
          <p:nvPr>
            <p:ph type="body" idx="4294967295"/>
          </p:nvPr>
        </p:nvSpPr>
        <p:spPr>
          <a:xfrm>
            <a:off x="5871773" y="2571749"/>
            <a:ext cx="2199086" cy="3589340"/>
          </a:xfrm>
        </p:spPr>
        <p:txBody>
          <a:bodyPr/>
          <a:lstStyle>
            <a:lvl1pPr marL="0" indent="0">
              <a:buNone/>
              <a:defRPr sz="1050"/>
            </a:lvl1pPr>
          </a:lstStyle>
          <a:p>
            <a:pPr lvl="0"/>
            <a:r>
              <a:rPr lang="en-US" smtClean="0"/>
              <a:t>Click to edit Master text styles</a:t>
            </a:r>
          </a:p>
        </p:txBody>
      </p:sp>
      <p:sp>
        <p:nvSpPr>
          <p:cNvPr id="9" name="Date Placeholder 2"/>
          <p:cNvSpPr txBox="1">
            <a:spLocks noGrp="1"/>
          </p:cNvSpPr>
          <p:nvPr>
            <p:ph type="dt" sz="half" idx="7"/>
          </p:nvPr>
        </p:nvSpPr>
        <p:spPr/>
        <p:txBody>
          <a:bodyPr/>
          <a:lstStyle>
            <a:lvl1pPr>
              <a:defRPr/>
            </a:lvl1pPr>
          </a:lstStyle>
          <a:p>
            <a:pPr lvl="0"/>
            <a:fld id="{50930BEF-1847-4C0C-922D-D1349FF89DAC}" type="datetime1">
              <a:rPr lang="en-US"/>
              <a:pPr lvl="0"/>
              <a:t>8/15/2018</a:t>
            </a:fld>
            <a:endParaRPr lang="en-US"/>
          </a:p>
        </p:txBody>
      </p:sp>
      <p:sp>
        <p:nvSpPr>
          <p:cNvPr id="10" name="Footer Placeholder 3"/>
          <p:cNvSpPr txBox="1">
            <a:spLocks noGrp="1"/>
          </p:cNvSpPr>
          <p:nvPr>
            <p:ph type="ftr" sz="quarter" idx="9"/>
          </p:nvPr>
        </p:nvSpPr>
        <p:spPr/>
        <p:txBody>
          <a:bodyPr/>
          <a:lstStyle>
            <a:lvl1pPr>
              <a:defRPr/>
            </a:lvl1pPr>
          </a:lstStyle>
          <a:p>
            <a:pPr lvl="0"/>
            <a:endParaRPr lang="en-US"/>
          </a:p>
        </p:txBody>
      </p:sp>
      <p:sp>
        <p:nvSpPr>
          <p:cNvPr id="11" name="Slide Number Placeholder 4"/>
          <p:cNvSpPr txBox="1">
            <a:spLocks noGrp="1"/>
          </p:cNvSpPr>
          <p:nvPr>
            <p:ph type="sldNum" sz="quarter" idx="8"/>
          </p:nvPr>
        </p:nvSpPr>
        <p:spPr/>
        <p:txBody>
          <a:bodyPr/>
          <a:lstStyle>
            <a:lvl1pPr>
              <a:defRPr/>
            </a:lvl1pPr>
          </a:lstStyle>
          <a:p>
            <a:pPr lvl="0"/>
            <a:fld id="{3F58A14C-2D67-42CA-8838-F048AE3AE892}" type="slidenum">
              <a:t>‹#›</a:t>
            </a:fld>
            <a:endParaRPr lang="en-US"/>
          </a:p>
        </p:txBody>
      </p:sp>
    </p:spTree>
    <p:extLst>
      <p:ext uri="{BB962C8B-B14F-4D97-AF65-F5344CB8AC3E}">
        <p14:creationId xmlns:p14="http://schemas.microsoft.com/office/powerpoint/2010/main" val="30294581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smtClean="0"/>
              <a:t>Click to edit Master title style</a:t>
            </a:r>
            <a:endParaRPr lang="en-US"/>
          </a:p>
        </p:txBody>
      </p:sp>
      <p:sp>
        <p:nvSpPr>
          <p:cNvPr id="3" name="Text Placeholder 2"/>
          <p:cNvSpPr txBox="1">
            <a:spLocks noGrp="1"/>
          </p:cNvSpPr>
          <p:nvPr>
            <p:ph type="body" idx="4294967295"/>
          </p:nvPr>
        </p:nvSpPr>
        <p:spPr>
          <a:xfrm>
            <a:off x="999064" y="4297506"/>
            <a:ext cx="2205039" cy="576264"/>
          </a:xfrm>
        </p:spPr>
        <p:txBody>
          <a:bodyPr anchor="b">
            <a:noAutofit/>
          </a:bodyPr>
          <a:lstStyle>
            <a:lvl1pPr marL="0" indent="0">
              <a:buNone/>
              <a:defRPr sz="1800"/>
            </a:lvl1pPr>
          </a:lstStyle>
          <a:p>
            <a:pPr lvl="0"/>
            <a:r>
              <a:rPr lang="en-US" smtClean="0"/>
              <a:t>Click to edit Master text styles</a:t>
            </a:r>
          </a:p>
        </p:txBody>
      </p:sp>
      <p:sp>
        <p:nvSpPr>
          <p:cNvPr id="4" name="Picture Placeholder 2"/>
          <p:cNvSpPr txBox="1">
            <a:spLocks noGrp="1"/>
          </p:cNvSpPr>
          <p:nvPr>
            <p:ph type="pic" idx="4294967295"/>
          </p:nvPr>
        </p:nvSpPr>
        <p:spPr>
          <a:xfrm>
            <a:off x="999064" y="2256355"/>
            <a:ext cx="2205039" cy="1524003"/>
          </a:xfrm>
          <a:effectLst>
            <a:outerShdw dist="50804" dir="5400000" algn="tl">
              <a:srgbClr val="000000">
                <a:alpha val="43000"/>
              </a:srgbClr>
            </a:outerShdw>
          </a:effectLst>
        </p:spPr>
        <p:txBody>
          <a:bodyPr anchorCtr="1"/>
          <a:lstStyle>
            <a:lvl1pPr marL="0" indent="0" algn="ctr">
              <a:buNone/>
              <a:defRPr sz="1200"/>
            </a:lvl1pPr>
          </a:lstStyle>
          <a:p>
            <a:pPr lvl="0"/>
            <a:r>
              <a:rPr lang="en-US" smtClean="0"/>
              <a:t>Click icon to add picture</a:t>
            </a:r>
            <a:endParaRPr lang="en-US"/>
          </a:p>
        </p:txBody>
      </p:sp>
      <p:sp>
        <p:nvSpPr>
          <p:cNvPr id="5" name="Text Placeholder 3"/>
          <p:cNvSpPr txBox="1">
            <a:spLocks noGrp="1"/>
          </p:cNvSpPr>
          <p:nvPr>
            <p:ph type="body" idx="4294967295"/>
          </p:nvPr>
        </p:nvSpPr>
        <p:spPr>
          <a:xfrm>
            <a:off x="999064" y="4873770"/>
            <a:ext cx="2205039" cy="659190"/>
          </a:xfrm>
        </p:spPr>
        <p:txBody>
          <a:bodyPr/>
          <a:lstStyle>
            <a:lvl1pPr marL="0" indent="0">
              <a:buNone/>
              <a:defRPr sz="1050"/>
            </a:lvl1pPr>
          </a:lstStyle>
          <a:p>
            <a:pPr lvl="0"/>
            <a:r>
              <a:rPr lang="en-US" smtClean="0"/>
              <a:t>Click to edit Master text styles</a:t>
            </a:r>
          </a:p>
        </p:txBody>
      </p:sp>
      <p:sp>
        <p:nvSpPr>
          <p:cNvPr id="6" name="Text Placeholder 4"/>
          <p:cNvSpPr txBox="1">
            <a:spLocks noGrp="1"/>
          </p:cNvSpPr>
          <p:nvPr>
            <p:ph type="body" idx="4294967295"/>
          </p:nvPr>
        </p:nvSpPr>
        <p:spPr>
          <a:xfrm>
            <a:off x="3426750" y="4297506"/>
            <a:ext cx="2197897" cy="576264"/>
          </a:xfrm>
        </p:spPr>
        <p:txBody>
          <a:bodyPr anchor="b">
            <a:noAutofit/>
          </a:bodyPr>
          <a:lstStyle>
            <a:lvl1pPr marL="0" indent="0">
              <a:buNone/>
              <a:defRPr sz="1800"/>
            </a:lvl1pPr>
          </a:lstStyle>
          <a:p>
            <a:pPr lvl="0"/>
            <a:r>
              <a:rPr lang="en-US" smtClean="0"/>
              <a:t>Click to edit Master text styles</a:t>
            </a:r>
          </a:p>
        </p:txBody>
      </p:sp>
      <p:sp>
        <p:nvSpPr>
          <p:cNvPr id="7" name="Picture Placeholder 2"/>
          <p:cNvSpPr txBox="1">
            <a:spLocks noGrp="1"/>
          </p:cNvSpPr>
          <p:nvPr>
            <p:ph type="pic" idx="4294967295"/>
          </p:nvPr>
        </p:nvSpPr>
        <p:spPr>
          <a:xfrm>
            <a:off x="3426750" y="2256355"/>
            <a:ext cx="2197897" cy="1524003"/>
          </a:xfrm>
          <a:effectLst>
            <a:outerShdw dist="50804" dir="5400000" algn="tl">
              <a:srgbClr val="000000">
                <a:alpha val="43000"/>
              </a:srgbClr>
            </a:outerShdw>
          </a:effectLst>
        </p:spPr>
        <p:txBody>
          <a:bodyPr anchorCtr="1"/>
          <a:lstStyle>
            <a:lvl1pPr marL="0" indent="0" algn="ctr">
              <a:buNone/>
              <a:defRPr sz="1200"/>
            </a:lvl1pPr>
          </a:lstStyle>
          <a:p>
            <a:pPr lvl="0"/>
            <a:r>
              <a:rPr lang="en-US" smtClean="0"/>
              <a:t>Click icon to add picture</a:t>
            </a:r>
            <a:endParaRPr lang="en-US"/>
          </a:p>
        </p:txBody>
      </p:sp>
      <p:sp>
        <p:nvSpPr>
          <p:cNvPr id="8" name="Text Placeholder 3"/>
          <p:cNvSpPr txBox="1">
            <a:spLocks noGrp="1"/>
          </p:cNvSpPr>
          <p:nvPr>
            <p:ph type="body" idx="4294967295"/>
          </p:nvPr>
        </p:nvSpPr>
        <p:spPr>
          <a:xfrm>
            <a:off x="3425735" y="4873761"/>
            <a:ext cx="2200805" cy="659190"/>
          </a:xfrm>
        </p:spPr>
        <p:txBody>
          <a:bodyPr/>
          <a:lstStyle>
            <a:lvl1pPr marL="0" indent="0">
              <a:buNone/>
              <a:defRPr sz="1050"/>
            </a:lvl1pPr>
          </a:lstStyle>
          <a:p>
            <a:pPr lvl="0"/>
            <a:r>
              <a:rPr lang="en-US" smtClean="0"/>
              <a:t>Click to edit Master text styles</a:t>
            </a:r>
          </a:p>
        </p:txBody>
      </p:sp>
      <p:sp>
        <p:nvSpPr>
          <p:cNvPr id="9" name="Text Placeholder 4"/>
          <p:cNvSpPr txBox="1">
            <a:spLocks noGrp="1"/>
          </p:cNvSpPr>
          <p:nvPr>
            <p:ph type="body" idx="4294967295"/>
          </p:nvPr>
        </p:nvSpPr>
        <p:spPr>
          <a:xfrm>
            <a:off x="5853238" y="4297506"/>
            <a:ext cx="2199086" cy="576264"/>
          </a:xfrm>
        </p:spPr>
        <p:txBody>
          <a:bodyPr anchor="b">
            <a:noAutofit/>
          </a:bodyPr>
          <a:lstStyle>
            <a:lvl1pPr marL="0" indent="0">
              <a:buNone/>
              <a:defRPr sz="1800"/>
            </a:lvl1pPr>
          </a:lstStyle>
          <a:p>
            <a:pPr lvl="0"/>
            <a:r>
              <a:rPr lang="en-US" smtClean="0"/>
              <a:t>Click to edit Master text styles</a:t>
            </a:r>
          </a:p>
        </p:txBody>
      </p:sp>
      <p:sp>
        <p:nvSpPr>
          <p:cNvPr id="10" name="Picture Placeholder 2"/>
          <p:cNvSpPr txBox="1">
            <a:spLocks noGrp="1"/>
          </p:cNvSpPr>
          <p:nvPr>
            <p:ph type="pic" idx="4294967295"/>
          </p:nvPr>
        </p:nvSpPr>
        <p:spPr>
          <a:xfrm>
            <a:off x="5853238" y="2256355"/>
            <a:ext cx="2199086" cy="1524003"/>
          </a:xfrm>
          <a:effectLst>
            <a:outerShdw dist="50804" dir="5400000" algn="tl">
              <a:srgbClr val="000000">
                <a:alpha val="43000"/>
              </a:srgbClr>
            </a:outerShdw>
          </a:effectLst>
        </p:spPr>
        <p:txBody>
          <a:bodyPr anchorCtr="1"/>
          <a:lstStyle>
            <a:lvl1pPr marL="0" indent="0" algn="ctr">
              <a:buNone/>
              <a:defRPr sz="1200"/>
            </a:lvl1pPr>
          </a:lstStyle>
          <a:p>
            <a:pPr lvl="0"/>
            <a:r>
              <a:rPr lang="en-US" smtClean="0"/>
              <a:t>Click icon to add picture</a:t>
            </a:r>
            <a:endParaRPr lang="en-US"/>
          </a:p>
        </p:txBody>
      </p:sp>
      <p:sp>
        <p:nvSpPr>
          <p:cNvPr id="11" name="Text Placeholder 3"/>
          <p:cNvSpPr txBox="1">
            <a:spLocks noGrp="1"/>
          </p:cNvSpPr>
          <p:nvPr>
            <p:ph type="body" idx="4294967295"/>
          </p:nvPr>
        </p:nvSpPr>
        <p:spPr>
          <a:xfrm>
            <a:off x="5853147" y="4873761"/>
            <a:ext cx="2201994" cy="659190"/>
          </a:xfrm>
        </p:spPr>
        <p:txBody>
          <a:bodyPr/>
          <a:lstStyle>
            <a:lvl1pPr marL="0" indent="0">
              <a:buNone/>
              <a:defRPr sz="1050"/>
            </a:lvl1pPr>
          </a:lstStyle>
          <a:p>
            <a:pPr lvl="0"/>
            <a:r>
              <a:rPr lang="en-US" smtClean="0"/>
              <a:t>Click to edit Master text styles</a:t>
            </a:r>
          </a:p>
        </p:txBody>
      </p:sp>
      <p:sp>
        <p:nvSpPr>
          <p:cNvPr id="12" name="Date Placeholder 2"/>
          <p:cNvSpPr txBox="1">
            <a:spLocks noGrp="1"/>
          </p:cNvSpPr>
          <p:nvPr>
            <p:ph type="dt" sz="half" idx="7"/>
          </p:nvPr>
        </p:nvSpPr>
        <p:spPr/>
        <p:txBody>
          <a:bodyPr/>
          <a:lstStyle>
            <a:lvl1pPr>
              <a:defRPr/>
            </a:lvl1pPr>
          </a:lstStyle>
          <a:p>
            <a:pPr lvl="0"/>
            <a:fld id="{71C433E4-6C2B-41C8-B346-434C893B863C}" type="datetime1">
              <a:rPr lang="en-US"/>
              <a:pPr lvl="0"/>
              <a:t>8/15/2018</a:t>
            </a:fld>
            <a:endParaRPr lang="en-US"/>
          </a:p>
        </p:txBody>
      </p:sp>
      <p:sp>
        <p:nvSpPr>
          <p:cNvPr id="13" name="Footer Placeholder 3"/>
          <p:cNvSpPr txBox="1">
            <a:spLocks noGrp="1"/>
          </p:cNvSpPr>
          <p:nvPr>
            <p:ph type="ftr" sz="quarter" idx="9"/>
          </p:nvPr>
        </p:nvSpPr>
        <p:spPr/>
        <p:txBody>
          <a:bodyPr/>
          <a:lstStyle>
            <a:lvl1pPr>
              <a:defRPr/>
            </a:lvl1pPr>
          </a:lstStyle>
          <a:p>
            <a:pPr lvl="0"/>
            <a:endParaRPr lang="en-US"/>
          </a:p>
        </p:txBody>
      </p:sp>
      <p:sp>
        <p:nvSpPr>
          <p:cNvPr id="14" name="Slide Number Placeholder 4"/>
          <p:cNvSpPr txBox="1">
            <a:spLocks noGrp="1"/>
          </p:cNvSpPr>
          <p:nvPr>
            <p:ph type="sldNum" sz="quarter" idx="8"/>
          </p:nvPr>
        </p:nvSpPr>
        <p:spPr/>
        <p:txBody>
          <a:bodyPr/>
          <a:lstStyle>
            <a:lvl1pPr>
              <a:defRPr/>
            </a:lvl1pPr>
          </a:lstStyle>
          <a:p>
            <a:pPr lvl="0"/>
            <a:fld id="{06983E65-BD84-4B08-9D41-0F8387D2E69F}" type="slidenum">
              <a:t>‹#›</a:t>
            </a:fld>
            <a:endParaRPr lang="en-US"/>
          </a:p>
        </p:txBody>
      </p:sp>
    </p:spTree>
    <p:extLst>
      <p:ext uri="{BB962C8B-B14F-4D97-AF65-F5344CB8AC3E}">
        <p14:creationId xmlns:p14="http://schemas.microsoft.com/office/powerpoint/2010/main" val="1435000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smtClean="0"/>
              <a:t>Click to edit Master title style</a:t>
            </a:r>
            <a:endParaRPr lang="en-US"/>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txBox="1">
            <a:spLocks noGrp="1"/>
          </p:cNvSpPr>
          <p:nvPr>
            <p:ph type="dt" sz="half" idx="7"/>
          </p:nvPr>
        </p:nvSpPr>
        <p:spPr/>
        <p:txBody>
          <a:bodyPr/>
          <a:lstStyle>
            <a:lvl1pPr>
              <a:defRPr/>
            </a:lvl1pPr>
          </a:lstStyle>
          <a:p>
            <a:pPr lvl="0"/>
            <a:fld id="{0B4CC271-4E91-4A3F-8714-1C86A805AEB1}" type="datetime1">
              <a:rPr lang="en-US"/>
              <a:pPr lvl="0"/>
              <a:t>8/15/2018</a:t>
            </a:fld>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710A795D-8D54-42C8-9D38-698CB9FFFC57}" type="slidenum">
              <a:t>‹#›</a:t>
            </a:fld>
            <a:endParaRPr lang="en-US"/>
          </a:p>
        </p:txBody>
      </p:sp>
    </p:spTree>
    <p:extLst>
      <p:ext uri="{BB962C8B-B14F-4D97-AF65-F5344CB8AC3E}">
        <p14:creationId xmlns:p14="http://schemas.microsoft.com/office/powerpoint/2010/main" val="23871331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543675" y="365129"/>
            <a:ext cx="1971674" cy="5811834"/>
          </a:xfrm>
        </p:spPr>
        <p:txBody>
          <a:bodyPr vert="eaVert"/>
          <a:lstStyle>
            <a:lvl1pPr>
              <a:defRPr/>
            </a:lvl1pPr>
          </a:lstStyle>
          <a:p>
            <a:pPr lvl="0"/>
            <a:r>
              <a:rPr lang="en-US" smtClean="0"/>
              <a:t>Click to edit Master title style</a:t>
            </a:r>
            <a:endParaRPr lang="en-US"/>
          </a:p>
        </p:txBody>
      </p:sp>
      <p:sp>
        <p:nvSpPr>
          <p:cNvPr id="3" name="Vertical Text Placeholder 2"/>
          <p:cNvSpPr txBox="1">
            <a:spLocks noGrp="1"/>
          </p:cNvSpPr>
          <p:nvPr>
            <p:ph type="body" orient="vert" idx="1"/>
          </p:nvPr>
        </p:nvSpPr>
        <p:spPr>
          <a:xfrm>
            <a:off x="628650" y="365129"/>
            <a:ext cx="5800725" cy="5811834"/>
          </a:xfrm>
        </p:spPr>
        <p:txBody>
          <a:bodyPr vert="eaVert"/>
          <a:lstStyle>
            <a:lvl1pPr>
              <a:defRPr/>
            </a:lvl1pPr>
            <a:lvl2pPr>
              <a:defRPr/>
            </a:lvl2pPr>
            <a:lvl3pPr>
              <a:defRPr/>
            </a:lvl3pPr>
            <a:lvl4pPr>
              <a:defRPr/>
            </a:lvl4pPr>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txBox="1">
            <a:spLocks noGrp="1"/>
          </p:cNvSpPr>
          <p:nvPr>
            <p:ph type="dt" sz="half" idx="7"/>
          </p:nvPr>
        </p:nvSpPr>
        <p:spPr/>
        <p:txBody>
          <a:bodyPr/>
          <a:lstStyle>
            <a:lvl1pPr>
              <a:defRPr/>
            </a:lvl1pPr>
          </a:lstStyle>
          <a:p>
            <a:pPr lvl="0"/>
            <a:fld id="{A24FBF91-C6BE-473E-875D-60BF4EE3E00A}" type="datetime1">
              <a:rPr lang="en-US"/>
              <a:pPr lvl="0"/>
              <a:t>8/15/2018</a:t>
            </a:fld>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026E92E8-7A59-4F85-A507-4CE4EFE4C69C}" type="slidenum">
              <a:t>‹#›</a:t>
            </a:fld>
            <a:endParaRPr lang="en-US"/>
          </a:p>
        </p:txBody>
      </p:sp>
    </p:spTree>
    <p:extLst>
      <p:ext uri="{BB962C8B-B14F-4D97-AF65-F5344CB8AC3E}">
        <p14:creationId xmlns:p14="http://schemas.microsoft.com/office/powerpoint/2010/main" val="3778030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smtClean="0"/>
              <a:t>Click to edit Master title style</a:t>
            </a:r>
            <a:endParaRPr lang="en-US"/>
          </a:p>
        </p:txBody>
      </p:sp>
      <p:sp>
        <p:nvSpPr>
          <p:cNvPr id="3" name="Content Placeholder 2"/>
          <p:cNvSpPr txBox="1">
            <a:spLocks noGrp="1"/>
          </p:cNvSpPr>
          <p:nvPr>
            <p:ph idx="1"/>
          </p:nvPr>
        </p:nvSpPr>
        <p:spPr/>
        <p:txBody>
          <a:bodyPr/>
          <a:lstStyle>
            <a:lvl1pPr>
              <a:defRPr sz="2800"/>
            </a:lvl1pPr>
            <a:lvl2pPr>
              <a:defRPr sz="2400"/>
            </a:lvl2pPr>
            <a:lvl3pPr>
              <a:defRPr sz="2400"/>
            </a:lvl3pPr>
            <a:lvl4pPr>
              <a:defRPr/>
            </a:lvl4pPr>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txBox="1">
            <a:spLocks noGrp="1"/>
          </p:cNvSpPr>
          <p:nvPr>
            <p:ph type="dt" sz="half" idx="7"/>
          </p:nvPr>
        </p:nvSpPr>
        <p:spPr/>
        <p:txBody>
          <a:bodyPr/>
          <a:lstStyle>
            <a:lvl1pPr>
              <a:defRPr/>
            </a:lvl1pPr>
          </a:lstStyle>
          <a:p>
            <a:pPr lvl="0"/>
            <a:fld id="{A8FBA457-F971-49CD-854B-FF7C22727C12}" type="datetime1">
              <a:rPr lang="en-US"/>
              <a:pPr lvl="0"/>
              <a:t>8/15/2018</a:t>
            </a:fld>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CA6904D0-2451-4F9D-B2A1-E820BD0D5D52}" type="slidenum">
              <a:t>‹#›</a:t>
            </a:fld>
            <a:endParaRPr lang="en-US"/>
          </a:p>
        </p:txBody>
      </p:sp>
      <p:pic>
        <p:nvPicPr>
          <p:cNvPr id="7" name="Picture 7"/>
          <p:cNvPicPr>
            <a:picLocks noChangeAspect="1"/>
          </p:cNvPicPr>
          <p:nvPr/>
        </p:nvPicPr>
        <p:blipFill>
          <a:blip r:embed="rId2"/>
          <a:stretch>
            <a:fillRect/>
          </a:stretch>
        </p:blipFill>
        <p:spPr>
          <a:xfrm>
            <a:off x="7835667" y="5837886"/>
            <a:ext cx="851132" cy="857533"/>
          </a:xfrm>
          <a:prstGeom prst="rect">
            <a:avLst/>
          </a:prstGeom>
          <a:noFill/>
          <a:ln cap="flat">
            <a:noFill/>
          </a:ln>
        </p:spPr>
      </p:pic>
      <p:pic>
        <p:nvPicPr>
          <p:cNvPr id="8" name="Picture 9"/>
          <p:cNvPicPr>
            <a:picLocks noChangeAspect="1"/>
          </p:cNvPicPr>
          <p:nvPr/>
        </p:nvPicPr>
        <p:blipFill>
          <a:blip r:embed="rId3"/>
          <a:stretch>
            <a:fillRect/>
          </a:stretch>
        </p:blipFill>
        <p:spPr>
          <a:xfrm>
            <a:off x="373514" y="6176964"/>
            <a:ext cx="1876805" cy="564550"/>
          </a:xfrm>
          <a:prstGeom prst="rect">
            <a:avLst/>
          </a:prstGeom>
          <a:noFill/>
          <a:ln cap="flat">
            <a:noFill/>
          </a:ln>
        </p:spPr>
      </p:pic>
    </p:spTree>
    <p:extLst>
      <p:ext uri="{BB962C8B-B14F-4D97-AF65-F5344CB8AC3E}">
        <p14:creationId xmlns:p14="http://schemas.microsoft.com/office/powerpoint/2010/main" val="148204202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640902" y="4464027"/>
            <a:ext cx="6858000" cy="1194654"/>
          </a:xfrm>
        </p:spPr>
        <p:txBody>
          <a:bodyPr wrap="none" anchor="t"/>
          <a:lstStyle>
            <a:lvl1pPr>
              <a:defRPr sz="7200" spc="-225">
                <a:effectLst>
                  <a:outerShdw blurRad="457200" dist="342900" dir="5400000">
                    <a:srgbClr val="000000"/>
                  </a:outerShdw>
                </a:effectLst>
              </a:defRPr>
            </a:lvl1pPr>
          </a:lstStyle>
          <a:p>
            <a:pPr lvl="0"/>
            <a:r>
              <a:rPr lang="en-US" smtClean="0"/>
              <a:t>Click to edit Master title style</a:t>
            </a:r>
            <a:endParaRPr lang="en-US"/>
          </a:p>
        </p:txBody>
      </p:sp>
      <p:sp>
        <p:nvSpPr>
          <p:cNvPr id="3" name="Subtitle 2"/>
          <p:cNvSpPr txBox="1">
            <a:spLocks noGrp="1"/>
          </p:cNvSpPr>
          <p:nvPr>
            <p:ph type="subTitle" idx="4294967295"/>
          </p:nvPr>
        </p:nvSpPr>
        <p:spPr>
          <a:xfrm>
            <a:off x="640902" y="3829882"/>
            <a:ext cx="6858000" cy="617823"/>
          </a:xfrm>
        </p:spPr>
        <p:txBody>
          <a:bodyPr anchor="b"/>
          <a:lstStyle>
            <a:lvl1pPr marL="0" indent="0">
              <a:buNone/>
              <a:defRPr/>
            </a:lvl1pPr>
          </a:lstStyle>
          <a:p>
            <a:pPr lvl="0"/>
            <a:r>
              <a:rPr lang="en-US" smtClean="0"/>
              <a:t>Click to edit Master subtitle style</a:t>
            </a:r>
            <a:endParaRPr lang="en-US"/>
          </a:p>
        </p:txBody>
      </p:sp>
      <p:sp>
        <p:nvSpPr>
          <p:cNvPr id="4" name="Date Placeholder 3"/>
          <p:cNvSpPr txBox="1">
            <a:spLocks noGrp="1"/>
          </p:cNvSpPr>
          <p:nvPr>
            <p:ph type="dt" sz="half" idx="7"/>
          </p:nvPr>
        </p:nvSpPr>
        <p:spPr/>
        <p:txBody>
          <a:bodyPr/>
          <a:lstStyle>
            <a:lvl1pPr>
              <a:defRPr/>
            </a:lvl1pPr>
          </a:lstStyle>
          <a:p>
            <a:pPr lvl="0"/>
            <a:fld id="{5E78F8F5-4182-4FE9-A8BA-E9462E0C7E31}" type="datetime1">
              <a:rPr lang="en-US"/>
              <a:pPr lvl="0"/>
              <a:t>8/15/2018</a:t>
            </a:fld>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13BCC186-E79F-408B-962A-583F084D14B5}" type="slidenum">
              <a:t>‹#›</a:t>
            </a:fld>
            <a:endParaRPr lang="en-US"/>
          </a:p>
        </p:txBody>
      </p:sp>
    </p:spTree>
    <p:extLst>
      <p:ext uri="{BB962C8B-B14F-4D97-AF65-F5344CB8AC3E}">
        <p14:creationId xmlns:p14="http://schemas.microsoft.com/office/powerpoint/2010/main" val="1689656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smtClean="0"/>
              <a:t>Click to edit Master title style</a:t>
            </a:r>
            <a:endParaRPr lang="en-US"/>
          </a:p>
        </p:txBody>
      </p:sp>
      <p:sp>
        <p:nvSpPr>
          <p:cNvPr id="3" name="Content Placeholder 2"/>
          <p:cNvSpPr txBox="1">
            <a:spLocks noGrp="1"/>
          </p:cNvSpPr>
          <p:nvPr>
            <p:ph idx="1"/>
          </p:nvPr>
        </p:nvSpPr>
        <p:spPr>
          <a:xfrm>
            <a:off x="840004" y="1825627"/>
            <a:ext cx="3768909" cy="4351336"/>
          </a:xfrm>
        </p:spPr>
        <p:txBody>
          <a:bodyPr/>
          <a:lstStyle>
            <a:lvl1pPr>
              <a:defRPr/>
            </a:lvl1pPr>
            <a:lvl2pPr>
              <a:defRPr/>
            </a:lvl2pPr>
            <a:lvl3pPr>
              <a:defRPr/>
            </a:lvl3pPr>
            <a:lvl4pPr>
              <a:defRPr/>
            </a:lvl4pPr>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txBox="1">
            <a:spLocks noGrp="1"/>
          </p:cNvSpPr>
          <p:nvPr>
            <p:ph idx="2"/>
          </p:nvPr>
        </p:nvSpPr>
        <p:spPr>
          <a:xfrm>
            <a:off x="4739883" y="1825627"/>
            <a:ext cx="3775466" cy="4351336"/>
          </a:xfrm>
        </p:spPr>
        <p:txBody>
          <a:bodyPr/>
          <a:lstStyle>
            <a:lvl1pPr>
              <a:defRPr/>
            </a:lvl1pPr>
            <a:lvl2pPr>
              <a:defRPr/>
            </a:lvl2pPr>
            <a:lvl3pPr>
              <a:defRPr/>
            </a:lvl3pPr>
            <a:lvl4pPr>
              <a:defRPr/>
            </a:lvl4pPr>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txBox="1">
            <a:spLocks noGrp="1"/>
          </p:cNvSpPr>
          <p:nvPr>
            <p:ph type="dt" sz="half" idx="7"/>
          </p:nvPr>
        </p:nvSpPr>
        <p:spPr/>
        <p:txBody>
          <a:bodyPr/>
          <a:lstStyle>
            <a:lvl1pPr>
              <a:defRPr/>
            </a:lvl1pPr>
          </a:lstStyle>
          <a:p>
            <a:pPr lvl="0"/>
            <a:fld id="{9A7DA713-54B5-410F-8C81-ABFE84DA4EFA}" type="datetime1">
              <a:rPr lang="en-US"/>
              <a:pPr lvl="0"/>
              <a:t>8/15/2018</a:t>
            </a:fld>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44ACCB63-CA4B-49E8-AE8A-5833D9027CAE}" type="slidenum">
              <a:t>‹#›</a:t>
            </a:fld>
            <a:endParaRPr lang="en-US"/>
          </a:p>
        </p:txBody>
      </p:sp>
    </p:spTree>
    <p:extLst>
      <p:ext uri="{BB962C8B-B14F-4D97-AF65-F5344CB8AC3E}">
        <p14:creationId xmlns:p14="http://schemas.microsoft.com/office/powerpoint/2010/main" val="928500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629838" y="365129"/>
            <a:ext cx="7886700" cy="1325559"/>
          </a:xfrm>
        </p:spPr>
        <p:txBody>
          <a:bodyPr/>
          <a:lstStyle>
            <a:lvl1pPr>
              <a:defRPr/>
            </a:lvl1pPr>
          </a:lstStyle>
          <a:p>
            <a:pPr lvl="0"/>
            <a:r>
              <a:rPr lang="en-US" smtClean="0"/>
              <a:t>Click to edit Master title style</a:t>
            </a:r>
            <a:endParaRPr lang="en-US"/>
          </a:p>
        </p:txBody>
      </p:sp>
      <p:sp>
        <p:nvSpPr>
          <p:cNvPr id="3" name="Text Placeholder 2"/>
          <p:cNvSpPr txBox="1">
            <a:spLocks noGrp="1"/>
          </p:cNvSpPr>
          <p:nvPr>
            <p:ph type="body" idx="1"/>
          </p:nvPr>
        </p:nvSpPr>
        <p:spPr>
          <a:xfrm>
            <a:off x="840004" y="1681160"/>
            <a:ext cx="3768909" cy="823910"/>
          </a:xfrm>
        </p:spPr>
        <p:txBody>
          <a:bodyPr anchor="b"/>
          <a:lstStyle>
            <a:lvl1pPr marL="0" indent="0">
              <a:buNone/>
              <a:defRPr sz="2000"/>
            </a:lvl1pPr>
          </a:lstStyle>
          <a:p>
            <a:pPr lvl="0"/>
            <a:r>
              <a:rPr lang="en-US" smtClean="0"/>
              <a:t>Click to edit Master text styles</a:t>
            </a:r>
          </a:p>
        </p:txBody>
      </p:sp>
      <p:sp>
        <p:nvSpPr>
          <p:cNvPr id="4" name="Content Placeholder 3"/>
          <p:cNvSpPr txBox="1">
            <a:spLocks noGrp="1"/>
          </p:cNvSpPr>
          <p:nvPr>
            <p:ph idx="2"/>
          </p:nvPr>
        </p:nvSpPr>
        <p:spPr>
          <a:xfrm>
            <a:off x="840004" y="2505071"/>
            <a:ext cx="3768909" cy="3684583"/>
          </a:xfrm>
        </p:spPr>
        <p:txBody>
          <a:bodyPr/>
          <a:lstStyle>
            <a:lvl1pPr>
              <a:defRPr/>
            </a:lvl1pPr>
            <a:lvl2pPr>
              <a:defRPr/>
            </a:lvl2pPr>
            <a:lvl3pPr>
              <a:defRPr/>
            </a:lvl3pPr>
            <a:lvl4pPr>
              <a:defRPr/>
            </a:lvl4pPr>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txBox="1">
            <a:spLocks noGrp="1"/>
          </p:cNvSpPr>
          <p:nvPr>
            <p:ph type="body" idx="3"/>
          </p:nvPr>
        </p:nvSpPr>
        <p:spPr>
          <a:xfrm>
            <a:off x="4739883" y="1681160"/>
            <a:ext cx="3776664" cy="823910"/>
          </a:xfrm>
        </p:spPr>
        <p:txBody>
          <a:bodyPr anchor="b"/>
          <a:lstStyle>
            <a:lvl1pPr marL="0" indent="0">
              <a:buNone/>
              <a:defRPr sz="2000"/>
            </a:lvl1pPr>
          </a:lstStyle>
          <a:p>
            <a:pPr lvl="0"/>
            <a:r>
              <a:rPr lang="en-US" smtClean="0"/>
              <a:t>Click to edit Master text styles</a:t>
            </a:r>
          </a:p>
        </p:txBody>
      </p:sp>
      <p:sp>
        <p:nvSpPr>
          <p:cNvPr id="6" name="Content Placeholder 5"/>
          <p:cNvSpPr txBox="1">
            <a:spLocks noGrp="1"/>
          </p:cNvSpPr>
          <p:nvPr>
            <p:ph idx="4"/>
          </p:nvPr>
        </p:nvSpPr>
        <p:spPr>
          <a:xfrm>
            <a:off x="4739883" y="2505071"/>
            <a:ext cx="3776664" cy="3684583"/>
          </a:xfrm>
        </p:spPr>
        <p:txBody>
          <a:bodyPr/>
          <a:lstStyle>
            <a:lvl1pPr>
              <a:defRPr/>
            </a:lvl1pPr>
            <a:lvl2pPr>
              <a:defRPr/>
            </a:lvl2pPr>
            <a:lvl3pPr>
              <a:defRPr/>
            </a:lvl3pPr>
            <a:lvl4pPr>
              <a:defRPr/>
            </a:lvl4pPr>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txBox="1">
            <a:spLocks noGrp="1"/>
          </p:cNvSpPr>
          <p:nvPr>
            <p:ph type="dt" sz="half" idx="7"/>
          </p:nvPr>
        </p:nvSpPr>
        <p:spPr/>
        <p:txBody>
          <a:bodyPr/>
          <a:lstStyle>
            <a:lvl1pPr>
              <a:defRPr/>
            </a:lvl1pPr>
          </a:lstStyle>
          <a:p>
            <a:pPr lvl="0"/>
            <a:fld id="{47885DE5-7A05-4093-81E6-2DF522ECA3A5}" type="datetime1">
              <a:rPr lang="en-US"/>
              <a:pPr lvl="0"/>
              <a:t>8/15/2018</a:t>
            </a:fld>
            <a:endParaRPr lang="en-US"/>
          </a:p>
        </p:txBody>
      </p:sp>
      <p:sp>
        <p:nvSpPr>
          <p:cNvPr id="8" name="Footer Placeholder 7"/>
          <p:cNvSpPr txBox="1">
            <a:spLocks noGrp="1"/>
          </p:cNvSpPr>
          <p:nvPr>
            <p:ph type="ftr" sz="quarter" idx="9"/>
          </p:nvPr>
        </p:nvSpPr>
        <p:spPr/>
        <p:txBody>
          <a:bodyPr/>
          <a:lstStyle>
            <a:lvl1pPr>
              <a:defRPr/>
            </a:lvl1pPr>
          </a:lstStyle>
          <a:p>
            <a:pPr lvl="0"/>
            <a:endParaRPr lang="en-US"/>
          </a:p>
        </p:txBody>
      </p:sp>
      <p:sp>
        <p:nvSpPr>
          <p:cNvPr id="9" name="Slide Number Placeholder 8"/>
          <p:cNvSpPr txBox="1">
            <a:spLocks noGrp="1"/>
          </p:cNvSpPr>
          <p:nvPr>
            <p:ph type="sldNum" sz="quarter" idx="8"/>
          </p:nvPr>
        </p:nvSpPr>
        <p:spPr/>
        <p:txBody>
          <a:bodyPr/>
          <a:lstStyle>
            <a:lvl1pPr>
              <a:defRPr/>
            </a:lvl1pPr>
          </a:lstStyle>
          <a:p>
            <a:pPr lvl="0"/>
            <a:fld id="{1E1760A0-EFC3-4C8B-96D5-A4D38CDEA360}" type="slidenum">
              <a:t>‹#›</a:t>
            </a:fld>
            <a:endParaRPr lang="en-US"/>
          </a:p>
        </p:txBody>
      </p:sp>
    </p:spTree>
    <p:extLst>
      <p:ext uri="{BB962C8B-B14F-4D97-AF65-F5344CB8AC3E}">
        <p14:creationId xmlns:p14="http://schemas.microsoft.com/office/powerpoint/2010/main" val="857267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smtClean="0"/>
              <a:t>Click to edit Master title style</a:t>
            </a:r>
            <a:endParaRPr lang="en-US"/>
          </a:p>
        </p:txBody>
      </p:sp>
      <p:sp>
        <p:nvSpPr>
          <p:cNvPr id="3" name="Date Placeholder 2"/>
          <p:cNvSpPr txBox="1">
            <a:spLocks noGrp="1"/>
          </p:cNvSpPr>
          <p:nvPr>
            <p:ph type="dt" sz="half" idx="7"/>
          </p:nvPr>
        </p:nvSpPr>
        <p:spPr/>
        <p:txBody>
          <a:bodyPr/>
          <a:lstStyle>
            <a:lvl1pPr>
              <a:defRPr/>
            </a:lvl1pPr>
          </a:lstStyle>
          <a:p>
            <a:pPr lvl="0"/>
            <a:fld id="{D15831DB-45E2-4F18-A368-844C4863587A}" type="datetime1">
              <a:rPr lang="en-US"/>
              <a:pPr lvl="0"/>
              <a:t>8/15/2018</a:t>
            </a:fld>
            <a:endParaRPr lang="en-US"/>
          </a:p>
        </p:txBody>
      </p:sp>
      <p:sp>
        <p:nvSpPr>
          <p:cNvPr id="4" name="Footer Placeholder 3"/>
          <p:cNvSpPr txBox="1">
            <a:spLocks noGrp="1"/>
          </p:cNvSpPr>
          <p:nvPr>
            <p:ph type="ftr" sz="quarter" idx="9"/>
          </p:nvPr>
        </p:nvSpPr>
        <p:spPr/>
        <p:txBody>
          <a:bodyPr/>
          <a:lstStyle>
            <a:lvl1pPr>
              <a:defRPr/>
            </a:lvl1pPr>
          </a:lstStyle>
          <a:p>
            <a:pPr lvl="0"/>
            <a:endParaRPr lang="en-US"/>
          </a:p>
        </p:txBody>
      </p:sp>
      <p:sp>
        <p:nvSpPr>
          <p:cNvPr id="5" name="Slide Number Placeholder 4"/>
          <p:cNvSpPr txBox="1">
            <a:spLocks noGrp="1"/>
          </p:cNvSpPr>
          <p:nvPr>
            <p:ph type="sldNum" sz="quarter" idx="8"/>
          </p:nvPr>
        </p:nvSpPr>
        <p:spPr/>
        <p:txBody>
          <a:bodyPr/>
          <a:lstStyle>
            <a:lvl1pPr>
              <a:defRPr/>
            </a:lvl1pPr>
          </a:lstStyle>
          <a:p>
            <a:pPr lvl="0"/>
            <a:fld id="{11CE4C59-A4BC-4077-B431-F7AA343774E2}" type="slidenum">
              <a:t>‹#›</a:t>
            </a:fld>
            <a:endParaRPr lang="en-US"/>
          </a:p>
        </p:txBody>
      </p:sp>
    </p:spTree>
    <p:extLst>
      <p:ext uri="{BB962C8B-B14F-4D97-AF65-F5344CB8AC3E}">
        <p14:creationId xmlns:p14="http://schemas.microsoft.com/office/powerpoint/2010/main" val="763295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15ECDAE5-357E-4525-98D8-E69620E8BA8E}" type="datetime1">
              <a:rPr lang="en-US"/>
              <a:pPr lvl="0"/>
              <a:t>8/15/2018</a:t>
            </a:fld>
            <a:endParaRPr lang="en-US"/>
          </a:p>
        </p:txBody>
      </p:sp>
      <p:sp>
        <p:nvSpPr>
          <p:cNvPr id="3" name="Footer Placeholder 2"/>
          <p:cNvSpPr txBox="1">
            <a:spLocks noGrp="1"/>
          </p:cNvSpPr>
          <p:nvPr>
            <p:ph type="ftr" sz="quarter" idx="9"/>
          </p:nvPr>
        </p:nvSpPr>
        <p:spPr/>
        <p:txBody>
          <a:bodyPr/>
          <a:lstStyle>
            <a:lvl1pPr>
              <a:defRPr/>
            </a:lvl1pPr>
          </a:lstStyle>
          <a:p>
            <a:pPr lvl="0"/>
            <a:endParaRPr lang="en-US"/>
          </a:p>
        </p:txBody>
      </p:sp>
      <p:sp>
        <p:nvSpPr>
          <p:cNvPr id="4" name="Slide Number Placeholder 3"/>
          <p:cNvSpPr txBox="1">
            <a:spLocks noGrp="1"/>
          </p:cNvSpPr>
          <p:nvPr>
            <p:ph type="sldNum" sz="quarter" idx="8"/>
          </p:nvPr>
        </p:nvSpPr>
        <p:spPr/>
        <p:txBody>
          <a:bodyPr/>
          <a:lstStyle>
            <a:lvl1pPr>
              <a:defRPr/>
            </a:lvl1pPr>
          </a:lstStyle>
          <a:p>
            <a:pPr lvl="0"/>
            <a:fld id="{57F035D6-0C43-427D-9B8D-9CA1C0C1EE71}" type="slidenum">
              <a:t>‹#›</a:t>
            </a:fld>
            <a:endParaRPr lang="en-US"/>
          </a:p>
        </p:txBody>
      </p:sp>
    </p:spTree>
    <p:extLst>
      <p:ext uri="{BB962C8B-B14F-4D97-AF65-F5344CB8AC3E}">
        <p14:creationId xmlns:p14="http://schemas.microsoft.com/office/powerpoint/2010/main" val="2152455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629838" y="457200"/>
            <a:ext cx="2949177" cy="1600200"/>
          </a:xfrm>
        </p:spPr>
        <p:txBody>
          <a:bodyPr anchor="b"/>
          <a:lstStyle>
            <a:lvl1pPr>
              <a:defRPr sz="2400"/>
            </a:lvl1pPr>
          </a:lstStyle>
          <a:p>
            <a:pPr lvl="0"/>
            <a:r>
              <a:rPr lang="en-US" smtClean="0"/>
              <a:t>Click to edit Master title style</a:t>
            </a:r>
            <a:endParaRPr lang="en-US"/>
          </a:p>
        </p:txBody>
      </p:sp>
      <p:sp>
        <p:nvSpPr>
          <p:cNvPr id="3" name="Content Placeholder 2"/>
          <p:cNvSpPr txBox="1">
            <a:spLocks noGrp="1"/>
          </p:cNvSpPr>
          <p:nvPr>
            <p:ph idx="1"/>
          </p:nvPr>
        </p:nvSpPr>
        <p:spPr>
          <a:xfrm>
            <a:off x="3887388" y="987423"/>
            <a:ext cx="4629149" cy="4873623"/>
          </a:xfrm>
        </p:spPr>
        <p:txBody>
          <a:bodyPr/>
          <a:lstStyle>
            <a:lvl1pPr>
              <a:defRPr/>
            </a:lvl1pPr>
            <a:lvl2pPr>
              <a:defRPr/>
            </a:lvl2pPr>
            <a:lvl3pPr>
              <a:defRPr/>
            </a:lvl3pPr>
            <a:lvl4pPr>
              <a:defRPr/>
            </a:lvl4pPr>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txBox="1">
            <a:spLocks noGrp="1"/>
          </p:cNvSpPr>
          <p:nvPr>
            <p:ph type="body" idx="2"/>
          </p:nvPr>
        </p:nvSpPr>
        <p:spPr>
          <a:xfrm>
            <a:off x="840004" y="2057400"/>
            <a:ext cx="2739021" cy="3811584"/>
          </a:xfrm>
        </p:spPr>
        <p:txBody>
          <a:bodyPr/>
          <a:lstStyle>
            <a:lvl1pPr marL="0" indent="0">
              <a:buNone/>
              <a:defRPr sz="1400"/>
            </a:lvl1pPr>
          </a:lstStyle>
          <a:p>
            <a:pPr lvl="0"/>
            <a:r>
              <a:rPr lang="en-US" smtClean="0"/>
              <a:t>Click to edit Master text styles</a:t>
            </a:r>
          </a:p>
        </p:txBody>
      </p:sp>
      <p:sp>
        <p:nvSpPr>
          <p:cNvPr id="5" name="Date Placeholder 4"/>
          <p:cNvSpPr txBox="1">
            <a:spLocks noGrp="1"/>
          </p:cNvSpPr>
          <p:nvPr>
            <p:ph type="dt" sz="half" idx="7"/>
          </p:nvPr>
        </p:nvSpPr>
        <p:spPr/>
        <p:txBody>
          <a:bodyPr/>
          <a:lstStyle>
            <a:lvl1pPr>
              <a:defRPr/>
            </a:lvl1pPr>
          </a:lstStyle>
          <a:p>
            <a:pPr lvl="0"/>
            <a:fld id="{A47D1133-2CB5-477F-8226-2514DCB02485}" type="datetime1">
              <a:rPr lang="en-US"/>
              <a:pPr lvl="0"/>
              <a:t>8/15/2018</a:t>
            </a:fld>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4CE52910-E8F1-43C8-8D17-005773E59095}" type="slidenum">
              <a:t>‹#›</a:t>
            </a:fld>
            <a:endParaRPr lang="en-US"/>
          </a:p>
        </p:txBody>
      </p:sp>
    </p:spTree>
    <p:extLst>
      <p:ext uri="{BB962C8B-B14F-4D97-AF65-F5344CB8AC3E}">
        <p14:creationId xmlns:p14="http://schemas.microsoft.com/office/powerpoint/2010/main" val="34148224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629838" y="457200"/>
            <a:ext cx="2949177" cy="1600200"/>
          </a:xfrm>
        </p:spPr>
        <p:txBody>
          <a:bodyPr anchor="b"/>
          <a:lstStyle>
            <a:lvl1pPr>
              <a:defRPr sz="2400"/>
            </a:lvl1pPr>
          </a:lstStyle>
          <a:p>
            <a:pPr lvl="0"/>
            <a:r>
              <a:rPr lang="en-US" smtClean="0"/>
              <a:t>Click to edit Master title style</a:t>
            </a:r>
            <a:endParaRPr lang="en-US"/>
          </a:p>
        </p:txBody>
      </p:sp>
      <p:sp>
        <p:nvSpPr>
          <p:cNvPr id="3" name="Picture Placeholder 2"/>
          <p:cNvSpPr txBox="1">
            <a:spLocks noGrp="1"/>
          </p:cNvSpPr>
          <p:nvPr>
            <p:ph type="pic" idx="1"/>
          </p:nvPr>
        </p:nvSpPr>
        <p:spPr>
          <a:xfrm>
            <a:off x="3887388" y="987423"/>
            <a:ext cx="4629149" cy="4873623"/>
          </a:xfrm>
        </p:spPr>
        <p:txBody>
          <a:bodyPr/>
          <a:lstStyle>
            <a:lvl1pPr marL="0" indent="0">
              <a:buNone/>
              <a:defRPr/>
            </a:lvl1pPr>
          </a:lstStyle>
          <a:p>
            <a:pPr lvl="0"/>
            <a:r>
              <a:rPr lang="en-US" smtClean="0"/>
              <a:t>Click icon to add picture</a:t>
            </a:r>
            <a:endParaRPr lang="en-US"/>
          </a:p>
        </p:txBody>
      </p:sp>
      <p:sp>
        <p:nvSpPr>
          <p:cNvPr id="4" name="Text Placeholder 3"/>
          <p:cNvSpPr txBox="1">
            <a:spLocks noGrp="1"/>
          </p:cNvSpPr>
          <p:nvPr>
            <p:ph type="body" idx="2"/>
          </p:nvPr>
        </p:nvSpPr>
        <p:spPr>
          <a:xfrm>
            <a:off x="840004" y="2057400"/>
            <a:ext cx="2739021" cy="3811584"/>
          </a:xfrm>
        </p:spPr>
        <p:txBody>
          <a:bodyPr/>
          <a:lstStyle>
            <a:lvl1pPr marL="0" indent="0">
              <a:buNone/>
              <a:defRPr sz="1400"/>
            </a:lvl1pPr>
          </a:lstStyle>
          <a:p>
            <a:pPr lvl="0"/>
            <a:r>
              <a:rPr lang="en-US" smtClean="0"/>
              <a:t>Click to edit Master text styles</a:t>
            </a:r>
          </a:p>
        </p:txBody>
      </p:sp>
      <p:sp>
        <p:nvSpPr>
          <p:cNvPr id="5" name="Date Placeholder 4"/>
          <p:cNvSpPr txBox="1">
            <a:spLocks noGrp="1"/>
          </p:cNvSpPr>
          <p:nvPr>
            <p:ph type="dt" sz="half" idx="7"/>
          </p:nvPr>
        </p:nvSpPr>
        <p:spPr/>
        <p:txBody>
          <a:bodyPr/>
          <a:lstStyle>
            <a:lvl1pPr>
              <a:defRPr/>
            </a:lvl1pPr>
          </a:lstStyle>
          <a:p>
            <a:pPr lvl="0"/>
            <a:fld id="{D504A27F-B058-4A17-AFB5-138CCB069306}" type="datetime1">
              <a:rPr lang="en-US"/>
              <a:pPr lvl="0"/>
              <a:t>8/15/2018</a:t>
            </a:fld>
            <a:endParaRPr lang="en-US"/>
          </a:p>
        </p:txBody>
      </p:sp>
      <p:sp>
        <p:nvSpPr>
          <p:cNvPr id="6" name="Footer Placeholder 5"/>
          <p:cNvSpPr txBox="1">
            <a:spLocks noGrp="1"/>
          </p:cNvSpPr>
          <p:nvPr>
            <p:ph type="ftr" sz="quarter" idx="9"/>
          </p:nvPr>
        </p:nvSpPr>
        <p:spPr/>
        <p:txBody>
          <a:bodyPr/>
          <a:lstStyle>
            <a:lvl1pPr>
              <a:defRPr/>
            </a:lvl1pPr>
          </a:lstStyle>
          <a:p>
            <a:pPr lvl="0"/>
            <a:r>
              <a:rPr lang="en-US"/>
              <a:t>             </a:t>
            </a:r>
          </a:p>
        </p:txBody>
      </p:sp>
      <p:sp>
        <p:nvSpPr>
          <p:cNvPr id="7" name="Slide Number Placeholder 6"/>
          <p:cNvSpPr txBox="1">
            <a:spLocks noGrp="1"/>
          </p:cNvSpPr>
          <p:nvPr>
            <p:ph type="sldNum" sz="quarter" idx="8"/>
          </p:nvPr>
        </p:nvSpPr>
        <p:spPr/>
        <p:txBody>
          <a:bodyPr/>
          <a:lstStyle>
            <a:lvl1pPr>
              <a:defRPr/>
            </a:lvl1pPr>
          </a:lstStyle>
          <a:p>
            <a:pPr lvl="0"/>
            <a:fld id="{A778A50C-3CC9-46DC-ADB7-716C0B9D480E}" type="slidenum">
              <a:t>‹#›</a:t>
            </a:fld>
            <a:endParaRPr lang="en-US"/>
          </a:p>
        </p:txBody>
      </p:sp>
    </p:spTree>
    <p:extLst>
      <p:ext uri="{BB962C8B-B14F-4D97-AF65-F5344CB8AC3E}">
        <p14:creationId xmlns:p14="http://schemas.microsoft.com/office/powerpoint/2010/main" val="4015870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9">
            <a:alphaModFix amt="91000"/>
          </a:blip>
          <a:stretch>
            <a:fillRect/>
          </a:stretch>
        </a:blip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628650" y="365129"/>
            <a:ext cx="7886700" cy="1325559"/>
          </a:xfrm>
          <a:prstGeom prst="rect">
            <a:avLst/>
          </a:prstGeom>
          <a:noFill/>
          <a:ln>
            <a:noFill/>
          </a:ln>
        </p:spPr>
        <p:txBody>
          <a:bodyPr vert="horz" wrap="square" lIns="91440" tIns="45720" rIns="91440" bIns="45720" anchor="ctr" anchorCtr="1" compatLnSpc="1">
            <a:normAutofit/>
          </a:bodyPr>
          <a:lstStyle/>
          <a:p>
            <a:pPr lvl="0"/>
            <a:r>
              <a:rPr lang="en-US" smtClean="0"/>
              <a:t>Click to edit Master title style</a:t>
            </a:r>
            <a:endParaRPr lang="en-US"/>
          </a:p>
        </p:txBody>
      </p:sp>
      <p:sp>
        <p:nvSpPr>
          <p:cNvPr id="3" name="Text Placeholder 2"/>
          <p:cNvSpPr txBox="1">
            <a:spLocks noGrp="1"/>
          </p:cNvSpPr>
          <p:nvPr>
            <p:ph type="body" idx="1"/>
          </p:nvPr>
        </p:nvSpPr>
        <p:spPr>
          <a:xfrm>
            <a:off x="840004" y="1825627"/>
            <a:ext cx="7675345" cy="4351336"/>
          </a:xfrm>
          <a:prstGeom prst="rect">
            <a:avLst/>
          </a:prstGeom>
          <a:noFill/>
          <a:ln>
            <a:noFill/>
          </a:ln>
        </p:spPr>
        <p:txBody>
          <a:bodyPr vert="horz" wrap="square" lIns="91440" tIns="45720" rIns="91440" bIns="45720" anchor="t" anchorCtr="0" compatLnSpc="1">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628650" y="6356351"/>
            <a:ext cx="2057400" cy="365129"/>
          </a:xfrm>
          <a:prstGeom prst="rect">
            <a:avLst/>
          </a:prstGeom>
          <a:noFill/>
          <a:ln>
            <a:noFill/>
          </a:ln>
        </p:spPr>
        <p:txBody>
          <a:bodyPr vert="horz" wrap="square" lIns="91440" tIns="45720" rIns="91440" bIns="45720" anchor="ctr" anchorCtr="0" compatLnSpc="1">
            <a:noAutofit/>
          </a:bodyPr>
          <a:lstStyle>
            <a:lvl1pPr marL="0" marR="0" lvl="0" indent="0" algn="l" defTabSz="457200" rtl="0" fontAlgn="auto" hangingPunct="1">
              <a:lnSpc>
                <a:spcPct val="100000"/>
              </a:lnSpc>
              <a:spcBef>
                <a:spcPts val="0"/>
              </a:spcBef>
              <a:spcAft>
                <a:spcPts val="0"/>
              </a:spcAft>
              <a:buNone/>
              <a:tabLst/>
              <a:defRPr lang="en-US" sz="900" b="0" i="0" u="none" strike="noStrike" kern="1200" cap="none" spc="0" baseline="0">
                <a:solidFill>
                  <a:srgbClr val="000000"/>
                </a:solidFill>
                <a:uFillTx/>
                <a:latin typeface="Corbel"/>
              </a:defRPr>
            </a:lvl1pPr>
          </a:lstStyle>
          <a:p>
            <a:pPr lvl="0"/>
            <a:fld id="{1A4A9D39-1A15-4D7B-9EAA-1503CA94513D}" type="datetime1">
              <a:rPr lang="en-US"/>
              <a:pPr lvl="0"/>
              <a:t>8/15/2018</a:t>
            </a:fld>
            <a:endParaRPr lang="en-US"/>
          </a:p>
        </p:txBody>
      </p:sp>
      <p:sp>
        <p:nvSpPr>
          <p:cNvPr id="5" name="Footer Placeholder 4"/>
          <p:cNvSpPr txBox="1">
            <a:spLocks noGrp="1"/>
          </p:cNvSpPr>
          <p:nvPr>
            <p:ph type="ftr" sz="quarter" idx="3"/>
          </p:nvPr>
        </p:nvSpPr>
        <p:spPr>
          <a:xfrm>
            <a:off x="3028949" y="6356351"/>
            <a:ext cx="3086099" cy="365129"/>
          </a:xfrm>
          <a:prstGeom prst="rect">
            <a:avLst/>
          </a:prstGeom>
          <a:noFill/>
          <a:ln>
            <a:noFill/>
          </a:ln>
        </p:spPr>
        <p:txBody>
          <a:bodyPr vert="horz" wrap="square" lIns="91440" tIns="45720" rIns="91440" bIns="45720" anchor="ctr" anchorCtr="1" compatLnSpc="1">
            <a:noAutofit/>
          </a:bodyPr>
          <a:lstStyle>
            <a:lvl1pPr marL="0" marR="0" lvl="0" indent="0" algn="ctr" defTabSz="457200" rtl="0" fontAlgn="auto" hangingPunct="1">
              <a:lnSpc>
                <a:spcPct val="100000"/>
              </a:lnSpc>
              <a:spcBef>
                <a:spcPts val="0"/>
              </a:spcBef>
              <a:spcAft>
                <a:spcPts val="0"/>
              </a:spcAft>
              <a:buNone/>
              <a:tabLst/>
              <a:defRPr lang="en-US" sz="900" b="0" i="0" u="none" strike="noStrike" kern="1200" cap="none" spc="0" baseline="0">
                <a:solidFill>
                  <a:srgbClr val="000000"/>
                </a:solidFill>
                <a:uFillTx/>
                <a:latin typeface="Corbel"/>
              </a:defRPr>
            </a:lvl1pPr>
          </a:lstStyle>
          <a:p>
            <a:pPr lvl="0"/>
            <a:endParaRPr lang="en-US"/>
          </a:p>
        </p:txBody>
      </p:sp>
      <p:sp>
        <p:nvSpPr>
          <p:cNvPr id="6" name="Slide Number Placeholder 5"/>
          <p:cNvSpPr txBox="1">
            <a:spLocks noGrp="1"/>
          </p:cNvSpPr>
          <p:nvPr>
            <p:ph type="sldNum" sz="quarter" idx="4"/>
          </p:nvPr>
        </p:nvSpPr>
        <p:spPr>
          <a:xfrm>
            <a:off x="6457949" y="6356351"/>
            <a:ext cx="2057400" cy="365129"/>
          </a:xfrm>
          <a:prstGeom prst="rect">
            <a:avLst/>
          </a:prstGeom>
          <a:noFill/>
          <a:ln>
            <a:noFill/>
          </a:ln>
        </p:spPr>
        <p:txBody>
          <a:bodyPr vert="horz" wrap="square" lIns="91440" tIns="45720" rIns="91440" bIns="45720" anchor="ctr" anchorCtr="0" compatLnSpc="1">
            <a:noAutofit/>
          </a:bodyPr>
          <a:lstStyle>
            <a:lvl1pPr marL="0" marR="0" lvl="0" indent="0" algn="r" defTabSz="457200" rtl="0" fontAlgn="auto" hangingPunct="1">
              <a:lnSpc>
                <a:spcPct val="100000"/>
              </a:lnSpc>
              <a:spcBef>
                <a:spcPts val="0"/>
              </a:spcBef>
              <a:spcAft>
                <a:spcPts val="0"/>
              </a:spcAft>
              <a:buNone/>
              <a:tabLst/>
              <a:defRPr lang="en-US" sz="900" b="0" i="0" u="none" strike="noStrike" kern="1200" cap="none" spc="0" baseline="0">
                <a:solidFill>
                  <a:srgbClr val="000000"/>
                </a:solidFill>
                <a:uFillTx/>
                <a:latin typeface="Corbel"/>
              </a:defRPr>
            </a:lvl1pPr>
          </a:lstStyle>
          <a:p>
            <a:pPr lvl="0"/>
            <a:fld id="{7329C625-286D-4D67-A8B5-AA4BCEBD65E6}" type="slidenum">
              <a:t>‹#›</a:t>
            </a:fld>
            <a:endParaRPr lang="en-US"/>
          </a:p>
        </p:txBody>
      </p:sp>
      <p:pic>
        <p:nvPicPr>
          <p:cNvPr id="7" name="Picture 6"/>
          <p:cNvPicPr>
            <a:picLocks noChangeAspect="1"/>
          </p:cNvPicPr>
          <p:nvPr/>
        </p:nvPicPr>
        <p:blipFill>
          <a:blip r:embed="rId20"/>
          <a:stretch>
            <a:fillRect/>
          </a:stretch>
        </p:blipFill>
        <p:spPr>
          <a:xfrm>
            <a:off x="373514" y="6176964"/>
            <a:ext cx="1876805" cy="564550"/>
          </a:xfrm>
          <a:prstGeom prst="rect">
            <a:avLst/>
          </a:prstGeom>
          <a:noFill/>
          <a:ln cap="flat">
            <a:noFill/>
          </a:ln>
        </p:spPr>
      </p:pic>
      <p:pic>
        <p:nvPicPr>
          <p:cNvPr id="8" name="Picture 7"/>
          <p:cNvPicPr>
            <a:picLocks noChangeAspect="1"/>
          </p:cNvPicPr>
          <p:nvPr/>
        </p:nvPicPr>
        <p:blipFill>
          <a:blip r:embed="rId21"/>
          <a:stretch>
            <a:fillRect/>
          </a:stretch>
        </p:blipFill>
        <p:spPr>
          <a:xfrm>
            <a:off x="7835667" y="5837886"/>
            <a:ext cx="851132" cy="857533"/>
          </a:xfrm>
          <a:prstGeom prst="rect">
            <a:avLst/>
          </a:prstGeom>
          <a:noFill/>
          <a:ln cap="flat">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marL="0" marR="0" lvl="0" indent="0" algn="ctr" defTabSz="685800" rtl="0" eaLnBrk="1" fontAlgn="auto" hangingPunct="1">
        <a:lnSpc>
          <a:spcPct val="90000"/>
        </a:lnSpc>
        <a:spcBef>
          <a:spcPts val="0"/>
        </a:spcBef>
        <a:spcAft>
          <a:spcPts val="0"/>
        </a:spcAft>
        <a:buNone/>
        <a:tabLst/>
        <a:defRPr lang="en-US" sz="4400" b="1" i="0" u="none" strike="noStrike" kern="1200" cap="none" spc="0" baseline="0">
          <a:solidFill>
            <a:srgbClr val="FFC000"/>
          </a:solidFill>
          <a:uFillTx/>
          <a:latin typeface="Corbel"/>
        </a:defRPr>
      </a:lvl1pPr>
    </p:titleStyle>
    <p:bodyStyle>
      <a:lvl1pPr marL="171450" marR="0" lvl="0" indent="-171450" algn="l" defTabSz="685800" rtl="0" eaLnBrk="1" fontAlgn="auto" hangingPunct="1">
        <a:lnSpc>
          <a:spcPct val="90000"/>
        </a:lnSpc>
        <a:spcBef>
          <a:spcPts val="750"/>
        </a:spcBef>
        <a:spcAft>
          <a:spcPts val="0"/>
        </a:spcAft>
        <a:buSzPct val="100000"/>
        <a:buFont typeface="Arial" pitchFamily="34"/>
        <a:buChar char="•"/>
        <a:tabLst/>
        <a:defRPr lang="en-US" sz="3600" b="0" i="0" u="none" strike="noStrike" kern="1200" cap="none" spc="0" baseline="0">
          <a:solidFill>
            <a:srgbClr val="F2F2F2"/>
          </a:solidFill>
          <a:uFillTx/>
          <a:latin typeface="Corbel"/>
        </a:defRPr>
      </a:lvl1pPr>
      <a:lvl2pPr marL="514350" marR="0" lvl="1" indent="-171450" algn="l" defTabSz="685800" rtl="0" eaLnBrk="1" fontAlgn="auto" hangingPunct="1">
        <a:lnSpc>
          <a:spcPct val="90000"/>
        </a:lnSpc>
        <a:spcBef>
          <a:spcPts val="375"/>
        </a:spcBef>
        <a:spcAft>
          <a:spcPts val="0"/>
        </a:spcAft>
        <a:buSzPct val="100000"/>
        <a:buFont typeface="Arial" pitchFamily="34"/>
        <a:buChar char="•"/>
        <a:tabLst/>
        <a:defRPr lang="en-US" sz="3200" b="0" i="0" u="none" strike="noStrike" kern="1200" cap="none" spc="0" baseline="0">
          <a:solidFill>
            <a:srgbClr val="F2F2F2"/>
          </a:solidFill>
          <a:uFillTx/>
          <a:latin typeface="Corbel"/>
        </a:defRPr>
      </a:lvl2pPr>
      <a:lvl3pPr marL="857250" marR="0" lvl="2" indent="-171450" algn="l" defTabSz="685800" rtl="0" eaLnBrk="1" fontAlgn="auto" hangingPunct="1">
        <a:lnSpc>
          <a:spcPct val="90000"/>
        </a:lnSpc>
        <a:spcBef>
          <a:spcPts val="375"/>
        </a:spcBef>
        <a:spcAft>
          <a:spcPts val="0"/>
        </a:spcAft>
        <a:buSzPct val="100000"/>
        <a:buFont typeface="Arial" pitchFamily="34"/>
        <a:buChar char="•"/>
        <a:tabLst/>
        <a:defRPr lang="en-US" sz="2800" b="0" i="0" u="none" strike="noStrike" kern="1200" cap="none" spc="0" baseline="0">
          <a:solidFill>
            <a:srgbClr val="F2F2F2"/>
          </a:solidFill>
          <a:uFillTx/>
          <a:latin typeface="Corbel"/>
        </a:defRPr>
      </a:lvl3pPr>
      <a:lvl4pPr marL="1200150" marR="0" lvl="3" indent="-171450" algn="l" defTabSz="685800" rtl="0" eaLnBrk="1" fontAlgn="auto" hangingPunct="1">
        <a:lnSpc>
          <a:spcPct val="90000"/>
        </a:lnSpc>
        <a:spcBef>
          <a:spcPts val="375"/>
        </a:spcBef>
        <a:spcAft>
          <a:spcPts val="0"/>
        </a:spcAft>
        <a:buSzPct val="100000"/>
        <a:buFont typeface="Arial" pitchFamily="34"/>
        <a:buChar char="•"/>
        <a:tabLst/>
        <a:defRPr lang="en-US" sz="2400" b="0" i="0" u="none" strike="noStrike" kern="1200" cap="none" spc="0" baseline="0">
          <a:solidFill>
            <a:srgbClr val="F2F2F2"/>
          </a:solidFill>
          <a:uFillTx/>
          <a:latin typeface="Corbel"/>
        </a:defRPr>
      </a:lvl4pPr>
      <a:lvl5pPr marL="1543050" marR="0" lvl="4" indent="-171450" algn="l" defTabSz="685800" rtl="0" eaLnBrk="1" fontAlgn="auto" hangingPunct="1">
        <a:lnSpc>
          <a:spcPct val="90000"/>
        </a:lnSpc>
        <a:spcBef>
          <a:spcPts val="375"/>
        </a:spcBef>
        <a:spcAft>
          <a:spcPts val="0"/>
        </a:spcAft>
        <a:buSzPct val="100000"/>
        <a:buFont typeface="Arial" pitchFamily="34"/>
        <a:buChar char="•"/>
        <a:tabLst/>
        <a:defRPr lang="en-US" sz="1400" b="0" i="0" u="none" strike="noStrike" kern="1200" cap="none" spc="0" baseline="0">
          <a:solidFill>
            <a:srgbClr val="F2F2F2"/>
          </a:solidFill>
          <a:uFillTx/>
          <a:latin typeface="Corbe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0995" y="742526"/>
            <a:ext cx="6858000" cy="1194654"/>
          </a:xfrm>
        </p:spPr>
        <p:txBody>
          <a:bodyPr>
            <a:normAutofit fontScale="90000"/>
          </a:bodyPr>
          <a:lstStyle/>
          <a:p>
            <a:pPr algn="ctr"/>
            <a:r>
              <a:rPr lang="en-US" sz="4800" spc="0" dirty="0" smtClean="0">
                <a:effectLst/>
                <a:latin typeface="Times New Roman" panose="02020603050405020304" pitchFamily="18" charset="0"/>
                <a:cs typeface="Times New Roman" panose="02020603050405020304" pitchFamily="18" charset="0"/>
              </a:rPr>
              <a:t>Navigating G5 and </a:t>
            </a:r>
            <a:br>
              <a:rPr lang="en-US" sz="4800" spc="0" dirty="0" smtClean="0">
                <a:effectLst/>
                <a:latin typeface="Times New Roman" panose="02020603050405020304" pitchFamily="18" charset="0"/>
                <a:cs typeface="Times New Roman" panose="02020603050405020304" pitchFamily="18" charset="0"/>
              </a:rPr>
            </a:br>
            <a:r>
              <a:rPr lang="en-US" sz="4800" spc="0" dirty="0" smtClean="0">
                <a:effectLst/>
                <a:latin typeface="Times New Roman" panose="02020603050405020304" pitchFamily="18" charset="0"/>
                <a:cs typeface="Times New Roman" panose="02020603050405020304" pitchFamily="18" charset="0"/>
              </a:rPr>
              <a:t>RSA.ED.GOV</a:t>
            </a:r>
            <a:endParaRPr lang="en-US" sz="4800" spc="0" dirty="0">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224852" y="2582334"/>
            <a:ext cx="8043920" cy="3278820"/>
          </a:xfrm>
        </p:spPr>
        <p:txBody>
          <a:bodyPr>
            <a:normAutofit fontScale="25000" lnSpcReduction="20000"/>
          </a:bodyPr>
          <a:lstStyle/>
          <a:p>
            <a:pPr algn="l"/>
            <a:endParaRPr lang="en-US" dirty="0"/>
          </a:p>
          <a:p>
            <a:pPr algn="l"/>
            <a:r>
              <a:rPr lang="en-US" dirty="0" smtClean="0"/>
              <a:t/>
            </a:r>
            <a:br>
              <a:rPr lang="en-US" dirty="0" smtClean="0"/>
            </a:br>
            <a:endParaRPr lang="en-US" dirty="0" smtClean="0"/>
          </a:p>
          <a:p>
            <a:pPr algn="l"/>
            <a:endParaRPr lang="en-US" dirty="0"/>
          </a:p>
          <a:p>
            <a:pPr algn="l"/>
            <a:endParaRPr lang="en-US" dirty="0" smtClean="0"/>
          </a:p>
          <a:p>
            <a:r>
              <a:rPr lang="en-US" sz="11200" b="1" i="1" dirty="0" smtClean="0"/>
              <a:t>Presenters</a:t>
            </a:r>
            <a:r>
              <a:rPr lang="en-US" sz="11200" b="1" dirty="0" smtClean="0"/>
              <a:t>:</a:t>
            </a:r>
            <a:endParaRPr lang="en-US" sz="11200" b="1" dirty="0"/>
          </a:p>
          <a:p>
            <a:r>
              <a:rPr lang="en-US" sz="11200" dirty="0"/>
              <a:t/>
            </a:r>
            <a:br>
              <a:rPr lang="en-US" sz="11200" dirty="0"/>
            </a:br>
            <a:r>
              <a:rPr lang="en-US" sz="11200" b="1" dirty="0"/>
              <a:t>Sean </a:t>
            </a:r>
            <a:r>
              <a:rPr lang="en-US" sz="11200" b="1" dirty="0" smtClean="0"/>
              <a:t>Barrett</a:t>
            </a:r>
            <a:r>
              <a:rPr lang="en-US" sz="11200" dirty="0" smtClean="0"/>
              <a:t>, Financial </a:t>
            </a:r>
            <a:r>
              <a:rPr lang="en-US" sz="11200" dirty="0"/>
              <a:t>Management </a:t>
            </a:r>
            <a:r>
              <a:rPr lang="en-US" sz="11200" dirty="0" smtClean="0"/>
              <a:t>Specialist</a:t>
            </a:r>
            <a:br>
              <a:rPr lang="en-US" sz="11200" dirty="0" smtClean="0"/>
            </a:br>
            <a:r>
              <a:rPr lang="en-US" sz="11200" dirty="0" smtClean="0"/>
              <a:t>Rehabilitation Services Administration</a:t>
            </a:r>
            <a:br>
              <a:rPr lang="en-US" sz="11200" dirty="0" smtClean="0"/>
            </a:br>
            <a:r>
              <a:rPr lang="en-US" sz="11200" dirty="0" smtClean="0"/>
              <a:t>U.S. Department of Education</a:t>
            </a:r>
          </a:p>
          <a:p>
            <a:endParaRPr lang="en-US" sz="11200" dirty="0"/>
          </a:p>
          <a:p>
            <a:r>
              <a:rPr lang="en-US" sz="11200" b="1" dirty="0"/>
              <a:t>Ken </a:t>
            </a:r>
            <a:r>
              <a:rPr lang="en-US" sz="11200" b="1" dirty="0" err="1" smtClean="0"/>
              <a:t>Schellenberg</a:t>
            </a:r>
            <a:r>
              <a:rPr lang="en-US" sz="11200" dirty="0" smtClean="0"/>
              <a:t>, Information Technology Specialist</a:t>
            </a:r>
            <a:r>
              <a:rPr lang="en-US" sz="11200" dirty="0"/>
              <a:t/>
            </a:r>
            <a:br>
              <a:rPr lang="en-US" sz="11200" dirty="0"/>
            </a:br>
            <a:r>
              <a:rPr lang="en-US" sz="11200" dirty="0" smtClean="0"/>
              <a:t>Rehabilitation Services Administration</a:t>
            </a:r>
            <a:br>
              <a:rPr lang="en-US" sz="11200" dirty="0" smtClean="0"/>
            </a:br>
            <a:r>
              <a:rPr lang="en-US" sz="11200" dirty="0" smtClean="0"/>
              <a:t>U.S. Department of Education</a:t>
            </a:r>
          </a:p>
        </p:txBody>
      </p:sp>
    </p:spTree>
    <p:extLst>
      <p:ext uri="{BB962C8B-B14F-4D97-AF65-F5344CB8AC3E}">
        <p14:creationId xmlns:p14="http://schemas.microsoft.com/office/powerpoint/2010/main" val="9506962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RSA.ED.GOV</a:t>
            </a:r>
            <a:endParaRPr lang="en-US" dirty="0"/>
          </a:p>
        </p:txBody>
      </p:sp>
      <p:sp>
        <p:nvSpPr>
          <p:cNvPr id="3" name="Content Placeholder 2"/>
          <p:cNvSpPr>
            <a:spLocks noGrp="1"/>
          </p:cNvSpPr>
          <p:nvPr>
            <p:ph idx="1"/>
          </p:nvPr>
        </p:nvSpPr>
        <p:spPr/>
        <p:txBody>
          <a:bodyPr/>
          <a:lstStyle/>
          <a:p>
            <a:pPr marL="0" indent="0">
              <a:buNone/>
            </a:pPr>
            <a:r>
              <a:rPr lang="en-US" dirty="0" smtClean="0"/>
              <a:t>RSA.ED.GOV </a:t>
            </a:r>
            <a:r>
              <a:rPr lang="en-US" dirty="0"/>
              <a:t>collects information from RSA grantees regarding performance and expenditures under RSA grants to support a wide array of </a:t>
            </a:r>
            <a:r>
              <a:rPr lang="en-US" dirty="0" smtClean="0"/>
              <a:t>programs </a:t>
            </a:r>
            <a:r>
              <a:rPr lang="en-US" dirty="0"/>
              <a:t>supported </a:t>
            </a:r>
            <a:r>
              <a:rPr lang="en-US" dirty="0" smtClean="0"/>
              <a:t>by:</a:t>
            </a:r>
          </a:p>
          <a:p>
            <a:pPr lvl="1"/>
            <a:r>
              <a:rPr lang="en-US" sz="2800" dirty="0" smtClean="0"/>
              <a:t>collecting </a:t>
            </a:r>
            <a:r>
              <a:rPr lang="en-US" sz="2800" dirty="0"/>
              <a:t>and </a:t>
            </a:r>
            <a:r>
              <a:rPr lang="en-US" sz="2800" dirty="0" smtClean="0"/>
              <a:t>disseminating </a:t>
            </a:r>
            <a:r>
              <a:rPr lang="en-US" sz="2800" dirty="0"/>
              <a:t>performance and financial reports for over a dozen RSA </a:t>
            </a:r>
            <a:r>
              <a:rPr lang="en-US" sz="2800" dirty="0" smtClean="0"/>
              <a:t>programs; and</a:t>
            </a:r>
          </a:p>
          <a:p>
            <a:pPr lvl="1"/>
            <a:r>
              <a:rPr lang="en-US" sz="2800" dirty="0" smtClean="0"/>
              <a:t>allowing </a:t>
            </a:r>
            <a:r>
              <a:rPr lang="en-US" sz="2800" dirty="0"/>
              <a:t>Basic Vocational Rehabilitation (VR) grantees to upload data on the RSA-911 Case Service </a:t>
            </a:r>
            <a:r>
              <a:rPr lang="en-US" sz="2800" dirty="0" smtClean="0"/>
              <a:t>Report.</a:t>
            </a:r>
            <a:endParaRPr lang="en-US" sz="2800" dirty="0"/>
          </a:p>
          <a:p>
            <a:endParaRPr lang="en-US" sz="1600" dirty="0"/>
          </a:p>
          <a:p>
            <a:endParaRPr lang="en-US" dirty="0"/>
          </a:p>
        </p:txBody>
      </p:sp>
    </p:spTree>
    <p:extLst>
      <p:ext uri="{BB962C8B-B14F-4D97-AF65-F5344CB8AC3E}">
        <p14:creationId xmlns:p14="http://schemas.microsoft.com/office/powerpoint/2010/main" val="31584722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What's </a:t>
            </a:r>
            <a:r>
              <a:rPr lang="en-US" b="1" dirty="0" smtClean="0"/>
              <a:t>Available?</a:t>
            </a:r>
            <a:endParaRPr lang="en-US" dirty="0"/>
          </a:p>
        </p:txBody>
      </p:sp>
      <p:sp>
        <p:nvSpPr>
          <p:cNvPr id="3" name="Content Placeholder 2"/>
          <p:cNvSpPr>
            <a:spLocks noGrp="1"/>
          </p:cNvSpPr>
          <p:nvPr>
            <p:ph idx="1"/>
          </p:nvPr>
        </p:nvSpPr>
        <p:spPr/>
        <p:txBody>
          <a:bodyPr>
            <a:normAutofit/>
          </a:bodyPr>
          <a:lstStyle/>
          <a:p>
            <a:r>
              <a:rPr lang="en-US" sz="3600" dirty="0" smtClean="0"/>
              <a:t> Policy Information</a:t>
            </a:r>
          </a:p>
          <a:p>
            <a:r>
              <a:rPr lang="en-US" sz="3600" dirty="0" smtClean="0"/>
              <a:t> Fiscal </a:t>
            </a:r>
            <a:r>
              <a:rPr lang="en-US" sz="3600" dirty="0"/>
              <a:t>Resources</a:t>
            </a:r>
          </a:p>
          <a:p>
            <a:r>
              <a:rPr lang="en-US" sz="3600" dirty="0" smtClean="0"/>
              <a:t> Grant </a:t>
            </a:r>
            <a:r>
              <a:rPr lang="en-US" sz="3600" dirty="0"/>
              <a:t>Award Information</a:t>
            </a:r>
          </a:p>
          <a:p>
            <a:endParaRPr lang="en-US" dirty="0"/>
          </a:p>
        </p:txBody>
      </p:sp>
    </p:spTree>
    <p:extLst>
      <p:ext uri="{BB962C8B-B14F-4D97-AF65-F5344CB8AC3E}">
        <p14:creationId xmlns:p14="http://schemas.microsoft.com/office/powerpoint/2010/main" val="11722798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Information</a:t>
            </a:r>
            <a:endParaRPr lang="en-US" dirty="0"/>
          </a:p>
        </p:txBody>
      </p:sp>
      <p:sp>
        <p:nvSpPr>
          <p:cNvPr id="3" name="Content Placeholder 2"/>
          <p:cNvSpPr>
            <a:spLocks noGrp="1"/>
          </p:cNvSpPr>
          <p:nvPr>
            <p:ph idx="1"/>
          </p:nvPr>
        </p:nvSpPr>
        <p:spPr/>
        <p:txBody>
          <a:bodyPr/>
          <a:lstStyle/>
          <a:p>
            <a:r>
              <a:rPr lang="en-US" dirty="0" smtClean="0">
                <a:effectLst/>
              </a:rPr>
              <a:t>Legislation</a:t>
            </a:r>
          </a:p>
          <a:p>
            <a:r>
              <a:rPr lang="en-US" dirty="0" smtClean="0">
                <a:effectLst/>
              </a:rPr>
              <a:t>Regulations</a:t>
            </a:r>
          </a:p>
          <a:p>
            <a:r>
              <a:rPr lang="en-US" dirty="0" smtClean="0">
                <a:effectLst/>
              </a:rPr>
              <a:t>Sub-Regulatory Guidance</a:t>
            </a:r>
          </a:p>
          <a:p>
            <a:pPr lvl="1"/>
            <a:r>
              <a:rPr lang="en-US" sz="2800" dirty="0" smtClean="0"/>
              <a:t>Policy Directives (PDs)</a:t>
            </a:r>
          </a:p>
          <a:p>
            <a:pPr lvl="1"/>
            <a:r>
              <a:rPr lang="en-US" sz="2800" dirty="0" smtClean="0"/>
              <a:t>Information Memoranda (IMs)</a:t>
            </a:r>
          </a:p>
          <a:p>
            <a:pPr lvl="1"/>
            <a:r>
              <a:rPr lang="en-US" sz="2800" dirty="0" smtClean="0"/>
              <a:t>Technical Assistance Circulars (TACs</a:t>
            </a:r>
            <a:r>
              <a:rPr lang="en-US" dirty="0" smtClean="0"/>
              <a:t>)</a:t>
            </a:r>
          </a:p>
          <a:p>
            <a:pPr marL="0" indent="0">
              <a:buNone/>
            </a:pPr>
            <a:endParaRPr lang="en-US" dirty="0"/>
          </a:p>
        </p:txBody>
      </p:sp>
    </p:spTree>
    <p:extLst>
      <p:ext uri="{BB962C8B-B14F-4D97-AF65-F5344CB8AC3E}">
        <p14:creationId xmlns:p14="http://schemas.microsoft.com/office/powerpoint/2010/main" val="20132310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Find </a:t>
            </a:r>
            <a:r>
              <a:rPr lang="en-US" b="1" dirty="0" smtClean="0"/>
              <a:t>Policy Information</a:t>
            </a:r>
            <a:endParaRPr lang="en-US" b="1" dirty="0"/>
          </a:p>
        </p:txBody>
      </p:sp>
      <p:sp>
        <p:nvSpPr>
          <p:cNvPr id="3" name="Content Placeholder 2"/>
          <p:cNvSpPr>
            <a:spLocks noGrp="1"/>
          </p:cNvSpPr>
          <p:nvPr>
            <p:ph sz="half" idx="1"/>
          </p:nvPr>
        </p:nvSpPr>
        <p:spPr/>
        <p:txBody>
          <a:bodyPr>
            <a:normAutofit fontScale="70000" lnSpcReduction="20000"/>
          </a:bodyPr>
          <a:lstStyle/>
          <a:p>
            <a:r>
              <a:rPr lang="en-US" dirty="0" smtClean="0"/>
              <a:t>Available on the menu</a:t>
            </a:r>
          </a:p>
          <a:p>
            <a:endParaRPr lang="en-US" dirty="0"/>
          </a:p>
          <a:p>
            <a:endParaRPr lang="en-US" dirty="0" smtClean="0"/>
          </a:p>
          <a:p>
            <a:endParaRPr lang="en-US" dirty="0"/>
          </a:p>
          <a:p>
            <a:endParaRPr lang="en-US" dirty="0" smtClean="0"/>
          </a:p>
          <a:p>
            <a:endParaRPr lang="en-US" dirty="0" smtClean="0"/>
          </a:p>
          <a:p>
            <a:pPr lvl="1"/>
            <a:r>
              <a:rPr lang="en-US" dirty="0" smtClean="0"/>
              <a:t>Click </a:t>
            </a:r>
            <a:r>
              <a:rPr lang="en-US" i="1" dirty="0" smtClean="0"/>
              <a:t>About RSA</a:t>
            </a:r>
          </a:p>
          <a:p>
            <a:pPr lvl="1"/>
            <a:r>
              <a:rPr lang="en-US" dirty="0" smtClean="0"/>
              <a:t>Click </a:t>
            </a:r>
            <a:r>
              <a:rPr lang="en-US" i="1" dirty="0" smtClean="0"/>
              <a:t>Legislation and Policy</a:t>
            </a:r>
          </a:p>
          <a:p>
            <a:endParaRPr lang="en-US" dirty="0"/>
          </a:p>
          <a:p>
            <a:pPr marL="0" indent="0">
              <a:buNone/>
            </a:pPr>
            <a:r>
              <a:rPr lang="en-US" dirty="0" smtClean="0"/>
              <a:t/>
            </a:r>
            <a:br>
              <a:rPr lang="en-US" dirty="0" smtClean="0"/>
            </a:br>
            <a:endParaRPr lang="en-US" dirty="0" smtClean="0"/>
          </a:p>
          <a:p>
            <a:endParaRPr lang="en-US" dirty="0"/>
          </a:p>
        </p:txBody>
      </p:sp>
      <p:pic>
        <p:nvPicPr>
          <p:cNvPr id="1029" name="Picture 5" descr="Screen print of the &quot;About RSA&quot; menu showing &quot;Legislation and Policy&quot; option" title="Screen print of the &quot;About RSA&quot; menu showing &quot;Legislation and Policy&quot; op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2209800"/>
            <a:ext cx="2581275" cy="1495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ontent Placeholder 3"/>
          <p:cNvSpPr>
            <a:spLocks noGrp="1"/>
          </p:cNvSpPr>
          <p:nvPr>
            <p:ph sz="half" idx="2"/>
          </p:nvPr>
        </p:nvSpPr>
        <p:spPr/>
        <p:txBody>
          <a:bodyPr>
            <a:normAutofit fontScale="70000" lnSpcReduction="20000"/>
          </a:bodyPr>
          <a:lstStyle/>
          <a:p>
            <a:r>
              <a:rPr lang="en-US" dirty="0" smtClean="0"/>
              <a:t>Available on the footer</a:t>
            </a:r>
          </a:p>
          <a:p>
            <a:endParaRPr lang="en-US" dirty="0"/>
          </a:p>
        </p:txBody>
      </p:sp>
      <p:pic>
        <p:nvPicPr>
          <p:cNvPr id="1030" name="Picture 6" descr="Screen print of the &quot;About RSA&quot; footer showing &quot;Legislation and Policy&quot; option" title="Screen print of the &quot;About RSA&quot; footer showing &quot;Legislation and Policy&quot; op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2111041"/>
            <a:ext cx="2009775" cy="1562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477165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Legislation and Policy screen</a:t>
            </a:r>
            <a:br>
              <a:rPr lang="en-US" dirty="0" smtClean="0"/>
            </a:br>
            <a:endParaRPr lang="en-US" dirty="0"/>
          </a:p>
        </p:txBody>
      </p:sp>
      <p:sp>
        <p:nvSpPr>
          <p:cNvPr id="4" name="Text Placeholder 3"/>
          <p:cNvSpPr>
            <a:spLocks noGrp="1"/>
          </p:cNvSpPr>
          <p:nvPr>
            <p:ph type="body" sz="half" idx="2"/>
          </p:nvPr>
        </p:nvSpPr>
        <p:spPr/>
        <p:txBody>
          <a:bodyPr>
            <a:normAutofit fontScale="40000" lnSpcReduction="20000"/>
          </a:bodyPr>
          <a:lstStyle/>
          <a:p>
            <a:r>
              <a:rPr lang="en-US" sz="3000" dirty="0" smtClean="0"/>
              <a:t>The Legislation and Policy screen allows you to view legislation and policy by program, or by type.</a:t>
            </a:r>
          </a:p>
          <a:p>
            <a:endParaRPr lang="en-US" sz="3000" dirty="0"/>
          </a:p>
          <a:p>
            <a:pPr marL="285750" indent="-285750">
              <a:buFont typeface="Arial" panose="020B0604020202020204" pitchFamily="34" charset="0"/>
              <a:buChar char="•"/>
            </a:pPr>
            <a:r>
              <a:rPr lang="en-US" sz="3000" b="1" dirty="0" smtClean="0"/>
              <a:t>By Program</a:t>
            </a:r>
            <a:r>
              <a:rPr lang="en-US" sz="3000" dirty="0" smtClean="0"/>
              <a:t> – on this tab, click on the program name to view policies related to that program</a:t>
            </a:r>
          </a:p>
          <a:p>
            <a:pPr marL="285750" indent="-285750">
              <a:buFont typeface="Arial" panose="020B0604020202020204" pitchFamily="34" charset="0"/>
              <a:buChar char="•"/>
            </a:pPr>
            <a:r>
              <a:rPr lang="en-US" sz="3000" b="1" dirty="0" smtClean="0"/>
              <a:t>Legislation </a:t>
            </a:r>
            <a:r>
              <a:rPr lang="en-US" sz="3000" dirty="0" smtClean="0"/>
              <a:t>– on this tab you’ll find links to the </a:t>
            </a:r>
            <a:r>
              <a:rPr lang="en-US" sz="3000" i="1" dirty="0" smtClean="0"/>
              <a:t>Rehab Act </a:t>
            </a:r>
            <a:r>
              <a:rPr lang="en-US" sz="3000" dirty="0" smtClean="0"/>
              <a:t>and other RSA-related legislation </a:t>
            </a:r>
          </a:p>
          <a:p>
            <a:pPr marL="285750" indent="-285750">
              <a:buFont typeface="Arial" panose="020B0604020202020204" pitchFamily="34" charset="0"/>
              <a:buChar char="•"/>
            </a:pPr>
            <a:r>
              <a:rPr lang="en-US" sz="3000" b="1" dirty="0" smtClean="0"/>
              <a:t>Regulations</a:t>
            </a:r>
            <a:r>
              <a:rPr lang="en-US" sz="3000" dirty="0" smtClean="0"/>
              <a:t> – on this tab you’ll find links to regulations published in the </a:t>
            </a:r>
            <a:r>
              <a:rPr lang="en-US" sz="3000" i="1" dirty="0" smtClean="0"/>
              <a:t>Federal Register</a:t>
            </a:r>
          </a:p>
          <a:p>
            <a:pPr marL="285750" indent="-285750">
              <a:buFont typeface="Arial" panose="020B0604020202020204" pitchFamily="34" charset="0"/>
              <a:buChar char="•"/>
            </a:pPr>
            <a:r>
              <a:rPr lang="en-US" sz="3000" b="1" dirty="0" err="1" smtClean="0"/>
              <a:t>Subregulatory</a:t>
            </a:r>
            <a:r>
              <a:rPr lang="en-US" sz="3000" b="1" dirty="0" smtClean="0"/>
              <a:t> Policy </a:t>
            </a:r>
            <a:r>
              <a:rPr lang="en-US" sz="3000" dirty="0" smtClean="0"/>
              <a:t>– on this tab you’ll lists (by date and name) of </a:t>
            </a:r>
          </a:p>
          <a:p>
            <a:pPr marL="742950" lvl="1" indent="-285750">
              <a:buFont typeface="Arial" panose="020B0604020202020204" pitchFamily="34" charset="0"/>
              <a:buChar char="•"/>
            </a:pPr>
            <a:r>
              <a:rPr lang="en-US" sz="3000" dirty="0" smtClean="0"/>
              <a:t>All Sub-Regulatory Guidance</a:t>
            </a:r>
          </a:p>
          <a:p>
            <a:pPr marL="742950" lvl="1" indent="-285750">
              <a:buFont typeface="Arial" panose="020B0604020202020204" pitchFamily="34" charset="0"/>
              <a:buChar char="•"/>
            </a:pPr>
            <a:r>
              <a:rPr lang="en-US" sz="3000" dirty="0" smtClean="0"/>
              <a:t>Policy Directives</a:t>
            </a:r>
          </a:p>
          <a:p>
            <a:pPr marL="742950" lvl="1" indent="-285750">
              <a:buFont typeface="Arial" panose="020B0604020202020204" pitchFamily="34" charset="0"/>
              <a:buChar char="•"/>
            </a:pPr>
            <a:r>
              <a:rPr lang="en-US" sz="3000" dirty="0" smtClean="0"/>
              <a:t>Information Memoranda</a:t>
            </a:r>
          </a:p>
          <a:p>
            <a:pPr marL="742950" lvl="1" indent="-285750">
              <a:buFont typeface="Arial" panose="020B0604020202020204" pitchFamily="34" charset="0"/>
              <a:buChar char="•"/>
            </a:pPr>
            <a:r>
              <a:rPr lang="en-US" sz="3000" dirty="0" smtClean="0"/>
              <a:t>Technical Assistance Circulars, and</a:t>
            </a:r>
          </a:p>
          <a:p>
            <a:pPr marL="742950" lvl="1" indent="-285750">
              <a:buFont typeface="Arial" panose="020B0604020202020204" pitchFamily="34" charset="0"/>
              <a:buChar char="•"/>
            </a:pPr>
            <a:r>
              <a:rPr lang="en-US" sz="3000" dirty="0" smtClean="0"/>
              <a:t>Other Documentation Supporting RSA Programs</a:t>
            </a:r>
            <a:endParaRPr lang="en-US" sz="3000" dirty="0"/>
          </a:p>
        </p:txBody>
      </p:sp>
      <p:pic>
        <p:nvPicPr>
          <p:cNvPr id="2050" name="Picture 2" descr="Screen print of the &quot;Legislation and Policy&quot; screen showing the options described above." title="Screen print of the &quot;Legislation and Policy&quot; screen showing the options described abov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67175" y="1234281"/>
            <a:ext cx="4127500" cy="3930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650341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i="1" dirty="0" smtClean="0"/>
              <a:t>Fiscal Resources</a:t>
            </a:r>
            <a:endParaRPr lang="en-US" i="1" dirty="0"/>
          </a:p>
        </p:txBody>
      </p:sp>
      <p:sp>
        <p:nvSpPr>
          <p:cNvPr id="6" name="Content Placeholder 5"/>
          <p:cNvSpPr>
            <a:spLocks noGrp="1"/>
          </p:cNvSpPr>
          <p:nvPr>
            <p:ph idx="1"/>
          </p:nvPr>
        </p:nvSpPr>
        <p:spPr/>
        <p:txBody>
          <a:bodyPr>
            <a:normAutofit fontScale="85000" lnSpcReduction="10000"/>
          </a:bodyPr>
          <a:lstStyle/>
          <a:p>
            <a:pPr marL="0" indent="0">
              <a:buNone/>
            </a:pPr>
            <a:r>
              <a:rPr lang="en-US" b="1" dirty="0" smtClean="0"/>
              <a:t>RSA has developed a </a:t>
            </a:r>
            <a:r>
              <a:rPr lang="en-US" b="1" i="1" dirty="0" smtClean="0"/>
              <a:t>Fiscal Resources </a:t>
            </a:r>
            <a:r>
              <a:rPr lang="en-US" b="1" dirty="0" smtClean="0"/>
              <a:t>page </a:t>
            </a:r>
            <a:r>
              <a:rPr lang="en-US" dirty="0" smtClean="0"/>
              <a:t>with info about</a:t>
            </a:r>
            <a:endParaRPr lang="en-US" dirty="0"/>
          </a:p>
          <a:p>
            <a:pPr lvl="0"/>
            <a:r>
              <a:rPr lang="en-US" dirty="0" smtClean="0">
                <a:effectLst/>
              </a:rPr>
              <a:t>General information</a:t>
            </a:r>
          </a:p>
          <a:p>
            <a:pPr lvl="0"/>
            <a:r>
              <a:rPr lang="en-US" dirty="0" smtClean="0">
                <a:effectLst/>
              </a:rPr>
              <a:t>Technical Assistance on Pre-Employment Transition Services Expenditures</a:t>
            </a:r>
          </a:p>
          <a:p>
            <a:pPr lvl="0"/>
            <a:r>
              <a:rPr lang="en-US" dirty="0" smtClean="0">
                <a:effectLst/>
              </a:rPr>
              <a:t>Frequently Asked Fiscal Questions—Pre–Employment Transition Services</a:t>
            </a:r>
          </a:p>
          <a:p>
            <a:pPr lvl="0"/>
            <a:r>
              <a:rPr lang="en-US" dirty="0" smtClean="0">
                <a:effectLst/>
              </a:rPr>
              <a:t>Federal Financial Reports (SF-425)</a:t>
            </a:r>
          </a:p>
          <a:p>
            <a:pPr lvl="0"/>
            <a:r>
              <a:rPr lang="en-US" dirty="0" smtClean="0">
                <a:effectLst/>
              </a:rPr>
              <a:t>Match</a:t>
            </a:r>
          </a:p>
          <a:p>
            <a:pPr lvl="0"/>
            <a:r>
              <a:rPr lang="en-US" dirty="0" smtClean="0">
                <a:effectLst/>
              </a:rPr>
              <a:t>SMPID Formula Grant Programs—Minimum Award Calculations</a:t>
            </a:r>
          </a:p>
          <a:p>
            <a:r>
              <a:rPr lang="en-US" dirty="0"/>
              <a:t>State Vocational Rehabilitation Services Reallotment Data</a:t>
            </a:r>
          </a:p>
        </p:txBody>
      </p:sp>
    </p:spTree>
    <p:extLst>
      <p:ext uri="{BB962C8B-B14F-4D97-AF65-F5344CB8AC3E}">
        <p14:creationId xmlns:p14="http://schemas.microsoft.com/office/powerpoint/2010/main" val="28139624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How to Find </a:t>
            </a:r>
            <a:r>
              <a:rPr lang="en-US" i="1" dirty="0" smtClean="0"/>
              <a:t>Fiscal Resources</a:t>
            </a:r>
            <a:endParaRPr lang="en-US" i="1" dirty="0"/>
          </a:p>
        </p:txBody>
      </p:sp>
      <p:sp>
        <p:nvSpPr>
          <p:cNvPr id="5" name="Content Placeholder 4"/>
          <p:cNvSpPr>
            <a:spLocks noGrp="1"/>
          </p:cNvSpPr>
          <p:nvPr>
            <p:ph sz="half" idx="1"/>
          </p:nvPr>
        </p:nvSpPr>
        <p:spPr/>
        <p:txBody>
          <a:bodyPr>
            <a:normAutofit fontScale="92500" lnSpcReduction="20000"/>
          </a:bodyPr>
          <a:lstStyle/>
          <a:p>
            <a:r>
              <a:rPr lang="en-US" dirty="0" smtClean="0"/>
              <a:t>Available on the Footer</a:t>
            </a:r>
          </a:p>
          <a:p>
            <a:endParaRPr lang="en-US" dirty="0" smtClean="0"/>
          </a:p>
          <a:p>
            <a:endParaRPr lang="en-US" dirty="0"/>
          </a:p>
          <a:p>
            <a:endParaRPr lang="en-US" dirty="0" smtClean="0"/>
          </a:p>
          <a:p>
            <a:endParaRPr lang="en-US" dirty="0"/>
          </a:p>
          <a:p>
            <a:endParaRPr lang="en-US" dirty="0" smtClean="0"/>
          </a:p>
          <a:p>
            <a:pPr marL="342900" lvl="1" indent="0">
              <a:buNone/>
            </a:pPr>
            <a:r>
              <a:rPr lang="en-US" dirty="0" smtClean="0"/>
              <a:t>then select the tab </a:t>
            </a:r>
            <a:r>
              <a:rPr lang="en-US" i="1" dirty="0" smtClean="0"/>
              <a:t>Resources available on ED.GOV</a:t>
            </a:r>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pic>
        <p:nvPicPr>
          <p:cNvPr id="3074" name="Picture 2" descr="Screen print of the &quot;About RSA&quot; footer showing the &quot;Resources&quot; option" title="Screen print of the &quot;About RSA&quot; footer showing the &quot;Resources&quot; op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7484" y="2641600"/>
            <a:ext cx="2634916" cy="2085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5"/>
          <p:cNvSpPr>
            <a:spLocks noGrp="1"/>
          </p:cNvSpPr>
          <p:nvPr>
            <p:ph sz="half" idx="2"/>
          </p:nvPr>
        </p:nvSpPr>
        <p:spPr/>
        <p:txBody>
          <a:bodyPr>
            <a:normAutofit fontScale="92500" lnSpcReduction="20000"/>
          </a:bodyPr>
          <a:lstStyle/>
          <a:p>
            <a:r>
              <a:rPr lang="en-US" dirty="0" smtClean="0"/>
              <a:t>Available on </a:t>
            </a:r>
            <a:r>
              <a:rPr lang="en-US" i="1" dirty="0" smtClean="0"/>
              <a:t>Search</a:t>
            </a:r>
          </a:p>
          <a:p>
            <a:endParaRPr lang="en-US" i="1" dirty="0"/>
          </a:p>
          <a:p>
            <a:pPr marL="0" indent="0">
              <a:buNone/>
            </a:pPr>
            <a:r>
              <a:rPr lang="en-US" sz="2400" dirty="0" smtClean="0"/>
              <a:t>In the </a:t>
            </a:r>
            <a:r>
              <a:rPr lang="en-US" sz="2400" i="1" dirty="0" smtClean="0"/>
              <a:t>Search</a:t>
            </a:r>
            <a:r>
              <a:rPr lang="en-US" sz="2400" dirty="0" smtClean="0"/>
              <a:t> box type </a:t>
            </a:r>
            <a:r>
              <a:rPr lang="en-US" sz="2400" i="1" dirty="0" smtClean="0"/>
              <a:t>Fiscal Resources</a:t>
            </a:r>
            <a:r>
              <a:rPr lang="en-US" sz="2400" dirty="0" smtClean="0"/>
              <a:t> and click the button</a:t>
            </a:r>
          </a:p>
          <a:p>
            <a:pPr marL="0" indent="0">
              <a:buNone/>
            </a:pPr>
            <a:endParaRPr lang="en-US" dirty="0"/>
          </a:p>
          <a:p>
            <a:pPr marL="0" indent="0">
              <a:buNone/>
            </a:pPr>
            <a:endParaRPr lang="en-US" dirty="0"/>
          </a:p>
        </p:txBody>
      </p:sp>
      <p:pic>
        <p:nvPicPr>
          <p:cNvPr id="3076" name="Picture 4" descr="Screen print of the search box on every RSA.ED.GOV screen" title="Screen print of the search box on every RSA.ED.GOV scre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38255" y="3341687"/>
            <a:ext cx="3914775"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80119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i="1" dirty="0" smtClean="0"/>
              <a:t>Fiscal Resources</a:t>
            </a:r>
            <a:r>
              <a:rPr lang="en-US" dirty="0" smtClean="0"/>
              <a:t> Page</a:t>
            </a:r>
            <a:endParaRPr lang="en-US" dirty="0"/>
          </a:p>
        </p:txBody>
      </p:sp>
      <p:sp>
        <p:nvSpPr>
          <p:cNvPr id="3" name="Content Placeholder 2"/>
          <p:cNvSpPr>
            <a:spLocks noGrp="1"/>
          </p:cNvSpPr>
          <p:nvPr>
            <p:ph idx="1"/>
          </p:nvPr>
        </p:nvSpPr>
        <p:spPr/>
        <p:txBody>
          <a:bodyPr>
            <a:normAutofit/>
          </a:bodyPr>
          <a:lstStyle/>
          <a:p>
            <a:pPr marL="0" indent="0">
              <a:buNone/>
            </a:pPr>
            <a:r>
              <a:rPr lang="en-US" i="1" dirty="0" smtClean="0"/>
              <a:t>Fiscal Resources</a:t>
            </a:r>
            <a:r>
              <a:rPr lang="en-US" dirty="0" smtClean="0"/>
              <a:t> contains seven sections</a:t>
            </a:r>
          </a:p>
          <a:p>
            <a:r>
              <a:rPr lang="en-US" dirty="0" smtClean="0"/>
              <a:t>General information</a:t>
            </a:r>
          </a:p>
          <a:p>
            <a:r>
              <a:rPr lang="en-US" dirty="0" smtClean="0"/>
              <a:t>Frequently Asked Fiscal Questions</a:t>
            </a:r>
          </a:p>
          <a:p>
            <a:r>
              <a:rPr lang="en-US" dirty="0" smtClean="0"/>
              <a:t>Federal Financial Reports (SF-425)</a:t>
            </a:r>
          </a:p>
          <a:p>
            <a:r>
              <a:rPr lang="en-US" dirty="0" smtClean="0"/>
              <a:t>Match</a:t>
            </a:r>
          </a:p>
          <a:p>
            <a:r>
              <a:rPr lang="en-US" dirty="0" smtClean="0"/>
              <a:t>SMPID Formula Grant Programs—Minimum Award Calculations</a:t>
            </a:r>
          </a:p>
          <a:p>
            <a:r>
              <a:rPr lang="en-US" dirty="0" smtClean="0"/>
              <a:t>State Vocational Rehabilitation Services Reallotment Data</a:t>
            </a:r>
          </a:p>
          <a:p>
            <a:endParaRPr lang="en-US" i="1" dirty="0"/>
          </a:p>
        </p:txBody>
      </p:sp>
    </p:spTree>
    <p:extLst>
      <p:ext uri="{BB962C8B-B14F-4D97-AF65-F5344CB8AC3E}">
        <p14:creationId xmlns:p14="http://schemas.microsoft.com/office/powerpoint/2010/main" val="9289144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Fiscal Resources – General Information</a:t>
            </a:r>
            <a:endParaRPr lang="en-US" dirty="0"/>
          </a:p>
        </p:txBody>
      </p:sp>
      <p:sp>
        <p:nvSpPr>
          <p:cNvPr id="6" name="Content Placeholder 5"/>
          <p:cNvSpPr>
            <a:spLocks noGrp="1"/>
          </p:cNvSpPr>
          <p:nvPr>
            <p:ph idx="1"/>
          </p:nvPr>
        </p:nvSpPr>
        <p:spPr/>
        <p:txBody>
          <a:bodyPr>
            <a:normAutofit fontScale="92500" lnSpcReduction="10000"/>
          </a:bodyPr>
          <a:lstStyle/>
          <a:p>
            <a:pPr marL="0" indent="0">
              <a:buNone/>
            </a:pPr>
            <a:r>
              <a:rPr lang="en-US" dirty="0" smtClean="0"/>
              <a:t>The first section of the </a:t>
            </a:r>
            <a:r>
              <a:rPr lang="en-US" i="1" dirty="0" smtClean="0"/>
              <a:t>Fiscal Resources</a:t>
            </a:r>
            <a:r>
              <a:rPr lang="en-US" dirty="0" smtClean="0"/>
              <a:t> page contains information about </a:t>
            </a:r>
            <a:br>
              <a:rPr lang="en-US" dirty="0" smtClean="0"/>
            </a:br>
            <a:endParaRPr lang="en-US" dirty="0" smtClean="0"/>
          </a:p>
          <a:p>
            <a:r>
              <a:rPr lang="en-US" dirty="0" smtClean="0"/>
              <a:t>Due dates on SF-425s</a:t>
            </a:r>
          </a:p>
          <a:p>
            <a:r>
              <a:rPr lang="en-US" dirty="0" smtClean="0"/>
              <a:t>Uniform Administrative Requirements, Cost Principles, and Audit Requirements for Federal Awards: Technical Assistance for ED Grantees</a:t>
            </a:r>
          </a:p>
          <a:p>
            <a:r>
              <a:rPr lang="en-US" dirty="0" smtClean="0"/>
              <a:t>Accessing and Initiating Changes to Formula Grant Award Notifications</a:t>
            </a:r>
          </a:p>
          <a:p>
            <a:r>
              <a:rPr lang="en-US" dirty="0" smtClean="0"/>
              <a:t>ED Memoranda &amp; Guidance for Grantees, and</a:t>
            </a:r>
          </a:p>
          <a:p>
            <a:r>
              <a:rPr lang="en-US" dirty="0" smtClean="0"/>
              <a:t>Email Updates.</a:t>
            </a:r>
          </a:p>
          <a:p>
            <a:endParaRPr lang="en-US" dirty="0"/>
          </a:p>
        </p:txBody>
      </p:sp>
    </p:spTree>
    <p:extLst>
      <p:ext uri="{BB962C8B-B14F-4D97-AF65-F5344CB8AC3E}">
        <p14:creationId xmlns:p14="http://schemas.microsoft.com/office/powerpoint/2010/main" val="6582786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Fiscal Resources - FAQs</a:t>
            </a:r>
            <a:endParaRPr lang="en-US" dirty="0"/>
          </a:p>
        </p:txBody>
      </p:sp>
      <p:sp>
        <p:nvSpPr>
          <p:cNvPr id="3" name="Content Placeholder 2"/>
          <p:cNvSpPr>
            <a:spLocks noGrp="1"/>
          </p:cNvSpPr>
          <p:nvPr>
            <p:ph idx="1"/>
          </p:nvPr>
        </p:nvSpPr>
        <p:spPr/>
        <p:txBody>
          <a:bodyPr/>
          <a:lstStyle/>
          <a:p>
            <a:pPr marL="0" indent="0">
              <a:buNone/>
            </a:pPr>
            <a:r>
              <a:rPr lang="en-US" dirty="0" smtClean="0"/>
              <a:t>The second section of </a:t>
            </a:r>
            <a:r>
              <a:rPr lang="en-US" i="1" dirty="0" smtClean="0"/>
              <a:t>Fiscal Resources</a:t>
            </a:r>
            <a:r>
              <a:rPr lang="en-US" dirty="0" smtClean="0"/>
              <a:t> contains links to Frequently Asked Questions (FAQs) about</a:t>
            </a:r>
          </a:p>
          <a:p>
            <a:r>
              <a:rPr lang="en-US" i="1" dirty="0" smtClean="0"/>
              <a:t>Pre-Employment Transition Services</a:t>
            </a:r>
            <a:r>
              <a:rPr lang="en-US" dirty="0" smtClean="0"/>
              <a:t> and</a:t>
            </a:r>
          </a:p>
          <a:p>
            <a:r>
              <a:rPr lang="en-US" i="1" dirty="0" smtClean="0"/>
              <a:t>Period of Performance</a:t>
            </a:r>
          </a:p>
          <a:p>
            <a:endParaRPr lang="en-US" i="1" dirty="0"/>
          </a:p>
        </p:txBody>
      </p:sp>
    </p:spTree>
    <p:extLst>
      <p:ext uri="{BB962C8B-B14F-4D97-AF65-F5344CB8AC3E}">
        <p14:creationId xmlns:p14="http://schemas.microsoft.com/office/powerpoint/2010/main" val="3944066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G5?</a:t>
            </a:r>
            <a:endParaRPr lang="en-US" dirty="0"/>
          </a:p>
        </p:txBody>
      </p:sp>
      <p:sp>
        <p:nvSpPr>
          <p:cNvPr id="3" name="Content Placeholder 2"/>
          <p:cNvSpPr>
            <a:spLocks noGrp="1"/>
          </p:cNvSpPr>
          <p:nvPr>
            <p:ph idx="1"/>
          </p:nvPr>
        </p:nvSpPr>
        <p:spPr/>
        <p:txBody>
          <a:bodyPr>
            <a:normAutofit/>
          </a:bodyPr>
          <a:lstStyle/>
          <a:p>
            <a:r>
              <a:rPr lang="en-US" sz="2400" dirty="0" smtClean="0">
                <a:solidFill>
                  <a:schemeClr val="bg1"/>
                </a:solidFill>
              </a:rPr>
              <a:t>G5 (www.g5.gov) is the Department of Education’s grant management system. Grant Award information, including the Grant Award Notifications and terms and conditions (i.e. attachments)  are accessed through G5.</a:t>
            </a:r>
            <a:br>
              <a:rPr lang="en-US" sz="2400" dirty="0" smtClean="0">
                <a:solidFill>
                  <a:schemeClr val="bg1"/>
                </a:solidFill>
              </a:rPr>
            </a:br>
            <a:endParaRPr lang="en-US" sz="2400" dirty="0" smtClean="0">
              <a:solidFill>
                <a:schemeClr val="bg1"/>
              </a:solidFill>
            </a:endParaRPr>
          </a:p>
          <a:p>
            <a:r>
              <a:rPr lang="en-US" sz="2400" dirty="0" smtClean="0">
                <a:solidFill>
                  <a:schemeClr val="bg1"/>
                </a:solidFill>
              </a:rPr>
              <a:t>Once awarded by RSA, the drawdown of funds, and potentially the return of funds (depending upon the State), is managed through G5.</a:t>
            </a:r>
            <a:br>
              <a:rPr lang="en-US" sz="2400" dirty="0" smtClean="0">
                <a:solidFill>
                  <a:schemeClr val="bg1"/>
                </a:solidFill>
              </a:rPr>
            </a:br>
            <a:endParaRPr lang="en-US" sz="2400" dirty="0" smtClean="0">
              <a:solidFill>
                <a:schemeClr val="bg1"/>
              </a:solidFill>
            </a:endParaRPr>
          </a:p>
          <a:p>
            <a:r>
              <a:rPr lang="en-US" sz="2400" dirty="0" smtClean="0">
                <a:solidFill>
                  <a:schemeClr val="bg1"/>
                </a:solidFill>
              </a:rPr>
              <a:t>RSA.ED.GOV and G5 are NOT electronically linked to permit direct data exchange.</a:t>
            </a:r>
          </a:p>
        </p:txBody>
      </p:sp>
    </p:spTree>
    <p:extLst>
      <p:ext uri="{BB962C8B-B14F-4D97-AF65-F5344CB8AC3E}">
        <p14:creationId xmlns:p14="http://schemas.microsoft.com/office/powerpoint/2010/main" val="2817864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Fiscal Resources - Federal Financial Reports (SF-425)</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 next section contains links to policies specifically related to Federal Financial Reports (SF-425)</a:t>
            </a:r>
          </a:p>
          <a:p>
            <a:r>
              <a:rPr lang="en-US" dirty="0" smtClean="0"/>
              <a:t>PD-15-05—"Revisions to PD-12-06, instructions for completing the Federal Financial Report (SF-425) for the State Vocational Rehabilitation Services program"</a:t>
            </a:r>
          </a:p>
          <a:p>
            <a:r>
              <a:rPr lang="en-US" dirty="0" smtClean="0"/>
              <a:t>PD-11-03—"Instructions for completing the Federal Financial Report (SF-425) for other formula grant award programs"</a:t>
            </a:r>
          </a:p>
          <a:p>
            <a:endParaRPr lang="en-US" dirty="0"/>
          </a:p>
        </p:txBody>
      </p:sp>
    </p:spTree>
    <p:extLst>
      <p:ext uri="{BB962C8B-B14F-4D97-AF65-F5344CB8AC3E}">
        <p14:creationId xmlns:p14="http://schemas.microsoft.com/office/powerpoint/2010/main" val="30564096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Fiscal Resources - Match</a:t>
            </a:r>
            <a:endParaRPr lang="en-US" dirty="0"/>
          </a:p>
        </p:txBody>
      </p:sp>
      <p:sp>
        <p:nvSpPr>
          <p:cNvPr id="3" name="Content Placeholder 2"/>
          <p:cNvSpPr>
            <a:spLocks noGrp="1"/>
          </p:cNvSpPr>
          <p:nvPr>
            <p:ph idx="1"/>
          </p:nvPr>
        </p:nvSpPr>
        <p:spPr/>
        <p:txBody>
          <a:bodyPr/>
          <a:lstStyle/>
          <a:p>
            <a:pPr marL="0" indent="0">
              <a:buNone/>
            </a:pPr>
            <a:r>
              <a:rPr lang="en-US" dirty="0" smtClean="0"/>
              <a:t>This section contains a link to the </a:t>
            </a:r>
            <a:r>
              <a:rPr lang="en-US" i="1" dirty="0" smtClean="0"/>
              <a:t>Match Calculator </a:t>
            </a:r>
            <a:r>
              <a:rPr lang="en-US" dirty="0" smtClean="0"/>
              <a:t>on </a:t>
            </a:r>
            <a:r>
              <a:rPr lang="en-US" i="1" dirty="0" smtClean="0"/>
              <a:t>rsa.ed.gov </a:t>
            </a:r>
            <a:endParaRPr lang="en-US" dirty="0" smtClean="0"/>
          </a:p>
          <a:p>
            <a:pPr marL="0" indent="0">
              <a:buNone/>
            </a:pPr>
            <a:r>
              <a:rPr lang="en-US" sz="2800" dirty="0" smtClean="0"/>
              <a:t>(This is also available on the </a:t>
            </a:r>
            <a:r>
              <a:rPr lang="en-US" sz="2800" i="1" dirty="0" smtClean="0"/>
              <a:t>Tools </a:t>
            </a:r>
            <a:r>
              <a:rPr lang="en-US" sz="2800" dirty="0" smtClean="0"/>
              <a:t>menu in the footer.)</a:t>
            </a:r>
          </a:p>
          <a:p>
            <a:pPr marL="0" indent="0">
              <a:buNone/>
            </a:pPr>
            <a:endParaRPr lang="en-US" dirty="0"/>
          </a:p>
        </p:txBody>
      </p:sp>
      <p:pic>
        <p:nvPicPr>
          <p:cNvPr id="4098" name="Picture 2" descr="Screen print of the Match Calculator screen" title="Screen print of the Match Calculator scre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3235802"/>
            <a:ext cx="4395788" cy="28708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681014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Table showing how minimum awards are calculated for ewach program" title="Table showing how minimum awards are calculated for ewach program"/>
          <p:cNvSpPr>
            <a:spLocks noGrp="1"/>
          </p:cNvSpPr>
          <p:nvPr>
            <p:ph type="title"/>
          </p:nvPr>
        </p:nvSpPr>
        <p:spPr/>
        <p:txBody>
          <a:bodyPr>
            <a:normAutofit/>
          </a:bodyPr>
          <a:lstStyle/>
          <a:p>
            <a:r>
              <a:rPr lang="en-US" dirty="0" smtClean="0"/>
              <a:t>Fiscal Resources – Minimum Award Calculations</a:t>
            </a:r>
            <a:endParaRPr lang="en-US" dirty="0"/>
          </a:p>
        </p:txBody>
      </p:sp>
      <p:sp>
        <p:nvSpPr>
          <p:cNvPr id="3" name="Content Placeholder 2"/>
          <p:cNvSpPr>
            <a:spLocks noGrp="1"/>
          </p:cNvSpPr>
          <p:nvPr>
            <p:ph idx="1"/>
          </p:nvPr>
        </p:nvSpPr>
        <p:spPr/>
        <p:txBody>
          <a:bodyPr/>
          <a:lstStyle/>
          <a:p>
            <a:pPr marL="0" indent="0">
              <a:buNone/>
            </a:pPr>
            <a:r>
              <a:rPr lang="en-US" dirty="0" smtClean="0"/>
              <a:t>The next section contains a table of how minimum award amounts are calculated</a:t>
            </a:r>
          </a:p>
        </p:txBody>
      </p:sp>
      <p:graphicFrame>
        <p:nvGraphicFramePr>
          <p:cNvPr id="4" name="Table 3" descr="Table showing how minimum awards are calculated for ewach program" title="Table showing how minimum awards are calculated for ewach program"/>
          <p:cNvGraphicFramePr>
            <a:graphicFrameLocks noGrp="1"/>
          </p:cNvGraphicFramePr>
          <p:nvPr>
            <p:extLst>
              <p:ext uri="{D42A27DB-BD31-4B8C-83A1-F6EECF244321}">
                <p14:modId xmlns:p14="http://schemas.microsoft.com/office/powerpoint/2010/main" val="1202642893"/>
              </p:ext>
            </p:extLst>
          </p:nvPr>
        </p:nvGraphicFramePr>
        <p:xfrm>
          <a:off x="457200" y="2819400"/>
          <a:ext cx="8229599" cy="2585982"/>
        </p:xfrm>
        <a:graphic>
          <a:graphicData uri="http://schemas.openxmlformats.org/drawingml/2006/table">
            <a:tbl>
              <a:tblPr firstRow="1">
                <a:tableStyleId>{5C22544A-7EE6-4342-B048-85BDC9FD1C3A}</a:tableStyleId>
              </a:tblPr>
              <a:tblGrid>
                <a:gridCol w="520449"/>
                <a:gridCol w="1832414"/>
                <a:gridCol w="1832414"/>
                <a:gridCol w="1832414"/>
                <a:gridCol w="2211908"/>
              </a:tblGrid>
              <a:tr h="157219">
                <a:tc>
                  <a:txBody>
                    <a:bodyPr/>
                    <a:lstStyle/>
                    <a:p>
                      <a:pPr algn="l" fontAlgn="ctr"/>
                      <a:r>
                        <a:rPr lang="en-US" sz="900" u="none" strike="noStrike" dirty="0">
                          <a:effectLst/>
                        </a:rPr>
                        <a:t>Title</a:t>
                      </a:r>
                      <a:endParaRPr lang="en-US" sz="900" b="1" i="0" u="none" strike="noStrike" dirty="0">
                        <a:solidFill>
                          <a:srgbClr val="030A13"/>
                        </a:solidFill>
                        <a:effectLst/>
                        <a:latin typeface="Arial"/>
                      </a:endParaRPr>
                    </a:p>
                  </a:txBody>
                  <a:tcPr marL="5421" marR="5421" marT="5421" marB="0" anchor="ctr"/>
                </a:tc>
                <a:tc>
                  <a:txBody>
                    <a:bodyPr/>
                    <a:lstStyle/>
                    <a:p>
                      <a:pPr algn="l" fontAlgn="ctr"/>
                      <a:r>
                        <a:rPr lang="en-US" sz="900" u="none" strike="noStrike">
                          <a:effectLst/>
                        </a:rPr>
                        <a:t>Program</a:t>
                      </a:r>
                      <a:endParaRPr lang="en-US" sz="900" b="1" i="0" u="none" strike="noStrike">
                        <a:solidFill>
                          <a:srgbClr val="030A13"/>
                        </a:solidFill>
                        <a:effectLst/>
                        <a:latin typeface="Arial"/>
                      </a:endParaRPr>
                    </a:p>
                  </a:txBody>
                  <a:tcPr marL="5421" marR="5421" marT="5421" marB="0" anchor="ctr"/>
                </a:tc>
                <a:tc>
                  <a:txBody>
                    <a:bodyPr/>
                    <a:lstStyle/>
                    <a:p>
                      <a:pPr algn="l" fontAlgn="ctr"/>
                      <a:r>
                        <a:rPr lang="en-US" sz="900" u="none" strike="noStrike">
                          <a:effectLst/>
                        </a:rPr>
                        <a:t>State Min.</a:t>
                      </a:r>
                      <a:endParaRPr lang="en-US" sz="900" b="1" i="0" u="none" strike="noStrike">
                        <a:solidFill>
                          <a:srgbClr val="030A13"/>
                        </a:solidFill>
                        <a:effectLst/>
                        <a:latin typeface="Arial"/>
                      </a:endParaRPr>
                    </a:p>
                  </a:txBody>
                  <a:tcPr marL="5421" marR="5421" marT="5421" marB="0" anchor="ctr"/>
                </a:tc>
                <a:tc>
                  <a:txBody>
                    <a:bodyPr/>
                    <a:lstStyle/>
                    <a:p>
                      <a:pPr algn="l" fontAlgn="ctr"/>
                      <a:r>
                        <a:rPr lang="en-US" sz="900" u="none" strike="noStrike">
                          <a:effectLst/>
                        </a:rPr>
                        <a:t>Territory- FAS Min.</a:t>
                      </a:r>
                      <a:endParaRPr lang="en-US" sz="900" b="1" i="0" u="none" strike="noStrike">
                        <a:solidFill>
                          <a:srgbClr val="030A13"/>
                        </a:solidFill>
                        <a:effectLst/>
                        <a:latin typeface="Arial"/>
                      </a:endParaRPr>
                    </a:p>
                  </a:txBody>
                  <a:tcPr marL="5421" marR="5421" marT="5421" marB="0" anchor="ctr"/>
                </a:tc>
                <a:tc>
                  <a:txBody>
                    <a:bodyPr/>
                    <a:lstStyle/>
                    <a:p>
                      <a:pPr algn="l" fontAlgn="ctr"/>
                      <a:r>
                        <a:rPr lang="en-US" sz="900" u="none" strike="noStrike" dirty="0">
                          <a:effectLst/>
                        </a:rPr>
                        <a:t>Legal Citation</a:t>
                      </a:r>
                      <a:endParaRPr lang="en-US" sz="900" b="1" i="0" u="none" strike="noStrike" dirty="0">
                        <a:solidFill>
                          <a:srgbClr val="030A13"/>
                        </a:solidFill>
                        <a:effectLst/>
                        <a:latin typeface="Arial"/>
                      </a:endParaRPr>
                    </a:p>
                  </a:txBody>
                  <a:tcPr marL="5421" marR="5421" marT="5421" marB="0" anchor="ctr"/>
                </a:tc>
              </a:tr>
              <a:tr h="455393">
                <a:tc>
                  <a:txBody>
                    <a:bodyPr/>
                    <a:lstStyle/>
                    <a:p>
                      <a:pPr algn="l" fontAlgn="t"/>
                      <a:r>
                        <a:rPr lang="en-US" sz="900" u="none" strike="noStrike" dirty="0">
                          <a:effectLst/>
                        </a:rPr>
                        <a:t>I</a:t>
                      </a:r>
                      <a:endParaRPr lang="en-US" sz="900" b="0" i="0" u="none" strike="noStrike" dirty="0">
                        <a:solidFill>
                          <a:srgbClr val="030A13"/>
                        </a:solidFill>
                        <a:effectLst/>
                        <a:latin typeface="Arial"/>
                      </a:endParaRPr>
                    </a:p>
                  </a:txBody>
                  <a:tcPr marL="5421" marR="5421" marT="5421" marB="0"/>
                </a:tc>
                <a:tc>
                  <a:txBody>
                    <a:bodyPr/>
                    <a:lstStyle/>
                    <a:p>
                      <a:pPr algn="l" fontAlgn="t"/>
                      <a:r>
                        <a:rPr lang="en-US" sz="900" u="none" strike="noStrike" dirty="0">
                          <a:effectLst/>
                        </a:rPr>
                        <a:t>Basic VR - State Grants</a:t>
                      </a:r>
                      <a:endParaRPr lang="en-US" sz="900" b="0" i="0" u="none" strike="noStrike" dirty="0">
                        <a:solidFill>
                          <a:srgbClr val="030A13"/>
                        </a:solidFill>
                        <a:effectLst/>
                        <a:latin typeface="Arial"/>
                      </a:endParaRPr>
                    </a:p>
                  </a:txBody>
                  <a:tcPr marL="5421" marR="5421" marT="5421" marB="0"/>
                </a:tc>
                <a:tc>
                  <a:txBody>
                    <a:bodyPr/>
                    <a:lstStyle/>
                    <a:p>
                      <a:pPr algn="l" fontAlgn="t"/>
                      <a:r>
                        <a:rPr lang="en-US" sz="900" u="none" strike="noStrike" dirty="0">
                          <a:effectLst/>
                        </a:rPr>
                        <a:t>$3,000,000 or 1/3 of 1% of appropriated amount, whichever is greater</a:t>
                      </a:r>
                      <a:endParaRPr lang="en-US" sz="900" b="0" i="0" u="none" strike="noStrike" dirty="0">
                        <a:solidFill>
                          <a:srgbClr val="030A13"/>
                        </a:solidFill>
                        <a:effectLst/>
                        <a:latin typeface="Arial"/>
                      </a:endParaRPr>
                    </a:p>
                  </a:txBody>
                  <a:tcPr marL="5421" marR="5421" marT="5421" marB="0"/>
                </a:tc>
                <a:tc>
                  <a:txBody>
                    <a:bodyPr/>
                    <a:lstStyle/>
                    <a:p>
                      <a:pPr algn="l" fontAlgn="t"/>
                      <a:r>
                        <a:rPr lang="en-US" sz="900" u="none" strike="noStrike" dirty="0">
                          <a:effectLst/>
                        </a:rPr>
                        <a:t>None</a:t>
                      </a:r>
                      <a:endParaRPr lang="en-US" sz="900" b="0" i="0" u="none" strike="noStrike" dirty="0">
                        <a:solidFill>
                          <a:srgbClr val="030A13"/>
                        </a:solidFill>
                        <a:effectLst/>
                        <a:latin typeface="Arial"/>
                      </a:endParaRPr>
                    </a:p>
                  </a:txBody>
                  <a:tcPr marL="5421" marR="5421" marT="5421" marB="0"/>
                </a:tc>
                <a:tc>
                  <a:txBody>
                    <a:bodyPr/>
                    <a:lstStyle/>
                    <a:p>
                      <a:pPr algn="l" fontAlgn="t"/>
                      <a:r>
                        <a:rPr lang="en-US" sz="900" u="none" strike="noStrike" dirty="0">
                          <a:effectLst/>
                        </a:rPr>
                        <a:t>Rehabilitation Act – Subsection 110(a)(3)</a:t>
                      </a:r>
                      <a:endParaRPr lang="en-US" sz="900" b="0" i="0" u="none" strike="noStrike" dirty="0">
                        <a:solidFill>
                          <a:srgbClr val="030A13"/>
                        </a:solidFill>
                        <a:effectLst/>
                        <a:latin typeface="Arial"/>
                      </a:endParaRPr>
                    </a:p>
                  </a:txBody>
                  <a:tcPr marL="5421" marR="5421" marT="5421" marB="0"/>
                </a:tc>
              </a:tr>
              <a:tr h="607191">
                <a:tc>
                  <a:txBody>
                    <a:bodyPr/>
                    <a:lstStyle/>
                    <a:p>
                      <a:pPr algn="l" fontAlgn="t"/>
                      <a:r>
                        <a:rPr lang="en-US" sz="900" u="none" strike="noStrike">
                          <a:effectLst/>
                        </a:rPr>
                        <a:t>I</a:t>
                      </a:r>
                      <a:endParaRPr lang="en-US" sz="900" b="0" i="0" u="none" strike="noStrike">
                        <a:solidFill>
                          <a:srgbClr val="030A13"/>
                        </a:solidFill>
                        <a:effectLst/>
                        <a:latin typeface="Arial"/>
                      </a:endParaRPr>
                    </a:p>
                  </a:txBody>
                  <a:tcPr marL="5421" marR="5421" marT="5421" marB="0"/>
                </a:tc>
                <a:tc>
                  <a:txBody>
                    <a:bodyPr/>
                    <a:lstStyle/>
                    <a:p>
                      <a:pPr algn="l" fontAlgn="t"/>
                      <a:r>
                        <a:rPr lang="en-US" sz="900" u="none" strike="noStrike">
                          <a:effectLst/>
                        </a:rPr>
                        <a:t>Client Assistance Program</a:t>
                      </a:r>
                      <a:endParaRPr lang="en-US" sz="900" b="0" i="0" u="none" strike="noStrike">
                        <a:solidFill>
                          <a:srgbClr val="030A13"/>
                        </a:solidFill>
                        <a:effectLst/>
                        <a:latin typeface="Arial"/>
                      </a:endParaRPr>
                    </a:p>
                  </a:txBody>
                  <a:tcPr marL="5421" marR="5421" marT="5421" marB="0"/>
                </a:tc>
                <a:tc>
                  <a:txBody>
                    <a:bodyPr/>
                    <a:lstStyle/>
                    <a:p>
                      <a:pPr algn="l" fontAlgn="t"/>
                      <a:r>
                        <a:rPr lang="en-US" sz="900" u="none" strike="noStrike" dirty="0">
                          <a:effectLst/>
                        </a:rPr>
                        <a:t>$50,000</a:t>
                      </a:r>
                      <a:br>
                        <a:rPr lang="en-US" sz="900" u="none" strike="noStrike" dirty="0">
                          <a:effectLst/>
                        </a:rPr>
                      </a:br>
                      <a:r>
                        <a:rPr lang="en-US" sz="900" u="none" strike="noStrike" dirty="0">
                          <a:effectLst/>
                        </a:rPr>
                        <a:t>After appropriations exceed $7.5 million, States receive $100,000</a:t>
                      </a:r>
                      <a:endParaRPr lang="en-US" sz="900" b="0" i="0" u="none" strike="noStrike" dirty="0">
                        <a:solidFill>
                          <a:srgbClr val="030A13"/>
                        </a:solidFill>
                        <a:effectLst/>
                        <a:latin typeface="Arial"/>
                      </a:endParaRPr>
                    </a:p>
                  </a:txBody>
                  <a:tcPr marL="5421" marR="5421" marT="5421" marB="0"/>
                </a:tc>
                <a:tc>
                  <a:txBody>
                    <a:bodyPr/>
                    <a:lstStyle/>
                    <a:p>
                      <a:pPr algn="l" fontAlgn="t"/>
                      <a:r>
                        <a:rPr lang="en-US" sz="900" u="none" strike="noStrike">
                          <a:effectLst/>
                        </a:rPr>
                        <a:t>$30,000</a:t>
                      </a:r>
                      <a:br>
                        <a:rPr lang="en-US" sz="900" u="none" strike="noStrike">
                          <a:effectLst/>
                        </a:rPr>
                      </a:br>
                      <a:r>
                        <a:rPr lang="en-US" sz="900" u="none" strike="noStrike">
                          <a:effectLst/>
                        </a:rPr>
                        <a:t>After appropriations exceed $7.5 million, outlying areas receive $45,000</a:t>
                      </a:r>
                      <a:endParaRPr lang="en-US" sz="900" b="0" i="0" u="none" strike="noStrike">
                        <a:solidFill>
                          <a:srgbClr val="030A13"/>
                        </a:solidFill>
                        <a:effectLst/>
                        <a:latin typeface="Arial"/>
                      </a:endParaRPr>
                    </a:p>
                  </a:txBody>
                  <a:tcPr marL="5421" marR="5421" marT="5421" marB="0"/>
                </a:tc>
                <a:tc>
                  <a:txBody>
                    <a:bodyPr/>
                    <a:lstStyle/>
                    <a:p>
                      <a:pPr algn="l" fontAlgn="t"/>
                      <a:r>
                        <a:rPr lang="en-US" sz="900" u="none" strike="noStrike">
                          <a:effectLst/>
                        </a:rPr>
                        <a:t>Rehabilitation Act Section 112(e)</a:t>
                      </a:r>
                      <a:endParaRPr lang="en-US" sz="900" b="0" i="0" u="none" strike="noStrike">
                        <a:solidFill>
                          <a:srgbClr val="030A13"/>
                        </a:solidFill>
                        <a:effectLst/>
                        <a:latin typeface="Arial"/>
                      </a:endParaRPr>
                    </a:p>
                  </a:txBody>
                  <a:tcPr marL="5421" marR="5421" marT="5421" marB="0"/>
                </a:tc>
              </a:tr>
              <a:tr h="455393">
                <a:tc>
                  <a:txBody>
                    <a:bodyPr/>
                    <a:lstStyle/>
                    <a:p>
                      <a:pPr algn="l" fontAlgn="t"/>
                      <a:r>
                        <a:rPr lang="en-US" sz="900" u="none" strike="noStrike">
                          <a:effectLst/>
                        </a:rPr>
                        <a:t>VII</a:t>
                      </a:r>
                      <a:endParaRPr lang="en-US" sz="900" b="0" i="0" u="none" strike="noStrike">
                        <a:solidFill>
                          <a:srgbClr val="030A13"/>
                        </a:solidFill>
                        <a:effectLst/>
                        <a:latin typeface="Arial"/>
                      </a:endParaRPr>
                    </a:p>
                  </a:txBody>
                  <a:tcPr marL="5421" marR="5421" marT="5421" marB="0"/>
                </a:tc>
                <a:tc>
                  <a:txBody>
                    <a:bodyPr/>
                    <a:lstStyle/>
                    <a:p>
                      <a:pPr algn="l" fontAlgn="t"/>
                      <a:r>
                        <a:rPr lang="en-US" sz="900" u="none" strike="noStrike">
                          <a:effectLst/>
                        </a:rPr>
                        <a:t>Independent Living for Older Individuals Who Are Blind – State Grants</a:t>
                      </a:r>
                      <a:endParaRPr lang="en-US" sz="900" b="0" i="0" u="none" strike="noStrike">
                        <a:solidFill>
                          <a:srgbClr val="030A13"/>
                        </a:solidFill>
                        <a:effectLst/>
                        <a:latin typeface="Arial"/>
                      </a:endParaRPr>
                    </a:p>
                  </a:txBody>
                  <a:tcPr marL="5421" marR="5421" marT="5421" marB="0"/>
                </a:tc>
                <a:tc>
                  <a:txBody>
                    <a:bodyPr/>
                    <a:lstStyle/>
                    <a:p>
                      <a:pPr algn="l" fontAlgn="t"/>
                      <a:r>
                        <a:rPr lang="en-US" sz="900" u="none" strike="noStrike">
                          <a:effectLst/>
                        </a:rPr>
                        <a:t>$225,000 or 1/3 of 1% of amount appropriated, whichever is greater</a:t>
                      </a:r>
                      <a:endParaRPr lang="en-US" sz="900" b="0" i="0" u="none" strike="noStrike">
                        <a:solidFill>
                          <a:srgbClr val="030A13"/>
                        </a:solidFill>
                        <a:effectLst/>
                        <a:latin typeface="Arial"/>
                      </a:endParaRPr>
                    </a:p>
                  </a:txBody>
                  <a:tcPr marL="5421" marR="5421" marT="5421" marB="0"/>
                </a:tc>
                <a:tc>
                  <a:txBody>
                    <a:bodyPr/>
                    <a:lstStyle/>
                    <a:p>
                      <a:pPr algn="l" fontAlgn="t"/>
                      <a:r>
                        <a:rPr lang="en-US" sz="900" u="none" strike="noStrike">
                          <a:effectLst/>
                        </a:rPr>
                        <a:t>$40,000 </a:t>
                      </a:r>
                      <a:endParaRPr lang="en-US" sz="900" b="0" i="0" u="none" strike="noStrike">
                        <a:solidFill>
                          <a:srgbClr val="030A13"/>
                        </a:solidFill>
                        <a:effectLst/>
                        <a:latin typeface="Arial"/>
                      </a:endParaRPr>
                    </a:p>
                  </a:txBody>
                  <a:tcPr marL="5421" marR="5421" marT="5421" marB="0"/>
                </a:tc>
                <a:tc>
                  <a:txBody>
                    <a:bodyPr/>
                    <a:lstStyle/>
                    <a:p>
                      <a:pPr algn="l" fontAlgn="t"/>
                      <a:r>
                        <a:rPr lang="en-US" sz="900" u="none" strike="noStrike">
                          <a:effectLst/>
                        </a:rPr>
                        <a:t>Rehabilitation Act Section 752(j)</a:t>
                      </a:r>
                      <a:endParaRPr lang="en-US" sz="900" b="0" i="0" u="none" strike="noStrike">
                        <a:solidFill>
                          <a:srgbClr val="030A13"/>
                        </a:solidFill>
                        <a:effectLst/>
                        <a:latin typeface="Arial"/>
                      </a:endParaRPr>
                    </a:p>
                  </a:txBody>
                  <a:tcPr marL="5421" marR="5421" marT="5421" marB="0"/>
                </a:tc>
              </a:tr>
              <a:tr h="455393">
                <a:tc>
                  <a:txBody>
                    <a:bodyPr/>
                    <a:lstStyle/>
                    <a:p>
                      <a:pPr algn="l" fontAlgn="t"/>
                      <a:r>
                        <a:rPr lang="en-US" sz="900" u="none" strike="noStrike">
                          <a:effectLst/>
                        </a:rPr>
                        <a:t>VI-B</a:t>
                      </a:r>
                      <a:endParaRPr lang="en-US" sz="900" b="0" i="0" u="none" strike="noStrike">
                        <a:solidFill>
                          <a:srgbClr val="030A13"/>
                        </a:solidFill>
                        <a:effectLst/>
                        <a:latin typeface="Arial"/>
                      </a:endParaRPr>
                    </a:p>
                  </a:txBody>
                  <a:tcPr marL="5421" marR="5421" marT="5421" marB="0"/>
                </a:tc>
                <a:tc>
                  <a:txBody>
                    <a:bodyPr/>
                    <a:lstStyle/>
                    <a:p>
                      <a:pPr algn="l" fontAlgn="t"/>
                      <a:r>
                        <a:rPr lang="en-US" sz="900" u="none" strike="noStrike">
                          <a:effectLst/>
                        </a:rPr>
                        <a:t>Supported Employment – State Grants</a:t>
                      </a:r>
                      <a:endParaRPr lang="en-US" sz="900" b="0" i="0" u="none" strike="noStrike">
                        <a:solidFill>
                          <a:srgbClr val="030A13"/>
                        </a:solidFill>
                        <a:effectLst/>
                        <a:latin typeface="Arial"/>
                      </a:endParaRPr>
                    </a:p>
                  </a:txBody>
                  <a:tcPr marL="5421" marR="5421" marT="5421" marB="0"/>
                </a:tc>
                <a:tc>
                  <a:txBody>
                    <a:bodyPr/>
                    <a:lstStyle/>
                    <a:p>
                      <a:pPr algn="l" fontAlgn="t"/>
                      <a:r>
                        <a:rPr lang="en-US" sz="900" u="none" strike="noStrike">
                          <a:effectLst/>
                        </a:rPr>
                        <a:t>$300,000 or 1/3 of 1% of appropriated amount, whichever is greater</a:t>
                      </a:r>
                      <a:endParaRPr lang="en-US" sz="900" b="0" i="0" u="none" strike="noStrike">
                        <a:solidFill>
                          <a:srgbClr val="030A13"/>
                        </a:solidFill>
                        <a:effectLst/>
                        <a:latin typeface="Arial"/>
                      </a:endParaRPr>
                    </a:p>
                  </a:txBody>
                  <a:tcPr marL="5421" marR="5421" marT="5421" marB="0"/>
                </a:tc>
                <a:tc>
                  <a:txBody>
                    <a:bodyPr/>
                    <a:lstStyle/>
                    <a:p>
                      <a:pPr algn="l" fontAlgn="t"/>
                      <a:r>
                        <a:rPr lang="en-US" sz="900" u="none" strike="noStrike">
                          <a:effectLst/>
                        </a:rPr>
                        <a:t>1/8 of 1% (0.00125) of appropriated amount</a:t>
                      </a:r>
                      <a:endParaRPr lang="en-US" sz="900" b="0" i="0" u="none" strike="noStrike">
                        <a:solidFill>
                          <a:srgbClr val="030A13"/>
                        </a:solidFill>
                        <a:effectLst/>
                        <a:latin typeface="Arial"/>
                      </a:endParaRPr>
                    </a:p>
                  </a:txBody>
                  <a:tcPr marL="5421" marR="5421" marT="5421" marB="0"/>
                </a:tc>
                <a:tc>
                  <a:txBody>
                    <a:bodyPr/>
                    <a:lstStyle/>
                    <a:p>
                      <a:pPr algn="l" fontAlgn="t"/>
                      <a:r>
                        <a:rPr lang="en-US" sz="900" u="none" strike="noStrike">
                          <a:effectLst/>
                        </a:rPr>
                        <a:t>Rehabilitation Act – Subsection 622(a)</a:t>
                      </a:r>
                      <a:endParaRPr lang="en-US" sz="900" b="0" i="0" u="none" strike="noStrike">
                        <a:solidFill>
                          <a:srgbClr val="030A13"/>
                        </a:solidFill>
                        <a:effectLst/>
                        <a:latin typeface="Arial"/>
                      </a:endParaRPr>
                    </a:p>
                  </a:txBody>
                  <a:tcPr marL="5421" marR="5421" marT="5421" marB="0"/>
                </a:tc>
              </a:tr>
              <a:tr h="455393">
                <a:tc>
                  <a:txBody>
                    <a:bodyPr/>
                    <a:lstStyle/>
                    <a:p>
                      <a:pPr algn="l" fontAlgn="t"/>
                      <a:r>
                        <a:rPr lang="en-US" sz="900" u="none" strike="noStrike">
                          <a:effectLst/>
                        </a:rPr>
                        <a:t>V</a:t>
                      </a:r>
                      <a:endParaRPr lang="en-US" sz="900" b="0" i="0" u="none" strike="noStrike">
                        <a:solidFill>
                          <a:srgbClr val="030A13"/>
                        </a:solidFill>
                        <a:effectLst/>
                        <a:latin typeface="Arial"/>
                      </a:endParaRPr>
                    </a:p>
                  </a:txBody>
                  <a:tcPr marL="5421" marR="5421" marT="5421" marB="0"/>
                </a:tc>
                <a:tc>
                  <a:txBody>
                    <a:bodyPr/>
                    <a:lstStyle/>
                    <a:p>
                      <a:pPr algn="l" fontAlgn="t"/>
                      <a:r>
                        <a:rPr lang="en-US" sz="900" u="none" strike="noStrike">
                          <a:effectLst/>
                        </a:rPr>
                        <a:t>Protection and Advocacy for Individual Rights</a:t>
                      </a:r>
                      <a:endParaRPr lang="en-US" sz="900" b="0" i="0" u="none" strike="noStrike">
                        <a:solidFill>
                          <a:srgbClr val="030A13"/>
                        </a:solidFill>
                        <a:effectLst/>
                        <a:latin typeface="Arial"/>
                      </a:endParaRPr>
                    </a:p>
                  </a:txBody>
                  <a:tcPr marL="5421" marR="5421" marT="5421" marB="0"/>
                </a:tc>
                <a:tc>
                  <a:txBody>
                    <a:bodyPr/>
                    <a:lstStyle/>
                    <a:p>
                      <a:pPr algn="l" fontAlgn="t"/>
                      <a:r>
                        <a:rPr lang="en-US" sz="900" u="none" strike="noStrike">
                          <a:effectLst/>
                        </a:rPr>
                        <a:t>$100,000 or 1/3 of 1% of appropriated amount, whichever is greater</a:t>
                      </a:r>
                      <a:endParaRPr lang="en-US" sz="900" b="0" i="0" u="none" strike="noStrike">
                        <a:solidFill>
                          <a:srgbClr val="030A13"/>
                        </a:solidFill>
                        <a:effectLst/>
                        <a:latin typeface="Arial"/>
                      </a:endParaRPr>
                    </a:p>
                  </a:txBody>
                  <a:tcPr marL="5421" marR="5421" marT="5421" marB="0"/>
                </a:tc>
                <a:tc>
                  <a:txBody>
                    <a:bodyPr/>
                    <a:lstStyle/>
                    <a:p>
                      <a:pPr algn="l" fontAlgn="t"/>
                      <a:r>
                        <a:rPr lang="en-US" sz="900" u="none" strike="noStrike">
                          <a:effectLst/>
                        </a:rPr>
                        <a:t>$50,000 </a:t>
                      </a:r>
                      <a:endParaRPr lang="en-US" sz="900" b="0" i="0" u="none" strike="noStrike">
                        <a:solidFill>
                          <a:srgbClr val="030A13"/>
                        </a:solidFill>
                        <a:effectLst/>
                        <a:latin typeface="Arial"/>
                      </a:endParaRPr>
                    </a:p>
                  </a:txBody>
                  <a:tcPr marL="5421" marR="5421" marT="5421" marB="0"/>
                </a:tc>
                <a:tc>
                  <a:txBody>
                    <a:bodyPr/>
                    <a:lstStyle/>
                    <a:p>
                      <a:pPr algn="l" fontAlgn="t"/>
                      <a:r>
                        <a:rPr lang="en-US" sz="900" u="none" strike="noStrike" dirty="0">
                          <a:effectLst/>
                        </a:rPr>
                        <a:t>Rehabilitation Act-- section 509((c)(3)</a:t>
                      </a:r>
                      <a:endParaRPr lang="en-US" sz="900" b="0" i="0" u="none" strike="noStrike" dirty="0">
                        <a:solidFill>
                          <a:srgbClr val="030A13"/>
                        </a:solidFill>
                        <a:effectLst/>
                        <a:latin typeface="Arial"/>
                      </a:endParaRPr>
                    </a:p>
                  </a:txBody>
                  <a:tcPr marL="5421" marR="5421" marT="5421" marB="0"/>
                </a:tc>
              </a:tr>
            </a:tbl>
          </a:graphicData>
        </a:graphic>
      </p:graphicFrame>
    </p:spTree>
    <p:extLst>
      <p:ext uri="{BB962C8B-B14F-4D97-AF65-F5344CB8AC3E}">
        <p14:creationId xmlns:p14="http://schemas.microsoft.com/office/powerpoint/2010/main" val="3696287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Fiscal Resources – Reallotment Data</a:t>
            </a:r>
            <a:endParaRPr lang="en-US" dirty="0"/>
          </a:p>
        </p:txBody>
      </p:sp>
      <p:sp>
        <p:nvSpPr>
          <p:cNvPr id="3" name="Content Placeholder 2"/>
          <p:cNvSpPr>
            <a:spLocks noGrp="1"/>
          </p:cNvSpPr>
          <p:nvPr>
            <p:ph idx="1"/>
          </p:nvPr>
        </p:nvSpPr>
        <p:spPr/>
        <p:txBody>
          <a:bodyPr/>
          <a:lstStyle/>
          <a:p>
            <a:pPr marL="0" indent="0">
              <a:buNone/>
            </a:pPr>
            <a:r>
              <a:rPr lang="en-US" dirty="0" smtClean="0"/>
              <a:t>The final section contains a table of State VR Services Reallotment Data for the most recent Fiscal Year.</a:t>
            </a:r>
            <a:endParaRPr lang="en-US" dirty="0"/>
          </a:p>
        </p:txBody>
      </p:sp>
    </p:spTree>
    <p:extLst>
      <p:ext uri="{BB962C8B-B14F-4D97-AF65-F5344CB8AC3E}">
        <p14:creationId xmlns:p14="http://schemas.microsoft.com/office/powerpoint/2010/main" val="3070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Grant Award Information</a:t>
            </a:r>
            <a:endParaRPr lang="en-US" dirty="0"/>
          </a:p>
        </p:txBody>
      </p:sp>
      <p:sp>
        <p:nvSpPr>
          <p:cNvPr id="3" name="Content Placeholder 2"/>
          <p:cNvSpPr>
            <a:spLocks noGrp="1"/>
          </p:cNvSpPr>
          <p:nvPr>
            <p:ph idx="1"/>
          </p:nvPr>
        </p:nvSpPr>
        <p:spPr/>
        <p:txBody>
          <a:bodyPr/>
          <a:lstStyle/>
          <a:p>
            <a:pPr marL="0" indent="0">
              <a:buNone/>
            </a:pPr>
            <a:r>
              <a:rPr lang="en-US" dirty="0" smtClean="0"/>
              <a:t>Information about Grant Awards can be found in three places on the RSA.ED.GOV site</a:t>
            </a:r>
          </a:p>
          <a:p>
            <a:r>
              <a:rPr lang="en-US" dirty="0" smtClean="0"/>
              <a:t>The Program information page</a:t>
            </a:r>
          </a:p>
          <a:p>
            <a:r>
              <a:rPr lang="en-US" dirty="0" smtClean="0"/>
              <a:t>The Grant Award page</a:t>
            </a:r>
          </a:p>
          <a:p>
            <a:r>
              <a:rPr lang="en-US" dirty="0" smtClean="0"/>
              <a:t>Ad Hoc Query</a:t>
            </a:r>
            <a:endParaRPr lang="en-US" dirty="0"/>
          </a:p>
        </p:txBody>
      </p:sp>
    </p:spTree>
    <p:extLst>
      <p:ext uri="{BB962C8B-B14F-4D97-AF65-F5344CB8AC3E}">
        <p14:creationId xmlns:p14="http://schemas.microsoft.com/office/powerpoint/2010/main" val="19140859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Grant Award Information on the Program page</a:t>
            </a:r>
            <a:endParaRPr lang="en-US" dirty="0"/>
          </a:p>
        </p:txBody>
      </p:sp>
      <p:sp>
        <p:nvSpPr>
          <p:cNvPr id="3" name="Content Placeholder 2"/>
          <p:cNvSpPr>
            <a:spLocks noGrp="1"/>
          </p:cNvSpPr>
          <p:nvPr>
            <p:ph idx="1"/>
          </p:nvPr>
        </p:nvSpPr>
        <p:spPr/>
        <p:txBody>
          <a:bodyPr>
            <a:normAutofit/>
          </a:bodyPr>
          <a:lstStyle/>
          <a:p>
            <a:r>
              <a:rPr lang="en-US" sz="2000" dirty="0" smtClean="0"/>
              <a:t>Each RSA program has its own page (see </a:t>
            </a:r>
            <a:r>
              <a:rPr lang="en-US" sz="2000" i="1" dirty="0" smtClean="0"/>
              <a:t>About RSA</a:t>
            </a:r>
            <a:r>
              <a:rPr lang="en-US" sz="2000" dirty="0" smtClean="0"/>
              <a:t> then </a:t>
            </a:r>
            <a:r>
              <a:rPr lang="en-US" sz="2000" i="1" dirty="0" smtClean="0"/>
              <a:t>Programs</a:t>
            </a:r>
            <a:r>
              <a:rPr lang="en-US" sz="2000" dirty="0" smtClean="0"/>
              <a:t>)</a:t>
            </a:r>
          </a:p>
          <a:p>
            <a:r>
              <a:rPr lang="en-US" sz="2000" dirty="0" smtClean="0"/>
              <a:t>Select the program, then click on the </a:t>
            </a:r>
            <a:r>
              <a:rPr lang="en-US" sz="2000" i="1" dirty="0" smtClean="0"/>
              <a:t>Awards </a:t>
            </a:r>
            <a:r>
              <a:rPr lang="en-US" sz="2000" dirty="0" smtClean="0"/>
              <a:t>dropdown</a:t>
            </a:r>
          </a:p>
          <a:p>
            <a:r>
              <a:rPr lang="en-US" sz="2000" dirty="0" smtClean="0"/>
              <a:t>The system shows a table of awards by state</a:t>
            </a:r>
          </a:p>
          <a:p>
            <a:endParaRPr lang="en-US" sz="2000" dirty="0"/>
          </a:p>
        </p:txBody>
      </p:sp>
      <p:pic>
        <p:nvPicPr>
          <p:cNvPr id="6146" name="Picture 2" descr="Screen print showing the awards table on the Program page" title="Screen print showing the awards table on the Program p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6072" y="2934302"/>
            <a:ext cx="7083714" cy="31126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372663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Grant Award Information </a:t>
            </a:r>
            <a:br>
              <a:rPr lang="en-US" dirty="0" smtClean="0"/>
            </a:br>
            <a:r>
              <a:rPr lang="en-US" dirty="0" smtClean="0"/>
              <a:t>on the Grant Award page</a:t>
            </a:r>
            <a:endParaRPr lang="en-US" dirty="0"/>
          </a:p>
        </p:txBody>
      </p:sp>
      <p:sp>
        <p:nvSpPr>
          <p:cNvPr id="3" name="Content Placeholder 2"/>
          <p:cNvSpPr>
            <a:spLocks noGrp="1"/>
          </p:cNvSpPr>
          <p:nvPr>
            <p:ph sz="half" idx="1"/>
          </p:nvPr>
        </p:nvSpPr>
        <p:spPr>
          <a:xfrm>
            <a:off x="457200" y="1600200"/>
            <a:ext cx="3124200" cy="4525963"/>
          </a:xfrm>
        </p:spPr>
        <p:txBody>
          <a:bodyPr/>
          <a:lstStyle/>
          <a:p>
            <a:r>
              <a:rPr lang="en-US" dirty="0" smtClean="0"/>
              <a:t>Each grant award has its own page which shows award details</a:t>
            </a:r>
            <a:endParaRPr lang="en-US" dirty="0"/>
          </a:p>
        </p:txBody>
      </p:sp>
      <p:pic>
        <p:nvPicPr>
          <p:cNvPr id="7170" name="Picture 2" descr="Screen print showing the awards table on the Grant Award Apage" title="Screen print showing the awards table on the Grant Award Apage"/>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3719945" y="1699491"/>
            <a:ext cx="4108523" cy="45808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773646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to get to the Grant Award page</a:t>
            </a:r>
            <a:endParaRPr lang="en-US" dirty="0"/>
          </a:p>
        </p:txBody>
      </p:sp>
      <p:sp>
        <p:nvSpPr>
          <p:cNvPr id="5" name="Content Placeholder 4"/>
          <p:cNvSpPr>
            <a:spLocks noGrp="1"/>
          </p:cNvSpPr>
          <p:nvPr>
            <p:ph idx="1"/>
          </p:nvPr>
        </p:nvSpPr>
        <p:spPr/>
        <p:txBody>
          <a:bodyPr>
            <a:normAutofit/>
          </a:bodyPr>
          <a:lstStyle/>
          <a:p>
            <a:pPr marL="0" indent="0">
              <a:buNone/>
            </a:pPr>
            <a:r>
              <a:rPr lang="en-US" sz="2400" dirty="0" smtClean="0"/>
              <a:t>There are several ways to get to the page for your award</a:t>
            </a:r>
          </a:p>
          <a:p>
            <a:r>
              <a:rPr lang="en-US" sz="2400" dirty="0" smtClean="0"/>
              <a:t>Click on your award number on the </a:t>
            </a:r>
            <a:r>
              <a:rPr lang="en-US" sz="2400" i="1" dirty="0" smtClean="0"/>
              <a:t>Program</a:t>
            </a:r>
            <a:r>
              <a:rPr lang="en-US" sz="2400" dirty="0" smtClean="0"/>
              <a:t> page</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2400" dirty="0" smtClean="0"/>
          </a:p>
          <a:p>
            <a:r>
              <a:rPr lang="en-US" sz="2400" dirty="0" smtClean="0"/>
              <a:t>Type your award number in the </a:t>
            </a:r>
            <a:r>
              <a:rPr lang="en-US" sz="2400" i="1" dirty="0" smtClean="0"/>
              <a:t>Search</a:t>
            </a:r>
            <a:r>
              <a:rPr lang="en-US" sz="2400" dirty="0" smtClean="0"/>
              <a:t> box</a:t>
            </a:r>
            <a:br>
              <a:rPr lang="en-US" sz="2400" dirty="0" smtClean="0"/>
            </a:br>
            <a:r>
              <a:rPr lang="en-US" sz="2400" dirty="0" smtClean="0"/>
              <a:t/>
            </a:r>
            <a:br>
              <a:rPr lang="en-US" sz="2400" dirty="0" smtClean="0"/>
            </a:br>
            <a:endParaRPr lang="en-US" sz="2400" dirty="0" smtClean="0"/>
          </a:p>
          <a:p>
            <a:r>
              <a:rPr lang="en-US" sz="2400" dirty="0" smtClean="0"/>
              <a:t>TIP: for Basic VR awards, type your four character agency code in </a:t>
            </a:r>
            <a:r>
              <a:rPr lang="en-US" sz="2400" i="1" dirty="0" smtClean="0"/>
              <a:t>Search</a:t>
            </a:r>
            <a:r>
              <a:rPr lang="en-US" sz="2400" dirty="0" smtClean="0"/>
              <a:t>: i.e.   CA-C  or  AR-G  or  CT-B</a:t>
            </a:r>
          </a:p>
          <a:p>
            <a:endParaRPr lang="en-US" dirty="0"/>
          </a:p>
        </p:txBody>
      </p:sp>
      <p:pic>
        <p:nvPicPr>
          <p:cNvPr id="8195" name="Picture 3" descr="Screen print showing the Awards table on the Program page on RSA.ED.GOV" title="Screen print showing the Awards table on the Program page on RSA.ED.GOV"/>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1714" y="2687204"/>
            <a:ext cx="5581650" cy="15990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descr="Screen print showing the Search Box on RSA.ED.GOV" title="Screen print showing the Search Box on RSA.ED.GOV"/>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1239" y="4742871"/>
            <a:ext cx="5572125" cy="619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201667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Grant Award Information </a:t>
            </a:r>
            <a:br>
              <a:rPr lang="en-US" dirty="0" smtClean="0"/>
            </a:br>
            <a:r>
              <a:rPr lang="en-US" dirty="0" smtClean="0"/>
              <a:t>in Ad Hoc Query</a:t>
            </a:r>
            <a:endParaRPr lang="en-US" dirty="0"/>
          </a:p>
        </p:txBody>
      </p:sp>
      <p:sp>
        <p:nvSpPr>
          <p:cNvPr id="3" name="Content Placeholder 2"/>
          <p:cNvSpPr>
            <a:spLocks noGrp="1"/>
          </p:cNvSpPr>
          <p:nvPr>
            <p:ph idx="1"/>
          </p:nvPr>
        </p:nvSpPr>
        <p:spPr/>
        <p:txBody>
          <a:bodyPr>
            <a:normAutofit/>
          </a:bodyPr>
          <a:lstStyle/>
          <a:p>
            <a:r>
              <a:rPr lang="en-US" sz="2400" dirty="0" smtClean="0"/>
              <a:t>The </a:t>
            </a:r>
            <a:r>
              <a:rPr lang="en-US" sz="2400" i="1" dirty="0" smtClean="0"/>
              <a:t>Ad Hoc Query</a:t>
            </a:r>
            <a:r>
              <a:rPr lang="en-US" sz="2400" dirty="0" smtClean="0"/>
              <a:t> option is available under </a:t>
            </a:r>
            <a:r>
              <a:rPr lang="en-US" sz="2400" i="1" dirty="0" smtClean="0"/>
              <a:t>Tools</a:t>
            </a:r>
            <a:r>
              <a:rPr lang="en-US" sz="2400" dirty="0" smtClean="0"/>
              <a:t> in the menu or footer</a:t>
            </a:r>
          </a:p>
          <a:p>
            <a:r>
              <a:rPr lang="en-US" sz="2400" dirty="0" smtClean="0"/>
              <a:t>The first AHQ option is </a:t>
            </a:r>
            <a:r>
              <a:rPr lang="en-US" sz="2400" i="1" dirty="0" smtClean="0"/>
              <a:t>Query Grant Awards</a:t>
            </a:r>
          </a:p>
          <a:p>
            <a:endParaRPr lang="en-US" sz="2400" dirty="0"/>
          </a:p>
        </p:txBody>
      </p:sp>
    </p:spTree>
    <p:extLst>
      <p:ext uri="{BB962C8B-B14F-4D97-AF65-F5344CB8AC3E}">
        <p14:creationId xmlns:p14="http://schemas.microsoft.com/office/powerpoint/2010/main" val="38017153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Grant Award Ad Hoc Query</a:t>
            </a:r>
            <a:endParaRPr lang="en-US" dirty="0"/>
          </a:p>
        </p:txBody>
      </p:sp>
      <p:pic>
        <p:nvPicPr>
          <p:cNvPr id="4" name="Picture 2" descr="Screen print showing the Ad Hoc Query screen for Grant Awards on RSA.ED.GOV" title="Screen print showing the Ad Hoc Query screen for Grant Awards on RSA.ED.GOV"/>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32854" y="1821873"/>
            <a:ext cx="5697835" cy="36368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382349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 I </a:t>
            </a:r>
            <a:r>
              <a:rPr lang="en-US" dirty="0" smtClean="0"/>
              <a:t>Obtain </a:t>
            </a:r>
            <a:r>
              <a:rPr lang="en-US" dirty="0"/>
              <a:t>a U</a:t>
            </a:r>
            <a:r>
              <a:rPr lang="en-US" dirty="0" smtClean="0"/>
              <a:t>ser </a:t>
            </a:r>
            <a:r>
              <a:rPr lang="en-US" dirty="0"/>
              <a:t>ID and </a:t>
            </a:r>
            <a:r>
              <a:rPr lang="en-US" dirty="0" smtClean="0"/>
              <a:t>Password </a:t>
            </a:r>
            <a:r>
              <a:rPr lang="en-US" dirty="0"/>
              <a:t>to </a:t>
            </a:r>
            <a:r>
              <a:rPr lang="en-US" dirty="0" smtClean="0"/>
              <a:t>Access </a:t>
            </a:r>
            <a:r>
              <a:rPr lang="en-US" dirty="0"/>
              <a:t>G5?</a:t>
            </a:r>
          </a:p>
        </p:txBody>
      </p:sp>
      <p:sp>
        <p:nvSpPr>
          <p:cNvPr id="3" name="Content Placeholder 2"/>
          <p:cNvSpPr>
            <a:spLocks noGrp="1"/>
          </p:cNvSpPr>
          <p:nvPr>
            <p:ph idx="1"/>
          </p:nvPr>
        </p:nvSpPr>
        <p:spPr/>
        <p:txBody>
          <a:bodyPr/>
          <a:lstStyle/>
          <a:p>
            <a:endParaRPr lang="en-US" dirty="0" smtClean="0"/>
          </a:p>
          <a:p>
            <a:pPr marL="0" indent="0">
              <a:buNone/>
            </a:pPr>
            <a:r>
              <a:rPr lang="en-US" dirty="0" smtClean="0">
                <a:solidFill>
                  <a:schemeClr val="bg1"/>
                </a:solidFill>
              </a:rPr>
              <a:t>If </a:t>
            </a:r>
            <a:r>
              <a:rPr lang="en-US" dirty="0">
                <a:solidFill>
                  <a:schemeClr val="bg1"/>
                </a:solidFill>
              </a:rPr>
              <a:t>you haven't registered for a G5 account, </a:t>
            </a:r>
            <a:r>
              <a:rPr lang="en-US" dirty="0" smtClean="0">
                <a:solidFill>
                  <a:schemeClr val="bg1"/>
                </a:solidFill>
              </a:rPr>
              <a:t>please go to </a:t>
            </a:r>
            <a:r>
              <a:rPr lang="en-US" u="sng" dirty="0" smtClean="0">
                <a:solidFill>
                  <a:schemeClr val="bg1"/>
                </a:solidFill>
              </a:rPr>
              <a:t>www.g5.gov</a:t>
            </a:r>
            <a:r>
              <a:rPr lang="en-US" dirty="0" smtClean="0">
                <a:solidFill>
                  <a:schemeClr val="bg1"/>
                </a:solidFill>
              </a:rPr>
              <a:t> and click </a:t>
            </a:r>
            <a:r>
              <a:rPr lang="en-US" dirty="0">
                <a:solidFill>
                  <a:schemeClr val="bg1"/>
                </a:solidFill>
              </a:rPr>
              <a:t>on the "New User" link under the G5 login box and following the instructions to complete the online registration</a:t>
            </a:r>
            <a:r>
              <a:rPr lang="en-US" dirty="0" smtClean="0">
                <a:solidFill>
                  <a:schemeClr val="bg1"/>
                </a:solidFill>
              </a:rPr>
              <a:t>.</a:t>
            </a:r>
          </a:p>
          <a:p>
            <a:pPr marL="0" indent="0">
              <a:buNone/>
            </a:pPr>
            <a:endParaRPr lang="en-US" dirty="0">
              <a:solidFill>
                <a:schemeClr val="bg1"/>
              </a:solidFill>
            </a:endParaRPr>
          </a:p>
          <a:p>
            <a:pPr marL="0" indent="0">
              <a:buNone/>
            </a:pPr>
            <a:r>
              <a:rPr lang="en-US" dirty="0" smtClean="0">
                <a:solidFill>
                  <a:schemeClr val="bg1"/>
                </a:solidFill>
              </a:rPr>
              <a:t>RSA Financial Management Specialists cannot access G5 user accounts.</a:t>
            </a:r>
            <a:endParaRPr lang="en-US" dirty="0">
              <a:solidFill>
                <a:schemeClr val="bg1"/>
              </a:solidFill>
            </a:endParaRPr>
          </a:p>
        </p:txBody>
      </p:sp>
    </p:spTree>
    <p:extLst>
      <p:ext uri="{BB962C8B-B14F-4D97-AF65-F5344CB8AC3E}">
        <p14:creationId xmlns:p14="http://schemas.microsoft.com/office/powerpoint/2010/main" val="35013187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One more tip: Fiscal Info on Data Entry</a:t>
            </a:r>
            <a:endParaRPr lang="en-US" dirty="0"/>
          </a:p>
        </p:txBody>
      </p:sp>
      <p:sp>
        <p:nvSpPr>
          <p:cNvPr id="3" name="Content Placeholder 2"/>
          <p:cNvSpPr>
            <a:spLocks noGrp="1"/>
          </p:cNvSpPr>
          <p:nvPr>
            <p:ph idx="1"/>
          </p:nvPr>
        </p:nvSpPr>
        <p:spPr/>
        <p:txBody>
          <a:bodyPr/>
          <a:lstStyle/>
          <a:p>
            <a:r>
              <a:rPr lang="en-US" sz="2800" dirty="0" smtClean="0"/>
              <a:t>Within Data Entry, there’s a spot on the SF-425 (and also on other forms) for </a:t>
            </a:r>
            <a:r>
              <a:rPr lang="en-US" sz="2800" i="1" dirty="0" smtClean="0"/>
              <a:t>Other related documents</a:t>
            </a:r>
            <a:endParaRPr lang="en-US" dirty="0"/>
          </a:p>
        </p:txBody>
      </p:sp>
      <p:pic>
        <p:nvPicPr>
          <p:cNvPr id="10242" name="Picture 2" descr="Screen print showing the &quot;Other related documents&quot; section of the Data Entry screen on RSA.ED.GOV"/>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05527" y="3134944"/>
            <a:ext cx="6022109" cy="29211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95739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90645" y="1229561"/>
            <a:ext cx="7886700" cy="1325559"/>
          </a:xfrm>
        </p:spPr>
        <p:txBody>
          <a:bodyPr/>
          <a:lstStyle/>
          <a:p>
            <a:r>
              <a:rPr lang="en-US" dirty="0" smtClean="0"/>
              <a:t>Questions?</a:t>
            </a:r>
            <a:endParaRPr lang="en-US" dirty="0"/>
          </a:p>
        </p:txBody>
      </p:sp>
      <p:sp>
        <p:nvSpPr>
          <p:cNvPr id="2" name="TextBox 1"/>
          <p:cNvSpPr txBox="1"/>
          <p:nvPr/>
        </p:nvSpPr>
        <p:spPr>
          <a:xfrm>
            <a:off x="854439" y="3422542"/>
            <a:ext cx="7704945" cy="954107"/>
          </a:xfrm>
          <a:prstGeom prst="rect">
            <a:avLst/>
          </a:prstGeom>
          <a:noFill/>
        </p:spPr>
        <p:txBody>
          <a:bodyPr wrap="square" rtlCol="0">
            <a:spAutoFit/>
          </a:bodyPr>
          <a:lstStyle/>
          <a:p>
            <a:pPr algn="ctr"/>
            <a:r>
              <a:rPr lang="en-US" sz="2800" b="1" dirty="0" smtClean="0">
                <a:solidFill>
                  <a:schemeClr val="bg1"/>
                </a:solidFill>
              </a:rPr>
              <a:t>If you have additional questions, please email them to RSAfiscal@ed.gov.</a:t>
            </a:r>
            <a:endParaRPr lang="en-US" sz="2800" b="1" dirty="0">
              <a:solidFill>
                <a:schemeClr val="bg1"/>
              </a:solidFill>
            </a:endParaRPr>
          </a:p>
        </p:txBody>
      </p:sp>
    </p:spTree>
    <p:extLst>
      <p:ext uri="{BB962C8B-B14F-4D97-AF65-F5344CB8AC3E}">
        <p14:creationId xmlns:p14="http://schemas.microsoft.com/office/powerpoint/2010/main" val="4192881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7848600" cy="1029325"/>
          </a:xfrm>
        </p:spPr>
        <p:txBody>
          <a:bodyPr>
            <a:noAutofit/>
          </a:bodyPr>
          <a:lstStyle/>
          <a:p>
            <a:pPr algn="ctr"/>
            <a:r>
              <a:rPr lang="en-US" sz="3600" spc="0" dirty="0" smtClean="0">
                <a:effectLst/>
              </a:rPr>
              <a:t>Who has Access to Award  </a:t>
            </a:r>
            <a:br>
              <a:rPr lang="en-US" sz="3600" spc="0" dirty="0" smtClean="0">
                <a:effectLst/>
              </a:rPr>
            </a:br>
            <a:r>
              <a:rPr lang="en-US" sz="3600" spc="0" dirty="0" smtClean="0">
                <a:effectLst/>
              </a:rPr>
              <a:t>Information  in G5?</a:t>
            </a:r>
            <a:br>
              <a:rPr lang="en-US" sz="3600" spc="0" dirty="0" smtClean="0">
                <a:effectLst/>
              </a:rPr>
            </a:br>
            <a:endParaRPr lang="en-US" sz="3600" spc="0" dirty="0" smtClean="0">
              <a:effectLst/>
            </a:endParaRPr>
          </a:p>
        </p:txBody>
      </p:sp>
      <p:sp>
        <p:nvSpPr>
          <p:cNvPr id="3" name="Subtitle 2"/>
          <p:cNvSpPr>
            <a:spLocks noGrp="1"/>
          </p:cNvSpPr>
          <p:nvPr>
            <p:ph type="subTitle" idx="1"/>
          </p:nvPr>
        </p:nvSpPr>
        <p:spPr>
          <a:xfrm>
            <a:off x="381000" y="1319133"/>
            <a:ext cx="8382000" cy="4437089"/>
          </a:xfrm>
        </p:spPr>
        <p:txBody>
          <a:bodyPr>
            <a:normAutofit/>
          </a:bodyPr>
          <a:lstStyle/>
          <a:p>
            <a:pPr algn="l"/>
            <a:r>
              <a:rPr lang="en-US" sz="2000" dirty="0" smtClean="0">
                <a:solidFill>
                  <a:schemeClr val="bg1"/>
                </a:solidFill>
              </a:rPr>
              <a:t>G5 allows for two roles that can be associated with any given award, </a:t>
            </a:r>
            <a:r>
              <a:rPr lang="en-US" sz="2000" b="1" dirty="0" smtClean="0">
                <a:solidFill>
                  <a:schemeClr val="bg1"/>
                </a:solidFill>
              </a:rPr>
              <a:t>Recipient State Director (RSD), </a:t>
            </a:r>
            <a:r>
              <a:rPr lang="en-US" sz="2000" dirty="0" smtClean="0">
                <a:solidFill>
                  <a:schemeClr val="bg1"/>
                </a:solidFill>
              </a:rPr>
              <a:t>and </a:t>
            </a:r>
            <a:r>
              <a:rPr lang="en-US" sz="2000" b="1" dirty="0" smtClean="0">
                <a:solidFill>
                  <a:schemeClr val="bg1"/>
                </a:solidFill>
              </a:rPr>
              <a:t>State Authorizing Official (SAO) .</a:t>
            </a:r>
            <a:br>
              <a:rPr lang="en-US" sz="2000" b="1" dirty="0" smtClean="0">
                <a:solidFill>
                  <a:schemeClr val="bg1"/>
                </a:solidFill>
              </a:rPr>
            </a:br>
            <a:endParaRPr lang="en-US" sz="2000" b="1" dirty="0" smtClean="0">
              <a:solidFill>
                <a:schemeClr val="bg1"/>
              </a:solidFill>
            </a:endParaRPr>
          </a:p>
          <a:p>
            <a:pPr marL="285750" indent="-285750" algn="l">
              <a:buFont typeface="Arial" panose="020B0604020202020204" pitchFamily="34" charset="0"/>
              <a:buChar char="•"/>
            </a:pPr>
            <a:r>
              <a:rPr lang="en-US" sz="2000" dirty="0" smtClean="0">
                <a:solidFill>
                  <a:schemeClr val="bg1"/>
                </a:solidFill>
              </a:rPr>
              <a:t>In </a:t>
            </a:r>
            <a:r>
              <a:rPr lang="en-US" sz="2000" dirty="0">
                <a:solidFill>
                  <a:schemeClr val="bg1"/>
                </a:solidFill>
              </a:rPr>
              <a:t>almost every </a:t>
            </a:r>
            <a:r>
              <a:rPr lang="en-US" sz="2000" dirty="0" smtClean="0">
                <a:solidFill>
                  <a:schemeClr val="bg1"/>
                </a:solidFill>
              </a:rPr>
              <a:t>case, </a:t>
            </a:r>
            <a:r>
              <a:rPr lang="en-US" sz="2000" dirty="0">
                <a:solidFill>
                  <a:schemeClr val="bg1"/>
                </a:solidFill>
              </a:rPr>
              <a:t>the RSD </a:t>
            </a:r>
            <a:r>
              <a:rPr lang="en-US" sz="2000" dirty="0" smtClean="0">
                <a:solidFill>
                  <a:schemeClr val="bg1"/>
                </a:solidFill>
              </a:rPr>
              <a:t>is the individual who heads the DSA and signs the Unified or Combines State Plan, while the SAO is the head of DSU (There is an exception for accessibility and turnover).</a:t>
            </a:r>
            <a:br>
              <a:rPr lang="en-US" sz="2000" dirty="0" smtClean="0">
                <a:solidFill>
                  <a:schemeClr val="bg1"/>
                </a:solidFill>
              </a:rPr>
            </a:br>
            <a:endParaRPr lang="en-US" sz="2000" dirty="0" smtClean="0">
              <a:solidFill>
                <a:schemeClr val="bg1"/>
              </a:solidFill>
            </a:endParaRPr>
          </a:p>
          <a:p>
            <a:pPr marL="285750" indent="-285750" algn="l">
              <a:buFont typeface="Arial" panose="020B0604020202020204" pitchFamily="34" charset="0"/>
              <a:buChar char="•"/>
            </a:pPr>
            <a:r>
              <a:rPr lang="en-US" sz="2000" dirty="0" smtClean="0">
                <a:solidFill>
                  <a:schemeClr val="bg1"/>
                </a:solidFill>
              </a:rPr>
              <a:t>Either of these roles can be designated to another person, but only by the person who initially held the role.</a:t>
            </a:r>
            <a:br>
              <a:rPr lang="en-US" sz="2000" dirty="0" smtClean="0">
                <a:solidFill>
                  <a:schemeClr val="bg1"/>
                </a:solidFill>
              </a:rPr>
            </a:br>
            <a:endParaRPr lang="en-US" sz="2000" dirty="0">
              <a:solidFill>
                <a:schemeClr val="bg1"/>
              </a:solidFill>
            </a:endParaRPr>
          </a:p>
          <a:p>
            <a:pPr marL="285750" indent="-285750" algn="l">
              <a:buFont typeface="Arial" panose="020B0604020202020204" pitchFamily="34" charset="0"/>
              <a:buChar char="•"/>
            </a:pPr>
            <a:r>
              <a:rPr lang="en-US" sz="2000" dirty="0" smtClean="0">
                <a:solidFill>
                  <a:schemeClr val="bg1"/>
                </a:solidFill>
              </a:rPr>
              <a:t>If </a:t>
            </a:r>
            <a:r>
              <a:rPr lang="en-US" sz="2000" dirty="0">
                <a:solidFill>
                  <a:schemeClr val="bg1"/>
                </a:solidFill>
              </a:rPr>
              <a:t>the DSA has formally delegated authority to the DSU to sign the </a:t>
            </a:r>
            <a:r>
              <a:rPr lang="en-US" sz="2000" dirty="0" smtClean="0">
                <a:solidFill>
                  <a:schemeClr val="bg1"/>
                </a:solidFill>
              </a:rPr>
              <a:t>Unified or Combined State </a:t>
            </a:r>
            <a:r>
              <a:rPr lang="en-US" sz="2000" dirty="0">
                <a:solidFill>
                  <a:schemeClr val="bg1"/>
                </a:solidFill>
              </a:rPr>
              <a:t>Plan, then the DSU director must be designated as the RSD, and the DSA director must be designated as the SAO in G5. </a:t>
            </a:r>
          </a:p>
        </p:txBody>
      </p:sp>
    </p:spTree>
    <p:extLst>
      <p:ext uri="{BB962C8B-B14F-4D97-AF65-F5344CB8AC3E}">
        <p14:creationId xmlns:p14="http://schemas.microsoft.com/office/powerpoint/2010/main" val="33724967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Who has </a:t>
            </a:r>
            <a:r>
              <a:rPr lang="en-US" dirty="0" smtClean="0"/>
              <a:t>Access </a:t>
            </a:r>
            <a:r>
              <a:rPr lang="en-US" dirty="0"/>
              <a:t>to </a:t>
            </a:r>
            <a:r>
              <a:rPr lang="en-US" dirty="0" smtClean="0"/>
              <a:t>Award  Information  </a:t>
            </a:r>
            <a:r>
              <a:rPr lang="en-US" dirty="0"/>
              <a:t>in </a:t>
            </a:r>
            <a:r>
              <a:rPr lang="en-US" dirty="0" smtClean="0"/>
              <a:t>G5? </a:t>
            </a:r>
            <a:r>
              <a:rPr lang="en-US" sz="3100" b="0" dirty="0" smtClean="0"/>
              <a:t>(cont.)</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endParaRPr lang="en-US" sz="1800" dirty="0">
              <a:solidFill>
                <a:schemeClr val="bg1"/>
              </a:solidFill>
            </a:endParaRPr>
          </a:p>
          <a:p>
            <a:pPr marL="285750" indent="-285750">
              <a:buFont typeface="Arial" panose="020B0604020202020204" pitchFamily="34" charset="0"/>
              <a:buChar char="•"/>
            </a:pPr>
            <a:r>
              <a:rPr lang="en-US" sz="2400" dirty="0">
                <a:solidFill>
                  <a:schemeClr val="bg1"/>
                </a:solidFill>
              </a:rPr>
              <a:t>If the DSA is the DSU, then the DSA Director is listed as both the RSD and SAO in G5. </a:t>
            </a:r>
            <a:r>
              <a:rPr lang="en-US" sz="2400" dirty="0" smtClean="0">
                <a:solidFill>
                  <a:schemeClr val="bg1"/>
                </a:solidFill>
              </a:rPr>
              <a:t/>
            </a:r>
            <a:br>
              <a:rPr lang="en-US" sz="2400" dirty="0" smtClean="0">
                <a:solidFill>
                  <a:schemeClr val="bg1"/>
                </a:solidFill>
              </a:rPr>
            </a:br>
            <a:endParaRPr lang="en-US" sz="2400" dirty="0">
              <a:solidFill>
                <a:schemeClr val="bg1"/>
              </a:solidFill>
            </a:endParaRPr>
          </a:p>
          <a:p>
            <a:pPr marL="285750" indent="-285750">
              <a:buFont typeface="Arial" panose="020B0604020202020204" pitchFamily="34" charset="0"/>
              <a:buChar char="•"/>
            </a:pPr>
            <a:r>
              <a:rPr lang="en-US" sz="2400" dirty="0">
                <a:solidFill>
                  <a:schemeClr val="bg1"/>
                </a:solidFill>
              </a:rPr>
              <a:t>The DSU Director is the VR Director, and should be the individual identified as the primary State VR contact in public-facing </a:t>
            </a:r>
            <a:r>
              <a:rPr lang="en-US" sz="2400" dirty="0" smtClean="0">
                <a:solidFill>
                  <a:schemeClr val="bg1"/>
                </a:solidFill>
              </a:rPr>
              <a:t>areas like RSA.ED.GOV.</a:t>
            </a:r>
            <a:br>
              <a:rPr lang="en-US" sz="2400" dirty="0" smtClean="0">
                <a:solidFill>
                  <a:schemeClr val="bg1"/>
                </a:solidFill>
              </a:rPr>
            </a:br>
            <a:endParaRPr lang="en-US" sz="2400" dirty="0" smtClean="0">
              <a:solidFill>
                <a:schemeClr val="bg1"/>
              </a:solidFill>
            </a:endParaRPr>
          </a:p>
          <a:p>
            <a:pPr marL="285750" indent="-285750">
              <a:buFont typeface="Arial" panose="020B0604020202020204" pitchFamily="34" charset="0"/>
              <a:buChar char="•"/>
            </a:pPr>
            <a:r>
              <a:rPr lang="en-US" sz="2400" dirty="0" smtClean="0">
                <a:solidFill>
                  <a:schemeClr val="bg1"/>
                </a:solidFill>
              </a:rPr>
              <a:t>Only </a:t>
            </a:r>
            <a:r>
              <a:rPr lang="en-US" sz="2400" dirty="0">
                <a:solidFill>
                  <a:schemeClr val="bg1"/>
                </a:solidFill>
              </a:rPr>
              <a:t>the RSD’s name is listed on the GAN.</a:t>
            </a:r>
          </a:p>
          <a:p>
            <a:pPr marL="285750" indent="-285750">
              <a:buFont typeface="Arial" panose="020B0604020202020204" pitchFamily="34" charset="0"/>
              <a:buChar char="•"/>
            </a:pPr>
            <a:endParaRPr lang="en-US" sz="1800" dirty="0">
              <a:solidFill>
                <a:schemeClr val="bg1"/>
              </a:solidFill>
            </a:endParaRPr>
          </a:p>
          <a:p>
            <a:endParaRPr lang="en-US" dirty="0"/>
          </a:p>
        </p:txBody>
      </p:sp>
    </p:spTree>
    <p:extLst>
      <p:ext uri="{BB962C8B-B14F-4D97-AF65-F5344CB8AC3E}">
        <p14:creationId xmlns:p14="http://schemas.microsoft.com/office/powerpoint/2010/main" val="40096560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to Request a Change to the  RSD or SAO for an Award?	</a:t>
            </a:r>
            <a:endParaRPr lang="en-US" dirty="0"/>
          </a:p>
        </p:txBody>
      </p:sp>
      <p:sp>
        <p:nvSpPr>
          <p:cNvPr id="3" name="Content Placeholder 2"/>
          <p:cNvSpPr>
            <a:spLocks noGrp="1"/>
          </p:cNvSpPr>
          <p:nvPr>
            <p:ph idx="1"/>
          </p:nvPr>
        </p:nvSpPr>
        <p:spPr/>
        <p:txBody>
          <a:bodyPr>
            <a:normAutofit/>
          </a:bodyPr>
          <a:lstStyle/>
          <a:p>
            <a:r>
              <a:rPr lang="en-US" sz="2000" dirty="0" smtClean="0">
                <a:solidFill>
                  <a:schemeClr val="bg1"/>
                </a:solidFill>
              </a:rPr>
              <a:t>Your RSA Financial Management Specialist or Program Liaison can assist in changing the RSA or SAO for a grant award(s). </a:t>
            </a:r>
          </a:p>
          <a:p>
            <a:endParaRPr lang="en-US" sz="2000" dirty="0">
              <a:solidFill>
                <a:schemeClr val="bg1"/>
              </a:solidFill>
            </a:endParaRPr>
          </a:p>
          <a:p>
            <a:r>
              <a:rPr lang="en-US" sz="2000" dirty="0" smtClean="0">
                <a:solidFill>
                  <a:schemeClr val="bg1"/>
                </a:solidFill>
              </a:rPr>
              <a:t>Please send an email indicating which award numbers need to be changed and the individuals who should hold each role. Be sure to indicate if this is new staff taking the role or if the role is being delegated from the previous holder.</a:t>
            </a:r>
            <a:br>
              <a:rPr lang="en-US" sz="2000" dirty="0" smtClean="0">
                <a:solidFill>
                  <a:schemeClr val="bg1"/>
                </a:solidFill>
              </a:rPr>
            </a:br>
            <a:endParaRPr lang="en-US" sz="2000" dirty="0" smtClean="0">
              <a:solidFill>
                <a:schemeClr val="bg1"/>
              </a:solidFill>
            </a:endParaRPr>
          </a:p>
          <a:p>
            <a:r>
              <a:rPr lang="en-US" sz="2000" dirty="0" smtClean="0">
                <a:solidFill>
                  <a:schemeClr val="bg1"/>
                </a:solidFill>
              </a:rPr>
              <a:t>The email mail could include a scanned letter signed by individuals in the roles, or could include text in an email. Each person in the designated role should then reply to the email confirming their approval of the roles stated in the email.</a:t>
            </a:r>
            <a:endParaRPr lang="en-US" sz="2000" dirty="0">
              <a:solidFill>
                <a:schemeClr val="bg1"/>
              </a:solidFill>
            </a:endParaRPr>
          </a:p>
        </p:txBody>
      </p:sp>
    </p:spTree>
    <p:extLst>
      <p:ext uri="{BB962C8B-B14F-4D97-AF65-F5344CB8AC3E}">
        <p14:creationId xmlns:p14="http://schemas.microsoft.com/office/powerpoint/2010/main" val="13360777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Information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Regardless of who is the RSD and/or SAO, RSA strongly encourages States to implement a policy and practice for downloading attachments and sharing that information with any staff responsible for assuring compliance with requirements included in the award.</a:t>
            </a:r>
            <a:br>
              <a:rPr lang="en-US" dirty="0" smtClean="0"/>
            </a:br>
            <a:r>
              <a:rPr lang="en-US" dirty="0" smtClean="0"/>
              <a:t/>
            </a:r>
            <a:br>
              <a:rPr lang="en-US" dirty="0" smtClean="0"/>
            </a:br>
            <a:r>
              <a:rPr lang="en-US" b="1" i="1" dirty="0" smtClean="0"/>
              <a:t>Note: </a:t>
            </a:r>
            <a:r>
              <a:rPr lang="en-US" dirty="0" smtClean="0"/>
              <a:t>Each award includes not only award amounts, but often numerous pages of “Attachments”. These attachments represent the legal terms and conditions for implementing the award and should be reviewed, in total and made available to appropriate staff.</a:t>
            </a:r>
            <a:endParaRPr lang="en-US" dirty="0"/>
          </a:p>
        </p:txBody>
      </p:sp>
    </p:spTree>
    <p:extLst>
      <p:ext uri="{BB962C8B-B14F-4D97-AF65-F5344CB8AC3E}">
        <p14:creationId xmlns:p14="http://schemas.microsoft.com/office/powerpoint/2010/main" val="3262068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8391" y="529652"/>
            <a:ext cx="7848600" cy="609599"/>
          </a:xfrm>
        </p:spPr>
        <p:txBody>
          <a:bodyPr>
            <a:noAutofit/>
          </a:bodyPr>
          <a:lstStyle/>
          <a:p>
            <a:pPr algn="ctr"/>
            <a:r>
              <a:rPr lang="en-US" sz="3200" spc="0" dirty="0" smtClean="0">
                <a:effectLst/>
              </a:rPr>
              <a:t>Special  Considerations</a:t>
            </a:r>
          </a:p>
        </p:txBody>
      </p:sp>
      <p:sp>
        <p:nvSpPr>
          <p:cNvPr id="3" name="Subtitle 2"/>
          <p:cNvSpPr>
            <a:spLocks noGrp="1"/>
          </p:cNvSpPr>
          <p:nvPr>
            <p:ph type="subTitle" idx="1"/>
          </p:nvPr>
        </p:nvSpPr>
        <p:spPr>
          <a:xfrm>
            <a:off x="336029" y="1439055"/>
            <a:ext cx="8382000" cy="3597639"/>
          </a:xfrm>
        </p:spPr>
        <p:txBody>
          <a:bodyPr>
            <a:normAutofit fontScale="85000" lnSpcReduction="20000"/>
          </a:bodyPr>
          <a:lstStyle/>
          <a:p>
            <a:pPr algn="l"/>
            <a:r>
              <a:rPr lang="en-US" sz="2800" dirty="0" smtClean="0">
                <a:solidFill>
                  <a:schemeClr val="bg1"/>
                </a:solidFill>
              </a:rPr>
              <a:t>To </a:t>
            </a:r>
            <a:r>
              <a:rPr lang="en-US" sz="2800" dirty="0">
                <a:solidFill>
                  <a:schemeClr val="bg1"/>
                </a:solidFill>
              </a:rPr>
              <a:t>meet accommodation needs, G5 designations may vary somewhat from the above guidance.  For example, if a VR Director who is blind has been delegated authority to sign the </a:t>
            </a:r>
            <a:r>
              <a:rPr lang="en-US" sz="2800" dirty="0" smtClean="0">
                <a:solidFill>
                  <a:schemeClr val="bg1"/>
                </a:solidFill>
              </a:rPr>
              <a:t>Unified or Combined State </a:t>
            </a:r>
            <a:r>
              <a:rPr lang="en-US" sz="2800" dirty="0">
                <a:solidFill>
                  <a:schemeClr val="bg1"/>
                </a:solidFill>
              </a:rPr>
              <a:t>Plan, the VR Director may designate an individual other than the DSA Director to be listed as the SAO.  In such cases, RSA staff </a:t>
            </a:r>
            <a:r>
              <a:rPr lang="en-US" sz="2800" dirty="0" smtClean="0">
                <a:solidFill>
                  <a:schemeClr val="bg1"/>
                </a:solidFill>
              </a:rPr>
              <a:t>should </a:t>
            </a:r>
            <a:r>
              <a:rPr lang="en-US" sz="2800" u="sng" dirty="0">
                <a:solidFill>
                  <a:schemeClr val="bg1"/>
                </a:solidFill>
              </a:rPr>
              <a:t>identify the specific arrangement in the notes column</a:t>
            </a:r>
            <a:r>
              <a:rPr lang="en-US" sz="2800" dirty="0">
                <a:solidFill>
                  <a:schemeClr val="bg1"/>
                </a:solidFill>
              </a:rPr>
              <a:t> of the spreadsheet and update the grant file in G5 with documentation of the DSU’s agreement with the arrangement</a:t>
            </a:r>
            <a:r>
              <a:rPr lang="en-US" sz="2800" dirty="0" smtClean="0">
                <a:solidFill>
                  <a:schemeClr val="bg1"/>
                </a:solidFill>
              </a:rPr>
              <a:t>.</a:t>
            </a:r>
            <a:endParaRPr lang="en-US" sz="2800" dirty="0">
              <a:solidFill>
                <a:schemeClr val="bg1"/>
              </a:solidFill>
            </a:endParaRPr>
          </a:p>
          <a:p>
            <a:pPr algn="l"/>
            <a:endParaRPr lang="en-US" sz="1800" dirty="0" smtClean="0">
              <a:solidFill>
                <a:schemeClr val="tx1"/>
              </a:solidFill>
            </a:endParaRPr>
          </a:p>
          <a:p>
            <a:pPr algn="ctr"/>
            <a:r>
              <a:rPr lang="en-US" sz="2600" i="1" dirty="0" smtClean="0">
                <a:solidFill>
                  <a:schemeClr val="bg1"/>
                </a:solidFill>
              </a:rPr>
              <a:t>Please note that recent changes to G5 have ensured that the </a:t>
            </a:r>
            <a:br>
              <a:rPr lang="en-US" sz="2600" i="1" dirty="0" smtClean="0">
                <a:solidFill>
                  <a:schemeClr val="bg1"/>
                </a:solidFill>
              </a:rPr>
            </a:br>
            <a:r>
              <a:rPr lang="en-US" sz="2600" i="1" dirty="0" smtClean="0">
                <a:solidFill>
                  <a:schemeClr val="bg1"/>
                </a:solidFill>
              </a:rPr>
              <a:t>Grant Award Notifications are accessible.</a:t>
            </a:r>
            <a:endParaRPr lang="en-US" sz="2600" i="1" dirty="0">
              <a:solidFill>
                <a:schemeClr val="bg1"/>
              </a:solidFill>
            </a:endParaRPr>
          </a:p>
        </p:txBody>
      </p:sp>
    </p:spTree>
    <p:extLst>
      <p:ext uri="{BB962C8B-B14F-4D97-AF65-F5344CB8AC3E}">
        <p14:creationId xmlns:p14="http://schemas.microsoft.com/office/powerpoint/2010/main" val="30427797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610" y="365129"/>
            <a:ext cx="7886700" cy="1325559"/>
          </a:xfrm>
        </p:spPr>
        <p:txBody>
          <a:bodyPr>
            <a:noAutofit/>
          </a:bodyPr>
          <a:lstStyle/>
          <a:p>
            <a:r>
              <a:rPr lang="en-US" sz="2800" dirty="0"/>
              <a:t>Who </a:t>
            </a:r>
            <a:r>
              <a:rPr lang="en-US" sz="2800" dirty="0" smtClean="0"/>
              <a:t>Should </a:t>
            </a:r>
            <a:r>
              <a:rPr lang="en-US" sz="2800" dirty="0"/>
              <a:t>I </a:t>
            </a:r>
            <a:r>
              <a:rPr lang="en-US" sz="2800" dirty="0" smtClean="0"/>
              <a:t>Contact </a:t>
            </a:r>
            <a:r>
              <a:rPr lang="en-US" sz="2800" dirty="0"/>
              <a:t>for </a:t>
            </a:r>
            <a:r>
              <a:rPr lang="en-US" sz="2800" dirty="0" smtClean="0"/>
              <a:t>Assistance?</a:t>
            </a:r>
            <a:r>
              <a:rPr lang="en-US" sz="2800" dirty="0"/>
              <a:t/>
            </a:r>
            <a:br>
              <a:rPr lang="en-US" sz="2800" dirty="0"/>
            </a:br>
            <a:endParaRPr lang="en-US" sz="2800" dirty="0"/>
          </a:p>
        </p:txBody>
      </p:sp>
      <p:sp>
        <p:nvSpPr>
          <p:cNvPr id="3" name="Content Placeholder 2"/>
          <p:cNvSpPr>
            <a:spLocks noGrp="1"/>
          </p:cNvSpPr>
          <p:nvPr>
            <p:ph idx="1"/>
          </p:nvPr>
        </p:nvSpPr>
        <p:spPr>
          <a:xfrm>
            <a:off x="795034" y="1585785"/>
            <a:ext cx="7675345" cy="4351336"/>
          </a:xfrm>
        </p:spPr>
        <p:txBody>
          <a:bodyPr/>
          <a:lstStyle/>
          <a:p>
            <a:r>
              <a:rPr lang="en-US" dirty="0" smtClean="0">
                <a:solidFill>
                  <a:schemeClr val="bg1"/>
                </a:solidFill>
              </a:rPr>
              <a:t>If the question is related to accessing or using G5, please contact </a:t>
            </a:r>
            <a:r>
              <a:rPr lang="en-US" dirty="0">
                <a:solidFill>
                  <a:schemeClr val="bg1"/>
                </a:solidFill>
              </a:rPr>
              <a:t>the G5 </a:t>
            </a:r>
            <a:r>
              <a:rPr lang="en-US" dirty="0" smtClean="0">
                <a:solidFill>
                  <a:schemeClr val="bg1"/>
                </a:solidFill>
              </a:rPr>
              <a:t>Hotline </a:t>
            </a:r>
            <a:r>
              <a:rPr lang="en-US" dirty="0">
                <a:solidFill>
                  <a:schemeClr val="bg1"/>
                </a:solidFill>
              </a:rPr>
              <a:t>at </a:t>
            </a:r>
            <a:r>
              <a:rPr lang="en-US" dirty="0" smtClean="0">
                <a:solidFill>
                  <a:schemeClr val="bg1"/>
                </a:solidFill>
              </a:rPr>
              <a:t>1-888-336-8930 </a:t>
            </a:r>
            <a:r>
              <a:rPr lang="en-US" dirty="0">
                <a:solidFill>
                  <a:schemeClr val="bg1"/>
                </a:solidFill>
              </a:rPr>
              <a:t>(TTY Telephone: 1-866-697-2696). Grantees can also send questions and concerns via Email to: </a:t>
            </a:r>
            <a:r>
              <a:rPr lang="en-US" u="sng" dirty="0">
                <a:solidFill>
                  <a:schemeClr val="bg1"/>
                </a:solidFill>
              </a:rPr>
              <a:t>edcaps.user@ed.gov</a:t>
            </a:r>
            <a:r>
              <a:rPr lang="en-US" dirty="0" smtClean="0">
                <a:solidFill>
                  <a:schemeClr val="bg1"/>
                </a:solidFill>
              </a:rPr>
              <a:t>.</a:t>
            </a:r>
            <a:br>
              <a:rPr lang="en-US" dirty="0" smtClean="0">
                <a:solidFill>
                  <a:schemeClr val="bg1"/>
                </a:solidFill>
              </a:rPr>
            </a:br>
            <a:endParaRPr lang="en-US" dirty="0" smtClean="0">
              <a:solidFill>
                <a:schemeClr val="bg1"/>
              </a:solidFill>
            </a:endParaRPr>
          </a:p>
          <a:p>
            <a:r>
              <a:rPr lang="en-US" dirty="0" smtClean="0">
                <a:solidFill>
                  <a:schemeClr val="bg1"/>
                </a:solidFill>
              </a:rPr>
              <a:t>If the question relates to assignment of the RSD or SAO, please contact your RSA Financial Management Specialist or Program Liaison. </a:t>
            </a:r>
            <a:endParaRPr lang="en-US" dirty="0">
              <a:solidFill>
                <a:schemeClr val="bg1"/>
              </a:solidFill>
            </a:endParaRPr>
          </a:p>
          <a:p>
            <a:endParaRPr lang="en-US" dirty="0"/>
          </a:p>
        </p:txBody>
      </p:sp>
    </p:spTree>
    <p:extLst>
      <p:ext uri="{BB962C8B-B14F-4D97-AF65-F5344CB8AC3E}">
        <p14:creationId xmlns:p14="http://schemas.microsoft.com/office/powerpoint/2010/main" val="1114223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CSAVR Fiscal Conference PPT 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resentation1" id="{CBCD6327-BC51-4591-8FD6-0F2E698C9AE9}" vid="{AC2EC608-E3D2-42C5-A666-5181E44F6E0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CSAVR Fiscal Conference PPT template</Template>
  <TotalTime>301</TotalTime>
  <Words>1317</Words>
  <Application>Microsoft Office PowerPoint</Application>
  <PresentationFormat>On-screen Show (4:3)</PresentationFormat>
  <Paragraphs>193</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CSAVR Fiscal Conference PPT template</vt:lpstr>
      <vt:lpstr>Navigating G5 and  RSA.ED.GOV</vt:lpstr>
      <vt:lpstr>What is G5?</vt:lpstr>
      <vt:lpstr>How do I Obtain a User ID and Password to Access G5?</vt:lpstr>
      <vt:lpstr>Who has Access to Award   Information  in G5? </vt:lpstr>
      <vt:lpstr>Who has Access to Award  Information  in G5? (cont.) </vt:lpstr>
      <vt:lpstr>How to Request a Change to the  RSD or SAO for an Award? </vt:lpstr>
      <vt:lpstr>Using the Information </vt:lpstr>
      <vt:lpstr>Special  Considerations</vt:lpstr>
      <vt:lpstr>Who Should I Contact for Assistance? </vt:lpstr>
      <vt:lpstr>RSA.ED.GOV</vt:lpstr>
      <vt:lpstr>What's Available?</vt:lpstr>
      <vt:lpstr>Policy Information</vt:lpstr>
      <vt:lpstr>How to Find Policy Information</vt:lpstr>
      <vt:lpstr>Legislation and Policy screen </vt:lpstr>
      <vt:lpstr>Fiscal Resources</vt:lpstr>
      <vt:lpstr>How to Find Fiscal Resources</vt:lpstr>
      <vt:lpstr>The Fiscal Resources Page</vt:lpstr>
      <vt:lpstr>Fiscal Resources – General Information</vt:lpstr>
      <vt:lpstr>Fiscal Resources - FAQs</vt:lpstr>
      <vt:lpstr>Fiscal Resources - Federal Financial Reports (SF-425)</vt:lpstr>
      <vt:lpstr>Fiscal Resources - Match</vt:lpstr>
      <vt:lpstr>Fiscal Resources – Minimum Award Calculations</vt:lpstr>
      <vt:lpstr>Fiscal Resources – Reallotment Data</vt:lpstr>
      <vt:lpstr>Grant Award Information</vt:lpstr>
      <vt:lpstr>Grant Award Information on the Program page</vt:lpstr>
      <vt:lpstr>Grant Award Information  on the Grant Award page</vt:lpstr>
      <vt:lpstr>How to get to the Grant Award page</vt:lpstr>
      <vt:lpstr>Grant Award Information  in Ad Hoc Query</vt:lpstr>
      <vt:lpstr>Grant Award Ad Hoc Query</vt:lpstr>
      <vt:lpstr>One more tip: Fiscal Info on Data Entry</vt:lpstr>
      <vt:lpstr>Questions?</vt:lpstr>
    </vt:vector>
  </TitlesOfParts>
  <Company>U.S. Department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Barrett, Sean</dc:creator>
  <cp:lastModifiedBy>Ken Schellenberg</cp:lastModifiedBy>
  <cp:revision>27</cp:revision>
  <dcterms:created xsi:type="dcterms:W3CDTF">2018-07-06T14:23:08Z</dcterms:created>
  <dcterms:modified xsi:type="dcterms:W3CDTF">2018-08-15T14:00:07Z</dcterms:modified>
</cp:coreProperties>
</file>