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71" r:id="rId14"/>
    <p:sldId id="270" r:id="rId15"/>
    <p:sldId id="273" r:id="rId16"/>
    <p:sldId id="274" r:id="rId17"/>
    <p:sldId id="275" r:id="rId18"/>
    <p:sldId id="277" r:id="rId19"/>
    <p:sldId id="279" r:id="rId20"/>
    <p:sldId id="278" r:id="rId21"/>
    <p:sldId id="281" r:id="rId22"/>
    <p:sldId id="280" r:id="rId23"/>
    <p:sldId id="282" r:id="rId24"/>
    <p:sldId id="283" r:id="rId25"/>
    <p:sldId id="284" r:id="rId26"/>
    <p:sldId id="285" r:id="rId27"/>
    <p:sldId id="286" r:id="rId28"/>
    <p:sldId id="287" r:id="rId29"/>
    <p:sldId id="26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A721C9-2551-4775-A4D7-BB4197669822}">
          <p14:sldIdLst>
            <p14:sldId id="256"/>
          </p14:sldIdLst>
        </p14:section>
        <p14:section name="THE JOURNEY" id="{D634E5E2-1083-4FE6-AB50-32FE6E5F7D9B}">
          <p14:sldIdLst>
            <p14:sldId id="257"/>
            <p14:sldId id="258"/>
            <p14:sldId id="259"/>
            <p14:sldId id="260"/>
            <p14:sldId id="261"/>
            <p14:sldId id="262"/>
          </p14:sldIdLst>
        </p14:section>
        <p14:section name="THE CONNECTION" id="{1EEB61C8-6D3E-4AD8-B761-EA6A8F598205}">
          <p14:sldIdLst>
            <p14:sldId id="263"/>
            <p14:sldId id="265"/>
            <p14:sldId id="266"/>
            <p14:sldId id="267"/>
          </p14:sldIdLst>
        </p14:section>
        <p14:section name="THE OUTCOME" id="{784F8BEA-5642-4A96-95E6-B8ED70B33492}">
          <p14:sldIdLst>
            <p14:sldId id="268"/>
            <p14:sldId id="271"/>
            <p14:sldId id="270"/>
            <p14:sldId id="273"/>
            <p14:sldId id="274"/>
            <p14:sldId id="275"/>
            <p14:sldId id="277"/>
            <p14:sldId id="279"/>
            <p14:sldId id="278"/>
            <p14:sldId id="281"/>
            <p14:sldId id="280"/>
            <p14:sldId id="282"/>
            <p14:sldId id="283"/>
            <p14:sldId id="284"/>
            <p14:sldId id="285"/>
            <p14:sldId id="286"/>
            <p14:sldId id="287"/>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A07A58-6C21-4192-9DAA-8564DD52234D}" v="97" dt="2023-10-12T13:13:06.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Brown" userId="d396106fa3b0ce0c" providerId="LiveId" clId="{13A07A58-6C21-4192-9DAA-8564DD52234D}"/>
    <pc:docChg chg="undo custSel addSld delSld modSld sldOrd modMainMaster modSection">
      <pc:chgData name="Lorenzo Brown" userId="d396106fa3b0ce0c" providerId="LiveId" clId="{13A07A58-6C21-4192-9DAA-8564DD52234D}" dt="2023-10-12T13:15:16.598" v="204" actId="1076"/>
      <pc:docMkLst>
        <pc:docMk/>
      </pc:docMkLst>
      <pc:sldChg chg="addSp delSp modSp mod modTransition setBg delDesignElem">
        <pc:chgData name="Lorenzo Brown" userId="d396106fa3b0ce0c" providerId="LiveId" clId="{13A07A58-6C21-4192-9DAA-8564DD52234D}" dt="2023-10-11T01:07:39.018" v="107"/>
        <pc:sldMkLst>
          <pc:docMk/>
          <pc:sldMk cId="868645426" sldId="256"/>
        </pc:sldMkLst>
        <pc:spChg chg="mod">
          <ac:chgData name="Lorenzo Brown" userId="d396106fa3b0ce0c" providerId="LiveId" clId="{13A07A58-6C21-4192-9DAA-8564DD52234D}" dt="2023-10-11T00:46:43.239" v="34" actId="26606"/>
          <ac:spMkLst>
            <pc:docMk/>
            <pc:sldMk cId="868645426" sldId="256"/>
            <ac:spMk id="2" creationId="{7A09B6D5-4CB8-8897-292F-23349E825EE7}"/>
          </ac:spMkLst>
        </pc:spChg>
        <pc:spChg chg="mod">
          <ac:chgData name="Lorenzo Brown" userId="d396106fa3b0ce0c" providerId="LiveId" clId="{13A07A58-6C21-4192-9DAA-8564DD52234D}" dt="2023-10-11T00:46:43.239" v="34" actId="26606"/>
          <ac:spMkLst>
            <pc:docMk/>
            <pc:sldMk cId="868645426" sldId="256"/>
            <ac:spMk id="3" creationId="{0961DF8E-1843-E6B3-3AF0-FD649EBE9B01}"/>
          </ac:spMkLst>
        </pc:spChg>
        <pc:spChg chg="add del">
          <ac:chgData name="Lorenzo Brown" userId="d396106fa3b0ce0c" providerId="LiveId" clId="{13A07A58-6C21-4192-9DAA-8564DD52234D}" dt="2023-10-11T00:46:43.239" v="34" actId="26606"/>
          <ac:spMkLst>
            <pc:docMk/>
            <pc:sldMk cId="868645426" sldId="256"/>
            <ac:spMk id="22" creationId="{DB4A12B6-EF0D-43E8-8C17-4FAD4D2766E4}"/>
          </ac:spMkLst>
        </pc:spChg>
        <pc:spChg chg="add del">
          <ac:chgData name="Lorenzo Brown" userId="d396106fa3b0ce0c" providerId="LiveId" clId="{13A07A58-6C21-4192-9DAA-8564DD52234D}" dt="2023-10-11T00:46:43.239" v="34" actId="26606"/>
          <ac:spMkLst>
            <pc:docMk/>
            <pc:sldMk cId="868645426" sldId="256"/>
            <ac:spMk id="23" creationId="{AE107525-0C02-447F-8A3F-553320A7230E}"/>
          </ac:spMkLst>
        </pc:spChg>
        <pc:spChg chg="add del">
          <ac:chgData name="Lorenzo Brown" userId="d396106fa3b0ce0c" providerId="LiveId" clId="{13A07A58-6C21-4192-9DAA-8564DD52234D}" dt="2023-10-11T00:46:43.239" v="34" actId="26606"/>
          <ac:spMkLst>
            <pc:docMk/>
            <pc:sldMk cId="868645426" sldId="256"/>
            <ac:spMk id="24" creationId="{AB7A42E3-05D8-4A0B-9D4E-20EF581E57C0}"/>
          </ac:spMkLst>
        </pc:spChg>
        <pc:spChg chg="add del">
          <ac:chgData name="Lorenzo Brown" userId="d396106fa3b0ce0c" providerId="LiveId" clId="{13A07A58-6C21-4192-9DAA-8564DD52234D}" dt="2023-10-11T00:46:34.415" v="32" actId="26606"/>
          <ac:spMkLst>
            <pc:docMk/>
            <pc:sldMk cId="868645426" sldId="256"/>
            <ac:spMk id="32" creationId="{87FD26E4-041F-4EF2-B92D-6034C0F85CCF}"/>
          </ac:spMkLst>
        </pc:spChg>
        <pc:spChg chg="add del">
          <ac:chgData name="Lorenzo Brown" userId="d396106fa3b0ce0c" providerId="LiveId" clId="{13A07A58-6C21-4192-9DAA-8564DD52234D}" dt="2023-10-11T00:46:43.239" v="34" actId="26606"/>
          <ac:spMkLst>
            <pc:docMk/>
            <pc:sldMk cId="868645426" sldId="256"/>
            <ac:spMk id="34" creationId="{0344D4FE-ABEF-4230-9E4E-AD5782FC78AC}"/>
          </ac:spMkLst>
        </pc:spChg>
        <pc:spChg chg="add del">
          <ac:chgData name="Lorenzo Brown" userId="d396106fa3b0ce0c" providerId="LiveId" clId="{13A07A58-6C21-4192-9DAA-8564DD52234D}" dt="2023-10-11T00:46:43.239" v="34" actId="26606"/>
          <ac:spMkLst>
            <pc:docMk/>
            <pc:sldMk cId="868645426" sldId="256"/>
            <ac:spMk id="35" creationId="{6F40FBDA-CEB1-40F0-9AB9-BD9C402D70FE}"/>
          </ac:spMkLst>
        </pc:spChg>
        <pc:spChg chg="add del">
          <ac:chgData name="Lorenzo Brown" userId="d396106fa3b0ce0c" providerId="LiveId" clId="{13A07A58-6C21-4192-9DAA-8564DD52234D}" dt="2023-10-11T00:46:43.239" v="34" actId="26606"/>
          <ac:spMkLst>
            <pc:docMk/>
            <pc:sldMk cId="868645426" sldId="256"/>
            <ac:spMk id="36" creationId="{9325F979-D3F9-4926-81B7-7ACCB31A501B}"/>
          </ac:spMkLst>
        </pc:spChg>
        <pc:picChg chg="mod">
          <ac:chgData name="Lorenzo Brown" userId="d396106fa3b0ce0c" providerId="LiveId" clId="{13A07A58-6C21-4192-9DAA-8564DD52234D}" dt="2023-10-11T00:46:43.239" v="34" actId="26606"/>
          <ac:picMkLst>
            <pc:docMk/>
            <pc:sldMk cId="868645426" sldId="256"/>
            <ac:picMk id="21" creationId="{CBCF3EE9-CA42-AD4E-A053-A7BD7B715C40}"/>
          </ac:picMkLst>
        </pc:picChg>
        <pc:cxnChg chg="add del">
          <ac:chgData name="Lorenzo Brown" userId="d396106fa3b0ce0c" providerId="LiveId" clId="{13A07A58-6C21-4192-9DAA-8564DD52234D}" dt="2023-10-11T00:46:43.239" v="34" actId="26606"/>
          <ac:cxnSpMkLst>
            <pc:docMk/>
            <pc:sldMk cId="868645426" sldId="256"/>
            <ac:cxnSpMk id="25" creationId="{6EE9A54B-189D-4645-8254-FDC4210EC6DB}"/>
          </ac:cxnSpMkLst>
        </pc:cxnChg>
        <pc:cxnChg chg="add del">
          <ac:chgData name="Lorenzo Brown" userId="d396106fa3b0ce0c" providerId="LiveId" clId="{13A07A58-6C21-4192-9DAA-8564DD52234D}" dt="2023-10-11T00:46:43.239" v="34" actId="26606"/>
          <ac:cxnSpMkLst>
            <pc:docMk/>
            <pc:sldMk cId="868645426" sldId="256"/>
            <ac:cxnSpMk id="26" creationId="{511CE48F-D5E4-4520-AF1E-8F85CFBDA596}"/>
          </ac:cxnSpMkLst>
        </pc:cxnChg>
        <pc:cxnChg chg="add del">
          <ac:chgData name="Lorenzo Brown" userId="d396106fa3b0ce0c" providerId="LiveId" clId="{13A07A58-6C21-4192-9DAA-8564DD52234D}" dt="2023-10-11T00:46:43.239" v="34" actId="26606"/>
          <ac:cxnSpMkLst>
            <pc:docMk/>
            <pc:sldMk cId="868645426" sldId="256"/>
            <ac:cxnSpMk id="27" creationId="{41448851-39AD-4943-BF9C-C50704E08377}"/>
          </ac:cxnSpMkLst>
        </pc:cxnChg>
      </pc:sldChg>
      <pc:sldChg chg="addSp delSp modSp mod modTransition setBg setClrOvrMap">
        <pc:chgData name="Lorenzo Brown" userId="d396106fa3b0ce0c" providerId="LiveId" clId="{13A07A58-6C21-4192-9DAA-8564DD52234D}" dt="2023-10-11T01:10:02.587" v="109" actId="26606"/>
        <pc:sldMkLst>
          <pc:docMk/>
          <pc:sldMk cId="3235629981" sldId="257"/>
        </pc:sldMkLst>
        <pc:spChg chg="mod">
          <ac:chgData name="Lorenzo Brown" userId="d396106fa3b0ce0c" providerId="LiveId" clId="{13A07A58-6C21-4192-9DAA-8564DD52234D}" dt="2023-10-11T01:10:02.587" v="109" actId="26606"/>
          <ac:spMkLst>
            <pc:docMk/>
            <pc:sldMk cId="3235629981" sldId="257"/>
            <ac:spMk id="2" creationId="{46799979-F525-003A-1331-B80A87CB20B1}"/>
          </ac:spMkLst>
        </pc:spChg>
        <pc:spChg chg="mod">
          <ac:chgData name="Lorenzo Brown" userId="d396106fa3b0ce0c" providerId="LiveId" clId="{13A07A58-6C21-4192-9DAA-8564DD52234D}" dt="2023-10-11T01:10:02.587" v="109" actId="26606"/>
          <ac:spMkLst>
            <pc:docMk/>
            <pc:sldMk cId="3235629981" sldId="257"/>
            <ac:spMk id="3" creationId="{E10AEFE8-88EC-68BA-5CBC-E18B9B554948}"/>
          </ac:spMkLst>
        </pc:spChg>
        <pc:spChg chg="add del">
          <ac:chgData name="Lorenzo Brown" userId="d396106fa3b0ce0c" providerId="LiveId" clId="{13A07A58-6C21-4192-9DAA-8564DD52234D}" dt="2023-10-11T01:10:02.587" v="109" actId="26606"/>
          <ac:spMkLst>
            <pc:docMk/>
            <pc:sldMk cId="3235629981" sldId="257"/>
            <ac:spMk id="8" creationId="{904DB13E-F722-4ED6-BB00-556651E95281}"/>
          </ac:spMkLst>
        </pc:spChg>
        <pc:spChg chg="add del">
          <ac:chgData name="Lorenzo Brown" userId="d396106fa3b0ce0c" providerId="LiveId" clId="{13A07A58-6C21-4192-9DAA-8564DD52234D}" dt="2023-10-11T01:10:02.587" v="109" actId="26606"/>
          <ac:spMkLst>
            <pc:docMk/>
            <pc:sldMk cId="3235629981" sldId="257"/>
            <ac:spMk id="10" creationId="{7B58A187-A4B1-42EB-A4C7-8635BA507BCE}"/>
          </ac:spMkLst>
        </pc:spChg>
        <pc:spChg chg="add del">
          <ac:chgData name="Lorenzo Brown" userId="d396106fa3b0ce0c" providerId="LiveId" clId="{13A07A58-6C21-4192-9DAA-8564DD52234D}" dt="2023-10-11T01:10:02.587" v="109" actId="26606"/>
          <ac:spMkLst>
            <pc:docMk/>
            <pc:sldMk cId="3235629981" sldId="257"/>
            <ac:spMk id="12" creationId="{37F14E7F-3054-458C-ACF9-A8DA1757C65C}"/>
          </ac:spMkLst>
        </pc:spChg>
        <pc:spChg chg="add del">
          <ac:chgData name="Lorenzo Brown" userId="d396106fa3b0ce0c" providerId="LiveId" clId="{13A07A58-6C21-4192-9DAA-8564DD52234D}" dt="2023-10-11T01:10:02.587" v="109" actId="26606"/>
          <ac:spMkLst>
            <pc:docMk/>
            <pc:sldMk cId="3235629981" sldId="257"/>
            <ac:spMk id="14" creationId="{93747C1C-97FC-4D70-A6C8-A01FBCF5A9DC}"/>
          </ac:spMkLst>
        </pc:spChg>
        <pc:spChg chg="add del">
          <ac:chgData name="Lorenzo Brown" userId="d396106fa3b0ce0c" providerId="LiveId" clId="{13A07A58-6C21-4192-9DAA-8564DD52234D}" dt="2023-10-11T01:10:02.587" v="109" actId="26606"/>
          <ac:spMkLst>
            <pc:docMk/>
            <pc:sldMk cId="3235629981" sldId="257"/>
            <ac:spMk id="21" creationId="{B645BD8A-B13F-463A-9101-4FB883F064BD}"/>
          </ac:spMkLst>
        </pc:spChg>
        <pc:spChg chg="add del">
          <ac:chgData name="Lorenzo Brown" userId="d396106fa3b0ce0c" providerId="LiveId" clId="{13A07A58-6C21-4192-9DAA-8564DD52234D}" dt="2023-10-11T01:10:02.587" v="109" actId="26606"/>
          <ac:spMkLst>
            <pc:docMk/>
            <pc:sldMk cId="3235629981" sldId="257"/>
            <ac:spMk id="23" creationId="{94003B42-F17E-473C-9366-9369C047115C}"/>
          </ac:spMkLst>
        </pc:spChg>
        <pc:spChg chg="add del">
          <ac:chgData name="Lorenzo Brown" userId="d396106fa3b0ce0c" providerId="LiveId" clId="{13A07A58-6C21-4192-9DAA-8564DD52234D}" dt="2023-10-11T01:10:02.587" v="109" actId="26606"/>
          <ac:spMkLst>
            <pc:docMk/>
            <pc:sldMk cId="3235629981" sldId="257"/>
            <ac:spMk id="25" creationId="{149DDF01-2EFB-49D0-864E-0CE29F33A69F}"/>
          </ac:spMkLst>
        </pc:spChg>
        <pc:spChg chg="add del">
          <ac:chgData name="Lorenzo Brown" userId="d396106fa3b0ce0c" providerId="LiveId" clId="{13A07A58-6C21-4192-9DAA-8564DD52234D}" dt="2023-10-11T01:10:02.587" v="109" actId="26606"/>
          <ac:spMkLst>
            <pc:docMk/>
            <pc:sldMk cId="3235629981" sldId="257"/>
            <ac:spMk id="27" creationId="{8EEA5BB7-5B71-4B52-AD7F-3BA82A6177F2}"/>
          </ac:spMkLst>
        </pc:spChg>
        <pc:spChg chg="add del">
          <ac:chgData name="Lorenzo Brown" userId="d396106fa3b0ce0c" providerId="LiveId" clId="{13A07A58-6C21-4192-9DAA-8564DD52234D}" dt="2023-10-11T01:10:02.587" v="109" actId="26606"/>
          <ac:spMkLst>
            <pc:docMk/>
            <pc:sldMk cId="3235629981" sldId="257"/>
            <ac:spMk id="39" creationId="{904DB13E-F722-4ED6-BB00-556651E95281}"/>
          </ac:spMkLst>
        </pc:spChg>
        <pc:spChg chg="add del">
          <ac:chgData name="Lorenzo Brown" userId="d396106fa3b0ce0c" providerId="LiveId" clId="{13A07A58-6C21-4192-9DAA-8564DD52234D}" dt="2023-10-11T01:10:02.587" v="109" actId="26606"/>
          <ac:spMkLst>
            <pc:docMk/>
            <pc:sldMk cId="3235629981" sldId="257"/>
            <ac:spMk id="41" creationId="{1419E3D9-C5FB-41A9-B6D2-DFB210BB6211}"/>
          </ac:spMkLst>
        </pc:spChg>
        <pc:spChg chg="add del">
          <ac:chgData name="Lorenzo Brown" userId="d396106fa3b0ce0c" providerId="LiveId" clId="{13A07A58-6C21-4192-9DAA-8564DD52234D}" dt="2023-10-11T01:10:02.587" v="109" actId="26606"/>
          <ac:spMkLst>
            <pc:docMk/>
            <pc:sldMk cId="3235629981" sldId="257"/>
            <ac:spMk id="43" creationId="{367909BF-1DF7-4ACE-8F58-6CF719BB27E5}"/>
          </ac:spMkLst>
        </pc:spChg>
        <pc:spChg chg="add del">
          <ac:chgData name="Lorenzo Brown" userId="d396106fa3b0ce0c" providerId="LiveId" clId="{13A07A58-6C21-4192-9DAA-8564DD52234D}" dt="2023-10-11T01:10:02.587" v="109" actId="26606"/>
          <ac:spMkLst>
            <pc:docMk/>
            <pc:sldMk cId="3235629981" sldId="257"/>
            <ac:spMk id="45" creationId="{89E8BEDB-0BBC-4F21-9CFB-8530D664C343}"/>
          </ac:spMkLst>
        </pc:spChg>
        <pc:spChg chg="add del">
          <ac:chgData name="Lorenzo Brown" userId="d396106fa3b0ce0c" providerId="LiveId" clId="{13A07A58-6C21-4192-9DAA-8564DD52234D}" dt="2023-10-11T01:10:02.587" v="109" actId="26606"/>
          <ac:spMkLst>
            <pc:docMk/>
            <pc:sldMk cId="3235629981" sldId="257"/>
            <ac:spMk id="52" creationId="{420551B3-B4DA-48EE-988C-4FAEAEB5CE98}"/>
          </ac:spMkLst>
        </pc:spChg>
        <pc:spChg chg="add del">
          <ac:chgData name="Lorenzo Brown" userId="d396106fa3b0ce0c" providerId="LiveId" clId="{13A07A58-6C21-4192-9DAA-8564DD52234D}" dt="2023-10-11T01:10:02.587" v="109" actId="26606"/>
          <ac:spMkLst>
            <pc:docMk/>
            <pc:sldMk cId="3235629981" sldId="257"/>
            <ac:spMk id="54" creationId="{6F40FBDA-CEB1-40F0-9AB9-BD9C402D70FE}"/>
          </ac:spMkLst>
        </pc:spChg>
        <pc:spChg chg="add del">
          <ac:chgData name="Lorenzo Brown" userId="d396106fa3b0ce0c" providerId="LiveId" clId="{13A07A58-6C21-4192-9DAA-8564DD52234D}" dt="2023-10-11T01:10:02.587" v="109" actId="26606"/>
          <ac:spMkLst>
            <pc:docMk/>
            <pc:sldMk cId="3235629981" sldId="257"/>
            <ac:spMk id="56" creationId="{0344D4FE-ABEF-4230-9E4E-AD5782FC78AC}"/>
          </ac:spMkLst>
        </pc:spChg>
        <pc:spChg chg="add del">
          <ac:chgData name="Lorenzo Brown" userId="d396106fa3b0ce0c" providerId="LiveId" clId="{13A07A58-6C21-4192-9DAA-8564DD52234D}" dt="2023-10-11T01:10:02.587" v="109" actId="26606"/>
          <ac:spMkLst>
            <pc:docMk/>
            <pc:sldMk cId="3235629981" sldId="257"/>
            <ac:spMk id="58" creationId="{9325F979-D3F9-4926-81B7-7ACCB31A501B}"/>
          </ac:spMkLst>
        </pc:spChg>
        <pc:grpChg chg="add del">
          <ac:chgData name="Lorenzo Brown" userId="d396106fa3b0ce0c" providerId="LiveId" clId="{13A07A58-6C21-4192-9DAA-8564DD52234D}" dt="2023-10-11T01:10:02.587" v="109" actId="26606"/>
          <ac:grpSpMkLst>
            <pc:docMk/>
            <pc:sldMk cId="3235629981" sldId="257"/>
            <ac:grpSpMk id="16" creationId="{E26428D7-C6F3-473D-A360-A3F5C3E8728C}"/>
          </ac:grpSpMkLst>
        </pc:grpChg>
        <pc:grpChg chg="add del">
          <ac:chgData name="Lorenzo Brown" userId="d396106fa3b0ce0c" providerId="LiveId" clId="{13A07A58-6C21-4192-9DAA-8564DD52234D}" dt="2023-10-11T01:10:02.587" v="109" actId="26606"/>
          <ac:grpSpMkLst>
            <pc:docMk/>
            <pc:sldMk cId="3235629981" sldId="257"/>
            <ac:grpSpMk id="47" creationId="{E26428D7-C6F3-473D-A360-A3F5C3E8728C}"/>
          </ac:grpSpMkLst>
        </pc:grpChg>
        <pc:picChg chg="add del">
          <ac:chgData name="Lorenzo Brown" userId="d396106fa3b0ce0c" providerId="LiveId" clId="{13A07A58-6C21-4192-9DAA-8564DD52234D}" dt="2023-10-11T01:10:02.587" v="109" actId="26606"/>
          <ac:picMkLst>
            <pc:docMk/>
            <pc:sldMk cId="3235629981" sldId="257"/>
            <ac:picMk id="35" creationId="{0B65BB27-EED7-6D7B-0E88-2670217B476C}"/>
          </ac:picMkLst>
        </pc:picChg>
        <pc:cxnChg chg="add del">
          <ac:chgData name="Lorenzo Brown" userId="d396106fa3b0ce0c" providerId="LiveId" clId="{13A07A58-6C21-4192-9DAA-8564DD52234D}" dt="2023-10-11T01:10:02.587" v="109" actId="26606"/>
          <ac:cxnSpMkLst>
            <pc:docMk/>
            <pc:sldMk cId="3235629981" sldId="257"/>
            <ac:cxnSpMk id="29" creationId="{2A1BDD5A-B952-463D-8BF6-F89EC6F21CAA}"/>
          </ac:cxnSpMkLst>
        </pc:cxnChg>
        <pc:cxnChg chg="add del">
          <ac:chgData name="Lorenzo Brown" userId="d396106fa3b0ce0c" providerId="LiveId" clId="{13A07A58-6C21-4192-9DAA-8564DD52234D}" dt="2023-10-11T01:10:02.587" v="109" actId="26606"/>
          <ac:cxnSpMkLst>
            <pc:docMk/>
            <pc:sldMk cId="3235629981" sldId="257"/>
            <ac:cxnSpMk id="31" creationId="{A2C2EF86-4721-4AC5-AC3A-5343FE12BA8C}"/>
          </ac:cxnSpMkLst>
        </pc:cxnChg>
        <pc:cxnChg chg="add del">
          <ac:chgData name="Lorenzo Brown" userId="d396106fa3b0ce0c" providerId="LiveId" clId="{13A07A58-6C21-4192-9DAA-8564DD52234D}" dt="2023-10-11T01:10:02.587" v="109" actId="26606"/>
          <ac:cxnSpMkLst>
            <pc:docMk/>
            <pc:sldMk cId="3235629981" sldId="257"/>
            <ac:cxnSpMk id="33" creationId="{F42A6C7C-49DA-4D7E-9647-1696C74DF81F}"/>
          </ac:cxnSpMkLst>
        </pc:cxnChg>
      </pc:sldChg>
      <pc:sldChg chg="modSp mod modTransition modAnim">
        <pc:chgData name="Lorenzo Brown" userId="d396106fa3b0ce0c" providerId="LiveId" clId="{13A07A58-6C21-4192-9DAA-8564DD52234D}" dt="2023-10-11T01:23:06.869" v="129" actId="20577"/>
        <pc:sldMkLst>
          <pc:docMk/>
          <pc:sldMk cId="1267373421" sldId="258"/>
        </pc:sldMkLst>
        <pc:spChg chg="mod">
          <ac:chgData name="Lorenzo Brown" userId="d396106fa3b0ce0c" providerId="LiveId" clId="{13A07A58-6C21-4192-9DAA-8564DD52234D}" dt="2023-10-11T01:23:06.869" v="129" actId="20577"/>
          <ac:spMkLst>
            <pc:docMk/>
            <pc:sldMk cId="1267373421" sldId="258"/>
            <ac:spMk id="2" creationId="{4EE455C5-0CB8-575B-7A64-3E385AF5062D}"/>
          </ac:spMkLst>
        </pc:spChg>
        <pc:spChg chg="mod">
          <ac:chgData name="Lorenzo Brown" userId="d396106fa3b0ce0c" providerId="LiveId" clId="{13A07A58-6C21-4192-9DAA-8564DD52234D}" dt="2023-10-11T00:46:05.550" v="30"/>
          <ac:spMkLst>
            <pc:docMk/>
            <pc:sldMk cId="1267373421" sldId="258"/>
            <ac:spMk id="3" creationId="{58DF73C1-0327-886C-52F5-2E08F10578F8}"/>
          </ac:spMkLst>
        </pc:spChg>
      </pc:sldChg>
      <pc:sldChg chg="modSp modTransition modAnim">
        <pc:chgData name="Lorenzo Brown" userId="d396106fa3b0ce0c" providerId="LiveId" clId="{13A07A58-6C21-4192-9DAA-8564DD52234D}" dt="2023-10-11T01:22:35.773" v="126" actId="2711"/>
        <pc:sldMkLst>
          <pc:docMk/>
          <pc:sldMk cId="2624861664" sldId="259"/>
        </pc:sldMkLst>
        <pc:spChg chg="mod">
          <ac:chgData name="Lorenzo Brown" userId="d396106fa3b0ce0c" providerId="LiveId" clId="{13A07A58-6C21-4192-9DAA-8564DD52234D}" dt="2023-10-11T01:22:35.773" v="126" actId="2711"/>
          <ac:spMkLst>
            <pc:docMk/>
            <pc:sldMk cId="2624861664" sldId="259"/>
            <ac:spMk id="2" creationId="{4EE455C5-0CB8-575B-7A64-3E385AF5062D}"/>
          </ac:spMkLst>
        </pc:spChg>
        <pc:spChg chg="mod">
          <ac:chgData name="Lorenzo Brown" userId="d396106fa3b0ce0c" providerId="LiveId" clId="{13A07A58-6C21-4192-9DAA-8564DD52234D}" dt="2023-10-11T00:46:05.550" v="30"/>
          <ac:spMkLst>
            <pc:docMk/>
            <pc:sldMk cId="2624861664" sldId="259"/>
            <ac:spMk id="3" creationId="{58DF73C1-0327-886C-52F5-2E08F10578F8}"/>
          </ac:spMkLst>
        </pc:spChg>
      </pc:sldChg>
      <pc:sldChg chg="modSp mod modTransition modAnim">
        <pc:chgData name="Lorenzo Brown" userId="d396106fa3b0ce0c" providerId="LiveId" clId="{13A07A58-6C21-4192-9DAA-8564DD52234D}" dt="2023-10-12T02:15:43.926" v="172" actId="20577"/>
        <pc:sldMkLst>
          <pc:docMk/>
          <pc:sldMk cId="2938284785" sldId="260"/>
        </pc:sldMkLst>
        <pc:spChg chg="mod">
          <ac:chgData name="Lorenzo Brown" userId="d396106fa3b0ce0c" providerId="LiveId" clId="{13A07A58-6C21-4192-9DAA-8564DD52234D}" dt="2023-10-12T02:15:43.926" v="172" actId="20577"/>
          <ac:spMkLst>
            <pc:docMk/>
            <pc:sldMk cId="2938284785" sldId="260"/>
            <ac:spMk id="2" creationId="{4EE455C5-0CB8-575B-7A64-3E385AF5062D}"/>
          </ac:spMkLst>
        </pc:spChg>
        <pc:spChg chg="mod">
          <ac:chgData name="Lorenzo Brown" userId="d396106fa3b0ce0c" providerId="LiveId" clId="{13A07A58-6C21-4192-9DAA-8564DD52234D}" dt="2023-10-11T00:46:05.550" v="30"/>
          <ac:spMkLst>
            <pc:docMk/>
            <pc:sldMk cId="2938284785" sldId="260"/>
            <ac:spMk id="3" creationId="{58DF73C1-0327-886C-52F5-2E08F10578F8}"/>
          </ac:spMkLst>
        </pc:spChg>
      </pc:sldChg>
      <pc:sldChg chg="modSp modTransition modAnim">
        <pc:chgData name="Lorenzo Brown" userId="d396106fa3b0ce0c" providerId="LiveId" clId="{13A07A58-6C21-4192-9DAA-8564DD52234D}" dt="2023-10-11T01:22:10.195" v="124" actId="2711"/>
        <pc:sldMkLst>
          <pc:docMk/>
          <pc:sldMk cId="3411606409" sldId="261"/>
        </pc:sldMkLst>
        <pc:spChg chg="mod">
          <ac:chgData name="Lorenzo Brown" userId="d396106fa3b0ce0c" providerId="LiveId" clId="{13A07A58-6C21-4192-9DAA-8564DD52234D}" dt="2023-10-11T01:22:10.195" v="124" actId="2711"/>
          <ac:spMkLst>
            <pc:docMk/>
            <pc:sldMk cId="3411606409" sldId="261"/>
            <ac:spMk id="2" creationId="{4EE455C5-0CB8-575B-7A64-3E385AF5062D}"/>
          </ac:spMkLst>
        </pc:spChg>
        <pc:spChg chg="mod">
          <ac:chgData name="Lorenzo Brown" userId="d396106fa3b0ce0c" providerId="LiveId" clId="{13A07A58-6C21-4192-9DAA-8564DD52234D}" dt="2023-10-11T00:46:05.550" v="30"/>
          <ac:spMkLst>
            <pc:docMk/>
            <pc:sldMk cId="3411606409" sldId="261"/>
            <ac:spMk id="3" creationId="{58DF73C1-0327-886C-52F5-2E08F10578F8}"/>
          </ac:spMkLst>
        </pc:spChg>
      </pc:sldChg>
      <pc:sldChg chg="modSp modTransition modAnim">
        <pc:chgData name="Lorenzo Brown" userId="d396106fa3b0ce0c" providerId="LiveId" clId="{13A07A58-6C21-4192-9DAA-8564DD52234D}" dt="2023-10-11T01:21:47.684" v="123" actId="2711"/>
        <pc:sldMkLst>
          <pc:docMk/>
          <pc:sldMk cId="1209575577" sldId="262"/>
        </pc:sldMkLst>
        <pc:spChg chg="mod">
          <ac:chgData name="Lorenzo Brown" userId="d396106fa3b0ce0c" providerId="LiveId" clId="{13A07A58-6C21-4192-9DAA-8564DD52234D}" dt="2023-10-11T01:21:47.684" v="123" actId="2711"/>
          <ac:spMkLst>
            <pc:docMk/>
            <pc:sldMk cId="1209575577" sldId="262"/>
            <ac:spMk id="2" creationId="{4EE455C5-0CB8-575B-7A64-3E385AF5062D}"/>
          </ac:spMkLst>
        </pc:spChg>
        <pc:spChg chg="mod">
          <ac:chgData name="Lorenzo Brown" userId="d396106fa3b0ce0c" providerId="LiveId" clId="{13A07A58-6C21-4192-9DAA-8564DD52234D}" dt="2023-10-11T00:46:05.550" v="30"/>
          <ac:spMkLst>
            <pc:docMk/>
            <pc:sldMk cId="1209575577" sldId="262"/>
            <ac:spMk id="3" creationId="{58DF73C1-0327-886C-52F5-2E08F10578F8}"/>
          </ac:spMkLst>
        </pc:spChg>
      </pc:sldChg>
      <pc:sldChg chg="modSp modTransition">
        <pc:chgData name="Lorenzo Brown" userId="d396106fa3b0ce0c" providerId="LiveId" clId="{13A07A58-6C21-4192-9DAA-8564DD52234D}" dt="2023-10-11T01:07:39.018" v="107"/>
        <pc:sldMkLst>
          <pc:docMk/>
          <pc:sldMk cId="876494831" sldId="263"/>
        </pc:sldMkLst>
        <pc:spChg chg="mod">
          <ac:chgData name="Lorenzo Brown" userId="d396106fa3b0ce0c" providerId="LiveId" clId="{13A07A58-6C21-4192-9DAA-8564DD52234D}" dt="2023-10-11T00:46:05.550" v="30"/>
          <ac:spMkLst>
            <pc:docMk/>
            <pc:sldMk cId="876494831" sldId="263"/>
            <ac:spMk id="2" creationId="{C3CC42C8-E998-8BC8-26F1-5B381E482AF9}"/>
          </ac:spMkLst>
        </pc:spChg>
        <pc:spChg chg="mod">
          <ac:chgData name="Lorenzo Brown" userId="d396106fa3b0ce0c" providerId="LiveId" clId="{13A07A58-6C21-4192-9DAA-8564DD52234D}" dt="2023-10-11T00:46:05.550" v="30"/>
          <ac:spMkLst>
            <pc:docMk/>
            <pc:sldMk cId="876494831" sldId="263"/>
            <ac:spMk id="3" creationId="{6EFCCCAE-B350-5A80-3B97-DC00DDDAF448}"/>
          </ac:spMkLst>
        </pc:spChg>
      </pc:sldChg>
      <pc:sldChg chg="modSp mod modTransition modAnim">
        <pc:chgData name="Lorenzo Brown" userId="d396106fa3b0ce0c" providerId="LiveId" clId="{13A07A58-6C21-4192-9DAA-8564DD52234D}" dt="2023-10-12T02:17:22.055" v="175" actId="20577"/>
        <pc:sldMkLst>
          <pc:docMk/>
          <pc:sldMk cId="2028425319" sldId="265"/>
        </pc:sldMkLst>
        <pc:spChg chg="mod">
          <ac:chgData name="Lorenzo Brown" userId="d396106fa3b0ce0c" providerId="LiveId" clId="{13A07A58-6C21-4192-9DAA-8564DD52234D}" dt="2023-10-12T02:17:22.055" v="175" actId="20577"/>
          <ac:spMkLst>
            <pc:docMk/>
            <pc:sldMk cId="2028425319" sldId="265"/>
            <ac:spMk id="2" creationId="{4EE455C5-0CB8-575B-7A64-3E385AF5062D}"/>
          </ac:spMkLst>
        </pc:spChg>
        <pc:spChg chg="mod">
          <ac:chgData name="Lorenzo Brown" userId="d396106fa3b0ce0c" providerId="LiveId" clId="{13A07A58-6C21-4192-9DAA-8564DD52234D}" dt="2023-10-11T00:46:05.550" v="30"/>
          <ac:spMkLst>
            <pc:docMk/>
            <pc:sldMk cId="2028425319" sldId="265"/>
            <ac:spMk id="3" creationId="{58DF73C1-0327-886C-52F5-2E08F10578F8}"/>
          </ac:spMkLst>
        </pc:spChg>
      </pc:sldChg>
      <pc:sldChg chg="modSp mod modTransition modAnim">
        <pc:chgData name="Lorenzo Brown" userId="d396106fa3b0ce0c" providerId="LiveId" clId="{13A07A58-6C21-4192-9DAA-8564DD52234D}" dt="2023-10-12T02:18:42.090" v="187" actId="20577"/>
        <pc:sldMkLst>
          <pc:docMk/>
          <pc:sldMk cId="1541909138" sldId="266"/>
        </pc:sldMkLst>
        <pc:spChg chg="mod">
          <ac:chgData name="Lorenzo Brown" userId="d396106fa3b0ce0c" providerId="LiveId" clId="{13A07A58-6C21-4192-9DAA-8564DD52234D}" dt="2023-10-12T02:18:42.090" v="187" actId="20577"/>
          <ac:spMkLst>
            <pc:docMk/>
            <pc:sldMk cId="1541909138" sldId="266"/>
            <ac:spMk id="2" creationId="{4EE455C5-0CB8-575B-7A64-3E385AF5062D}"/>
          </ac:spMkLst>
        </pc:spChg>
        <pc:spChg chg="mod">
          <ac:chgData name="Lorenzo Brown" userId="d396106fa3b0ce0c" providerId="LiveId" clId="{13A07A58-6C21-4192-9DAA-8564DD52234D}" dt="2023-10-11T00:46:05.550" v="30"/>
          <ac:spMkLst>
            <pc:docMk/>
            <pc:sldMk cId="1541909138" sldId="266"/>
            <ac:spMk id="3" creationId="{58DF73C1-0327-886C-52F5-2E08F10578F8}"/>
          </ac:spMkLst>
        </pc:spChg>
      </pc:sldChg>
      <pc:sldChg chg="modSp mod modTransition modAnim">
        <pc:chgData name="Lorenzo Brown" userId="d396106fa3b0ce0c" providerId="LiveId" clId="{13A07A58-6C21-4192-9DAA-8564DD52234D}" dt="2023-10-12T02:21:39.419" v="198" actId="20577"/>
        <pc:sldMkLst>
          <pc:docMk/>
          <pc:sldMk cId="1000935071" sldId="267"/>
        </pc:sldMkLst>
        <pc:spChg chg="mod">
          <ac:chgData name="Lorenzo Brown" userId="d396106fa3b0ce0c" providerId="LiveId" clId="{13A07A58-6C21-4192-9DAA-8564DD52234D}" dt="2023-10-12T02:21:39.419" v="198" actId="20577"/>
          <ac:spMkLst>
            <pc:docMk/>
            <pc:sldMk cId="1000935071" sldId="267"/>
            <ac:spMk id="2" creationId="{4EE455C5-0CB8-575B-7A64-3E385AF5062D}"/>
          </ac:spMkLst>
        </pc:spChg>
        <pc:spChg chg="mod">
          <ac:chgData name="Lorenzo Brown" userId="d396106fa3b0ce0c" providerId="LiveId" clId="{13A07A58-6C21-4192-9DAA-8564DD52234D}" dt="2023-10-11T00:46:05.550" v="30"/>
          <ac:spMkLst>
            <pc:docMk/>
            <pc:sldMk cId="1000935071" sldId="267"/>
            <ac:spMk id="3" creationId="{58DF73C1-0327-886C-52F5-2E08F10578F8}"/>
          </ac:spMkLst>
        </pc:spChg>
      </pc:sldChg>
      <pc:sldChg chg="modSp modTransition">
        <pc:chgData name="Lorenzo Brown" userId="d396106fa3b0ce0c" providerId="LiveId" clId="{13A07A58-6C21-4192-9DAA-8564DD52234D}" dt="2023-10-11T01:07:39.018" v="107"/>
        <pc:sldMkLst>
          <pc:docMk/>
          <pc:sldMk cId="2310683506" sldId="268"/>
        </pc:sldMkLst>
        <pc:spChg chg="mod">
          <ac:chgData name="Lorenzo Brown" userId="d396106fa3b0ce0c" providerId="LiveId" clId="{13A07A58-6C21-4192-9DAA-8564DD52234D}" dt="2023-10-11T00:46:05.550" v="30"/>
          <ac:spMkLst>
            <pc:docMk/>
            <pc:sldMk cId="2310683506" sldId="268"/>
            <ac:spMk id="2" creationId="{C9734221-28EA-2C89-6E92-75342EB49298}"/>
          </ac:spMkLst>
        </pc:spChg>
        <pc:spChg chg="mod">
          <ac:chgData name="Lorenzo Brown" userId="d396106fa3b0ce0c" providerId="LiveId" clId="{13A07A58-6C21-4192-9DAA-8564DD52234D}" dt="2023-10-11T00:46:05.550" v="30"/>
          <ac:spMkLst>
            <pc:docMk/>
            <pc:sldMk cId="2310683506" sldId="268"/>
            <ac:spMk id="3" creationId="{6CF85D7E-67CA-4657-31EC-D44AA243A8B9}"/>
          </ac:spMkLst>
        </pc:spChg>
      </pc:sldChg>
      <pc:sldChg chg="modSp ord modTransition modAnim">
        <pc:chgData name="Lorenzo Brown" userId="d396106fa3b0ce0c" providerId="LiveId" clId="{13A07A58-6C21-4192-9DAA-8564DD52234D}" dt="2023-10-11T01:20:28.253" v="119" actId="2711"/>
        <pc:sldMkLst>
          <pc:docMk/>
          <pc:sldMk cId="2730696582" sldId="269"/>
        </pc:sldMkLst>
        <pc:spChg chg="mod">
          <ac:chgData name="Lorenzo Brown" userId="d396106fa3b0ce0c" providerId="LiveId" clId="{13A07A58-6C21-4192-9DAA-8564DD52234D}" dt="2023-10-11T01:20:28.253" v="119" actId="2711"/>
          <ac:spMkLst>
            <pc:docMk/>
            <pc:sldMk cId="2730696582" sldId="269"/>
            <ac:spMk id="2" creationId="{4EE455C5-0CB8-575B-7A64-3E385AF5062D}"/>
          </ac:spMkLst>
        </pc:spChg>
        <pc:spChg chg="mod">
          <ac:chgData name="Lorenzo Brown" userId="d396106fa3b0ce0c" providerId="LiveId" clId="{13A07A58-6C21-4192-9DAA-8564DD52234D}" dt="2023-10-11T00:46:05.550" v="30"/>
          <ac:spMkLst>
            <pc:docMk/>
            <pc:sldMk cId="2730696582" sldId="269"/>
            <ac:spMk id="3" creationId="{58DF73C1-0327-886C-52F5-2E08F10578F8}"/>
          </ac:spMkLst>
        </pc:spChg>
      </pc:sldChg>
      <pc:sldChg chg="modSp modTransition">
        <pc:chgData name="Lorenzo Brown" userId="d396106fa3b0ce0c" providerId="LiveId" clId="{13A07A58-6C21-4192-9DAA-8564DD52234D}" dt="2023-10-11T01:07:39.018" v="107"/>
        <pc:sldMkLst>
          <pc:docMk/>
          <pc:sldMk cId="1502090778" sldId="270"/>
        </pc:sldMkLst>
        <pc:spChg chg="mod">
          <ac:chgData name="Lorenzo Brown" userId="d396106fa3b0ce0c" providerId="LiveId" clId="{13A07A58-6C21-4192-9DAA-8564DD52234D}" dt="2023-10-11T00:46:05.550" v="30"/>
          <ac:spMkLst>
            <pc:docMk/>
            <pc:sldMk cId="1502090778" sldId="270"/>
            <ac:spMk id="3" creationId="{56D8BC40-D31D-CA00-5BF8-14C1A2AA5B7A}"/>
          </ac:spMkLst>
        </pc:spChg>
        <pc:spChg chg="mod">
          <ac:chgData name="Lorenzo Brown" userId="d396106fa3b0ce0c" providerId="LiveId" clId="{13A07A58-6C21-4192-9DAA-8564DD52234D}" dt="2023-10-11T00:46:05.550" v="30"/>
          <ac:spMkLst>
            <pc:docMk/>
            <pc:sldMk cId="1502090778" sldId="270"/>
            <ac:spMk id="4" creationId="{17BD200B-AFBC-6431-28C2-198EC9BDED15}"/>
          </ac:spMkLst>
        </pc:spChg>
        <pc:picChg chg="mod">
          <ac:chgData name="Lorenzo Brown" userId="d396106fa3b0ce0c" providerId="LiveId" clId="{13A07A58-6C21-4192-9DAA-8564DD52234D}" dt="2023-10-11T00:46:05.550" v="30"/>
          <ac:picMkLst>
            <pc:docMk/>
            <pc:sldMk cId="1502090778" sldId="270"/>
            <ac:picMk id="8" creationId="{694DE387-027A-4876-79AF-ECAE6DACEBF6}"/>
          </ac:picMkLst>
        </pc:picChg>
      </pc:sldChg>
      <pc:sldChg chg="addSp delSp modSp mod modTransition setBg delDesignElem">
        <pc:chgData name="Lorenzo Brown" userId="d396106fa3b0ce0c" providerId="LiveId" clId="{13A07A58-6C21-4192-9DAA-8564DD52234D}" dt="2023-10-11T01:07:39.018" v="107"/>
        <pc:sldMkLst>
          <pc:docMk/>
          <pc:sldMk cId="4249509464" sldId="271"/>
        </pc:sldMkLst>
        <pc:spChg chg="mod">
          <ac:chgData name="Lorenzo Brown" userId="d396106fa3b0ce0c" providerId="LiveId" clId="{13A07A58-6C21-4192-9DAA-8564DD52234D}" dt="2023-10-11T00:40:41.004" v="9" actId="26606"/>
          <ac:spMkLst>
            <pc:docMk/>
            <pc:sldMk cId="4249509464" sldId="271"/>
            <ac:spMk id="3" creationId="{63436EA6-1299-0921-BD63-20DD8D41CAC9}"/>
          </ac:spMkLst>
        </pc:spChg>
        <pc:spChg chg="mod">
          <ac:chgData name="Lorenzo Brown" userId="d396106fa3b0ce0c" providerId="LiveId" clId="{13A07A58-6C21-4192-9DAA-8564DD52234D}" dt="2023-10-11T00:40:41.004" v="9" actId="26606"/>
          <ac:spMkLst>
            <pc:docMk/>
            <pc:sldMk cId="4249509464" sldId="271"/>
            <ac:spMk id="4" creationId="{D579C718-A575-BDF9-65D4-EBEA3FD5879D}"/>
          </ac:spMkLst>
        </pc:spChg>
        <pc:spChg chg="add del">
          <ac:chgData name="Lorenzo Brown" userId="d396106fa3b0ce0c" providerId="LiveId" clId="{13A07A58-6C21-4192-9DAA-8564DD52234D}" dt="2023-10-11T00:46:05.550" v="30"/>
          <ac:spMkLst>
            <pc:docMk/>
            <pc:sldMk cId="4249509464" sldId="271"/>
            <ac:spMk id="10" creationId="{1E94681D-2A4C-4A8D-B9B5-31D440D0328D}"/>
          </ac:spMkLst>
        </pc:spChg>
        <pc:spChg chg="add del">
          <ac:chgData name="Lorenzo Brown" userId="d396106fa3b0ce0c" providerId="LiveId" clId="{13A07A58-6C21-4192-9DAA-8564DD52234D}" dt="2023-10-11T00:46:05.550" v="30"/>
          <ac:spMkLst>
            <pc:docMk/>
            <pc:sldMk cId="4249509464" sldId="271"/>
            <ac:spMk id="12" creationId="{FB65ABA3-820C-4D75-9437-9EFA1ADFE134}"/>
          </ac:spMkLst>
        </pc:spChg>
        <pc:spChg chg="add del">
          <ac:chgData name="Lorenzo Brown" userId="d396106fa3b0ce0c" providerId="LiveId" clId="{13A07A58-6C21-4192-9DAA-8564DD52234D}" dt="2023-10-11T00:46:05.550" v="30"/>
          <ac:spMkLst>
            <pc:docMk/>
            <pc:sldMk cId="4249509464" sldId="271"/>
            <ac:spMk id="14" creationId="{036BF2FB-90D8-48DB-BD34-D040CDCFF208}"/>
          </ac:spMkLst>
        </pc:spChg>
        <pc:spChg chg="add del">
          <ac:chgData name="Lorenzo Brown" userId="d396106fa3b0ce0c" providerId="LiveId" clId="{13A07A58-6C21-4192-9DAA-8564DD52234D}" dt="2023-10-11T00:46:05.550" v="30"/>
          <ac:spMkLst>
            <pc:docMk/>
            <pc:sldMk cId="4249509464" sldId="271"/>
            <ac:spMk id="16" creationId="{B6EE7E08-B389-43E5-B019-1B0A8ACBBD93}"/>
          </ac:spMkLst>
        </pc:spChg>
        <pc:spChg chg="add del">
          <ac:chgData name="Lorenzo Brown" userId="d396106fa3b0ce0c" providerId="LiveId" clId="{13A07A58-6C21-4192-9DAA-8564DD52234D}" dt="2023-10-11T00:46:05.550" v="30"/>
          <ac:spMkLst>
            <pc:docMk/>
            <pc:sldMk cId="4249509464" sldId="271"/>
            <ac:spMk id="18" creationId="{E60D94A5-8A09-4BAB-8F7C-69BC34C54DDE}"/>
          </ac:spMkLst>
        </pc:spChg>
        <pc:spChg chg="add del">
          <ac:chgData name="Lorenzo Brown" userId="d396106fa3b0ce0c" providerId="LiveId" clId="{13A07A58-6C21-4192-9DAA-8564DD52234D}" dt="2023-10-11T00:46:05.550" v="30"/>
          <ac:spMkLst>
            <pc:docMk/>
            <pc:sldMk cId="4249509464" sldId="271"/>
            <ac:spMk id="20" creationId="{7A1AE32B-3A6E-4C5E-8FEB-73861B9A26B5}"/>
          </ac:spMkLst>
        </pc:spChg>
        <pc:picChg chg="mod">
          <ac:chgData name="Lorenzo Brown" userId="d396106fa3b0ce0c" providerId="LiveId" clId="{13A07A58-6C21-4192-9DAA-8564DD52234D}" dt="2023-10-11T00:40:41.004" v="9" actId="26606"/>
          <ac:picMkLst>
            <pc:docMk/>
            <pc:sldMk cId="4249509464" sldId="271"/>
            <ac:picMk id="5" creationId="{B6D80FC0-4334-1370-9041-B5D8FA93513C}"/>
          </ac:picMkLst>
        </pc:picChg>
      </pc:sldChg>
      <pc:sldChg chg="modSp del modTransition">
        <pc:chgData name="Lorenzo Brown" userId="d396106fa3b0ce0c" providerId="LiveId" clId="{13A07A58-6C21-4192-9DAA-8564DD52234D}" dt="2023-10-11T23:29:52.142" v="140" actId="2696"/>
        <pc:sldMkLst>
          <pc:docMk/>
          <pc:sldMk cId="1911396287" sldId="272"/>
        </pc:sldMkLst>
        <pc:spChg chg="mod">
          <ac:chgData name="Lorenzo Brown" userId="d396106fa3b0ce0c" providerId="LiveId" clId="{13A07A58-6C21-4192-9DAA-8564DD52234D}" dt="2023-10-11T00:46:05.550" v="30"/>
          <ac:spMkLst>
            <pc:docMk/>
            <pc:sldMk cId="1911396287" sldId="272"/>
            <ac:spMk id="3" creationId="{94800358-2B15-C289-E88B-A964F2CB7FE8}"/>
          </ac:spMkLst>
        </pc:spChg>
        <pc:spChg chg="mod">
          <ac:chgData name="Lorenzo Brown" userId="d396106fa3b0ce0c" providerId="LiveId" clId="{13A07A58-6C21-4192-9DAA-8564DD52234D}" dt="2023-10-11T00:46:05.550" v="30"/>
          <ac:spMkLst>
            <pc:docMk/>
            <pc:sldMk cId="1911396287" sldId="272"/>
            <ac:spMk id="4" creationId="{E92316FD-215E-98DD-4041-FB33C4E26BEB}"/>
          </ac:spMkLst>
        </pc:spChg>
        <pc:picChg chg="mod">
          <ac:chgData name="Lorenzo Brown" userId="d396106fa3b0ce0c" providerId="LiveId" clId="{13A07A58-6C21-4192-9DAA-8564DD52234D}" dt="2023-10-11T00:46:05.550" v="30"/>
          <ac:picMkLst>
            <pc:docMk/>
            <pc:sldMk cId="1911396287" sldId="272"/>
            <ac:picMk id="5" creationId="{2B1F2479-A065-40B1-C082-AFA84A1ACB82}"/>
          </ac:picMkLst>
        </pc:picChg>
      </pc:sldChg>
      <pc:sldChg chg="modSp modTransition">
        <pc:chgData name="Lorenzo Brown" userId="d396106fa3b0ce0c" providerId="LiveId" clId="{13A07A58-6C21-4192-9DAA-8564DD52234D}" dt="2023-10-11T01:07:39.018" v="107"/>
        <pc:sldMkLst>
          <pc:docMk/>
          <pc:sldMk cId="1307278122" sldId="273"/>
        </pc:sldMkLst>
        <pc:spChg chg="mod">
          <ac:chgData name="Lorenzo Brown" userId="d396106fa3b0ce0c" providerId="LiveId" clId="{13A07A58-6C21-4192-9DAA-8564DD52234D}" dt="2023-10-11T00:46:05.550" v="30"/>
          <ac:spMkLst>
            <pc:docMk/>
            <pc:sldMk cId="1307278122" sldId="273"/>
            <ac:spMk id="3" creationId="{D10CC72A-0082-839E-AAA2-77EF84106CE0}"/>
          </ac:spMkLst>
        </pc:spChg>
        <pc:spChg chg="mod">
          <ac:chgData name="Lorenzo Brown" userId="d396106fa3b0ce0c" providerId="LiveId" clId="{13A07A58-6C21-4192-9DAA-8564DD52234D}" dt="2023-10-11T00:46:05.550" v="30"/>
          <ac:spMkLst>
            <pc:docMk/>
            <pc:sldMk cId="1307278122" sldId="273"/>
            <ac:spMk id="4" creationId="{C3EBFD6A-D34F-7F54-1FD3-57C132A29877}"/>
          </ac:spMkLst>
        </pc:spChg>
        <pc:picChg chg="mod">
          <ac:chgData name="Lorenzo Brown" userId="d396106fa3b0ce0c" providerId="LiveId" clId="{13A07A58-6C21-4192-9DAA-8564DD52234D}" dt="2023-10-11T00:46:05.550" v="30"/>
          <ac:picMkLst>
            <pc:docMk/>
            <pc:sldMk cId="1307278122" sldId="273"/>
            <ac:picMk id="5" creationId="{3B124912-4D8F-EA93-4A68-36BED2C23001}"/>
          </ac:picMkLst>
        </pc:picChg>
      </pc:sldChg>
      <pc:sldChg chg="modSp modTransition">
        <pc:chgData name="Lorenzo Brown" userId="d396106fa3b0ce0c" providerId="LiveId" clId="{13A07A58-6C21-4192-9DAA-8564DD52234D}" dt="2023-10-11T01:07:39.018" v="107"/>
        <pc:sldMkLst>
          <pc:docMk/>
          <pc:sldMk cId="191082812" sldId="274"/>
        </pc:sldMkLst>
        <pc:spChg chg="mod">
          <ac:chgData name="Lorenzo Brown" userId="d396106fa3b0ce0c" providerId="LiveId" clId="{13A07A58-6C21-4192-9DAA-8564DD52234D}" dt="2023-10-11T00:46:05.550" v="30"/>
          <ac:spMkLst>
            <pc:docMk/>
            <pc:sldMk cId="191082812" sldId="274"/>
            <ac:spMk id="3" creationId="{4E12524D-7C86-5FC7-082E-01E5B026B5A2}"/>
          </ac:spMkLst>
        </pc:spChg>
        <pc:spChg chg="mod">
          <ac:chgData name="Lorenzo Brown" userId="d396106fa3b0ce0c" providerId="LiveId" clId="{13A07A58-6C21-4192-9DAA-8564DD52234D}" dt="2023-10-11T00:46:05.550" v="30"/>
          <ac:spMkLst>
            <pc:docMk/>
            <pc:sldMk cId="191082812" sldId="274"/>
            <ac:spMk id="4" creationId="{18896374-9EA8-87CA-1BC1-2A8BCFEBD1D7}"/>
          </ac:spMkLst>
        </pc:spChg>
        <pc:picChg chg="mod">
          <ac:chgData name="Lorenzo Brown" userId="d396106fa3b0ce0c" providerId="LiveId" clId="{13A07A58-6C21-4192-9DAA-8564DD52234D}" dt="2023-10-11T00:46:05.550" v="30"/>
          <ac:picMkLst>
            <pc:docMk/>
            <pc:sldMk cId="191082812" sldId="274"/>
            <ac:picMk id="5" creationId="{E3A6576C-2805-E5E3-7745-89CC99E36AA2}"/>
          </ac:picMkLst>
        </pc:picChg>
      </pc:sldChg>
      <pc:sldChg chg="modSp modTransition">
        <pc:chgData name="Lorenzo Brown" userId="d396106fa3b0ce0c" providerId="LiveId" clId="{13A07A58-6C21-4192-9DAA-8564DD52234D}" dt="2023-10-11T01:07:39.018" v="107"/>
        <pc:sldMkLst>
          <pc:docMk/>
          <pc:sldMk cId="2435133176" sldId="275"/>
        </pc:sldMkLst>
        <pc:spChg chg="mod">
          <ac:chgData name="Lorenzo Brown" userId="d396106fa3b0ce0c" providerId="LiveId" clId="{13A07A58-6C21-4192-9DAA-8564DD52234D}" dt="2023-10-11T00:46:05.550" v="30"/>
          <ac:spMkLst>
            <pc:docMk/>
            <pc:sldMk cId="2435133176" sldId="275"/>
            <ac:spMk id="3" creationId="{A9815201-F6F5-7CDB-C3EB-C395E979037E}"/>
          </ac:spMkLst>
        </pc:spChg>
        <pc:spChg chg="mod">
          <ac:chgData name="Lorenzo Brown" userId="d396106fa3b0ce0c" providerId="LiveId" clId="{13A07A58-6C21-4192-9DAA-8564DD52234D}" dt="2023-10-11T00:46:05.550" v="30"/>
          <ac:spMkLst>
            <pc:docMk/>
            <pc:sldMk cId="2435133176" sldId="275"/>
            <ac:spMk id="4" creationId="{A9849BAA-45A8-69B0-A5D6-7C9BD7912E6C}"/>
          </ac:spMkLst>
        </pc:spChg>
        <pc:picChg chg="mod">
          <ac:chgData name="Lorenzo Brown" userId="d396106fa3b0ce0c" providerId="LiveId" clId="{13A07A58-6C21-4192-9DAA-8564DD52234D}" dt="2023-10-11T00:46:05.550" v="30"/>
          <ac:picMkLst>
            <pc:docMk/>
            <pc:sldMk cId="2435133176" sldId="275"/>
            <ac:picMk id="5" creationId="{8F8C92C6-C269-32BC-A30F-2B8D52166444}"/>
          </ac:picMkLst>
        </pc:picChg>
      </pc:sldChg>
      <pc:sldChg chg="modSp del modTransition">
        <pc:chgData name="Lorenzo Brown" userId="d396106fa3b0ce0c" providerId="LiveId" clId="{13A07A58-6C21-4192-9DAA-8564DD52234D}" dt="2023-10-11T23:29:41.629" v="139" actId="2696"/>
        <pc:sldMkLst>
          <pc:docMk/>
          <pc:sldMk cId="160234537" sldId="276"/>
        </pc:sldMkLst>
        <pc:spChg chg="mod">
          <ac:chgData name="Lorenzo Brown" userId="d396106fa3b0ce0c" providerId="LiveId" clId="{13A07A58-6C21-4192-9DAA-8564DD52234D}" dt="2023-10-11T00:46:05.550" v="30"/>
          <ac:spMkLst>
            <pc:docMk/>
            <pc:sldMk cId="160234537" sldId="276"/>
            <ac:spMk id="3" creationId="{772051C9-0723-E3D3-0F89-202825169AED}"/>
          </ac:spMkLst>
        </pc:spChg>
        <pc:spChg chg="mod">
          <ac:chgData name="Lorenzo Brown" userId="d396106fa3b0ce0c" providerId="LiveId" clId="{13A07A58-6C21-4192-9DAA-8564DD52234D}" dt="2023-10-11T00:46:05.550" v="30"/>
          <ac:spMkLst>
            <pc:docMk/>
            <pc:sldMk cId="160234537" sldId="276"/>
            <ac:spMk id="4" creationId="{DD4E5B75-820E-FBEC-A6DA-3233AA5C411B}"/>
          </ac:spMkLst>
        </pc:spChg>
        <pc:picChg chg="mod">
          <ac:chgData name="Lorenzo Brown" userId="d396106fa3b0ce0c" providerId="LiveId" clId="{13A07A58-6C21-4192-9DAA-8564DD52234D}" dt="2023-10-11T00:46:05.550" v="30"/>
          <ac:picMkLst>
            <pc:docMk/>
            <pc:sldMk cId="160234537" sldId="276"/>
            <ac:picMk id="5" creationId="{B4B41C49-F3E0-C645-435E-D5B9A9CDB885}"/>
          </ac:picMkLst>
        </pc:picChg>
      </pc:sldChg>
      <pc:sldChg chg="addSp delSp modSp mod modTransition setBg setClrOvrMap delDesignElem">
        <pc:chgData name="Lorenzo Brown" userId="d396106fa3b0ce0c" providerId="LiveId" clId="{13A07A58-6C21-4192-9DAA-8564DD52234D}" dt="2023-10-11T01:07:39.018" v="107"/>
        <pc:sldMkLst>
          <pc:docMk/>
          <pc:sldMk cId="2500375376" sldId="277"/>
        </pc:sldMkLst>
        <pc:spChg chg="mod">
          <ac:chgData name="Lorenzo Brown" userId="d396106fa3b0ce0c" providerId="LiveId" clId="{13A07A58-6C21-4192-9DAA-8564DD52234D}" dt="2023-10-11T00:41:42.480" v="16" actId="26606"/>
          <ac:spMkLst>
            <pc:docMk/>
            <pc:sldMk cId="2500375376" sldId="277"/>
            <ac:spMk id="3" creationId="{D42F8533-09D9-1B77-7374-3C4D0304D829}"/>
          </ac:spMkLst>
        </pc:spChg>
        <pc:spChg chg="mod">
          <ac:chgData name="Lorenzo Brown" userId="d396106fa3b0ce0c" providerId="LiveId" clId="{13A07A58-6C21-4192-9DAA-8564DD52234D}" dt="2023-10-11T00:46:05.550" v="30"/>
          <ac:spMkLst>
            <pc:docMk/>
            <pc:sldMk cId="2500375376" sldId="277"/>
            <ac:spMk id="4" creationId="{D6423D42-3644-F7C5-1552-545602EE44E3}"/>
          </ac:spMkLst>
        </pc:spChg>
        <pc:spChg chg="add del">
          <ac:chgData name="Lorenzo Brown" userId="d396106fa3b0ce0c" providerId="LiveId" clId="{13A07A58-6C21-4192-9DAA-8564DD52234D}" dt="2023-10-11T00:41:15.816" v="11" actId="26606"/>
          <ac:spMkLst>
            <pc:docMk/>
            <pc:sldMk cId="2500375376" sldId="277"/>
            <ac:spMk id="10" creationId="{1E94681D-2A4C-4A8D-B9B5-31D440D0328D}"/>
          </ac:spMkLst>
        </pc:spChg>
        <pc:spChg chg="add del">
          <ac:chgData name="Lorenzo Brown" userId="d396106fa3b0ce0c" providerId="LiveId" clId="{13A07A58-6C21-4192-9DAA-8564DD52234D}" dt="2023-10-11T00:41:15.816" v="11" actId="26606"/>
          <ac:spMkLst>
            <pc:docMk/>
            <pc:sldMk cId="2500375376" sldId="277"/>
            <ac:spMk id="12" creationId="{FB65ABA3-820C-4D75-9437-9EFA1ADFE134}"/>
          </ac:spMkLst>
        </pc:spChg>
        <pc:spChg chg="add del">
          <ac:chgData name="Lorenzo Brown" userId="d396106fa3b0ce0c" providerId="LiveId" clId="{13A07A58-6C21-4192-9DAA-8564DD52234D}" dt="2023-10-11T00:41:15.816" v="11" actId="26606"/>
          <ac:spMkLst>
            <pc:docMk/>
            <pc:sldMk cId="2500375376" sldId="277"/>
            <ac:spMk id="14" creationId="{036BF2FB-90D8-48DB-BD34-D040CDCFF208}"/>
          </ac:spMkLst>
        </pc:spChg>
        <pc:spChg chg="add del">
          <ac:chgData name="Lorenzo Brown" userId="d396106fa3b0ce0c" providerId="LiveId" clId="{13A07A58-6C21-4192-9DAA-8564DD52234D}" dt="2023-10-11T00:41:15.816" v="11" actId="26606"/>
          <ac:spMkLst>
            <pc:docMk/>
            <pc:sldMk cId="2500375376" sldId="277"/>
            <ac:spMk id="16" creationId="{D5851415-CF4E-4C41-9E36-04E444B517EB}"/>
          </ac:spMkLst>
        </pc:spChg>
        <pc:spChg chg="add del">
          <ac:chgData name="Lorenzo Brown" userId="d396106fa3b0ce0c" providerId="LiveId" clId="{13A07A58-6C21-4192-9DAA-8564DD52234D}" dt="2023-10-11T00:41:15.816" v="11" actId="26606"/>
          <ac:spMkLst>
            <pc:docMk/>
            <pc:sldMk cId="2500375376" sldId="277"/>
            <ac:spMk id="18" creationId="{4B516B89-DEA0-4832-8C56-F048168DAD88}"/>
          </ac:spMkLst>
        </pc:spChg>
        <pc:spChg chg="add del">
          <ac:chgData name="Lorenzo Brown" userId="d396106fa3b0ce0c" providerId="LiveId" clId="{13A07A58-6C21-4192-9DAA-8564DD52234D}" dt="2023-10-11T00:41:15.816" v="11" actId="26606"/>
          <ac:spMkLst>
            <pc:docMk/>
            <pc:sldMk cId="2500375376" sldId="277"/>
            <ac:spMk id="20" creationId="{3EA2D33E-BAA2-467B-80B0-8887D9A99FBE}"/>
          </ac:spMkLst>
        </pc:spChg>
        <pc:spChg chg="add del">
          <ac:chgData name="Lorenzo Brown" userId="d396106fa3b0ce0c" providerId="LiveId" clId="{13A07A58-6C21-4192-9DAA-8564DD52234D}" dt="2023-10-11T00:41:15.816" v="11" actId="26606"/>
          <ac:spMkLst>
            <pc:docMk/>
            <pc:sldMk cId="2500375376" sldId="277"/>
            <ac:spMk id="22" creationId="{6067C508-2065-42E3-98D2-F3A9B8339BA0}"/>
          </ac:spMkLst>
        </pc:spChg>
        <pc:spChg chg="add del">
          <ac:chgData name="Lorenzo Brown" userId="d396106fa3b0ce0c" providerId="LiveId" clId="{13A07A58-6C21-4192-9DAA-8564DD52234D}" dt="2023-10-11T00:41:38.200" v="13" actId="26606"/>
          <ac:spMkLst>
            <pc:docMk/>
            <pc:sldMk cId="2500375376" sldId="277"/>
            <ac:spMk id="23" creationId="{420551B3-B4DA-48EE-988C-4FAEAEB5CE98}"/>
          </ac:spMkLst>
        </pc:spChg>
        <pc:spChg chg="add del">
          <ac:chgData name="Lorenzo Brown" userId="d396106fa3b0ce0c" providerId="LiveId" clId="{13A07A58-6C21-4192-9DAA-8564DD52234D}" dt="2023-10-11T00:41:38.200" v="13" actId="26606"/>
          <ac:spMkLst>
            <pc:docMk/>
            <pc:sldMk cId="2500375376" sldId="277"/>
            <ac:spMk id="24" creationId="{904DB13E-F722-4ED6-BB00-556651E95281}"/>
          </ac:spMkLst>
        </pc:spChg>
        <pc:spChg chg="add del">
          <ac:chgData name="Lorenzo Brown" userId="d396106fa3b0ce0c" providerId="LiveId" clId="{13A07A58-6C21-4192-9DAA-8564DD52234D}" dt="2023-10-11T00:41:38.200" v="13" actId="26606"/>
          <ac:spMkLst>
            <pc:docMk/>
            <pc:sldMk cId="2500375376" sldId="277"/>
            <ac:spMk id="25" creationId="{9D879A56-BA4A-47BE-B8EA-643910D696DB}"/>
          </ac:spMkLst>
        </pc:spChg>
        <pc:spChg chg="add del">
          <ac:chgData name="Lorenzo Brown" userId="d396106fa3b0ce0c" providerId="LiveId" clId="{13A07A58-6C21-4192-9DAA-8564DD52234D}" dt="2023-10-11T00:41:38.200" v="13" actId="26606"/>
          <ac:spMkLst>
            <pc:docMk/>
            <pc:sldMk cId="2500375376" sldId="277"/>
            <ac:spMk id="26" creationId="{1419E3D9-C5FB-41A9-B6D2-DFB210BB6211}"/>
          </ac:spMkLst>
        </pc:spChg>
        <pc:spChg chg="add del">
          <ac:chgData name="Lorenzo Brown" userId="d396106fa3b0ce0c" providerId="LiveId" clId="{13A07A58-6C21-4192-9DAA-8564DD52234D}" dt="2023-10-11T00:41:38.200" v="13" actId="26606"/>
          <ac:spMkLst>
            <pc:docMk/>
            <pc:sldMk cId="2500375376" sldId="277"/>
            <ac:spMk id="27" creationId="{68E7D62B-6F82-4DD0-9764-C143AEAAC198}"/>
          </ac:spMkLst>
        </pc:spChg>
        <pc:spChg chg="add del">
          <ac:chgData name="Lorenzo Brown" userId="d396106fa3b0ce0c" providerId="LiveId" clId="{13A07A58-6C21-4192-9DAA-8564DD52234D}" dt="2023-10-11T00:41:38.200" v="13" actId="26606"/>
          <ac:spMkLst>
            <pc:docMk/>
            <pc:sldMk cId="2500375376" sldId="277"/>
            <ac:spMk id="28" creationId="{367909BF-1DF7-4ACE-8F58-6CF719BB27E5}"/>
          </ac:spMkLst>
        </pc:spChg>
        <pc:spChg chg="add del">
          <ac:chgData name="Lorenzo Brown" userId="d396106fa3b0ce0c" providerId="LiveId" clId="{13A07A58-6C21-4192-9DAA-8564DD52234D}" dt="2023-10-11T00:41:38.200" v="13" actId="26606"/>
          <ac:spMkLst>
            <pc:docMk/>
            <pc:sldMk cId="2500375376" sldId="277"/>
            <ac:spMk id="29" creationId="{9C283B92-B6AF-4FE0-AF35-F51A679051EE}"/>
          </ac:spMkLst>
        </pc:spChg>
        <pc:spChg chg="add del">
          <ac:chgData name="Lorenzo Brown" userId="d396106fa3b0ce0c" providerId="LiveId" clId="{13A07A58-6C21-4192-9DAA-8564DD52234D}" dt="2023-10-11T00:41:38.200" v="13" actId="26606"/>
          <ac:spMkLst>
            <pc:docMk/>
            <pc:sldMk cId="2500375376" sldId="277"/>
            <ac:spMk id="30" creationId="{89E8BEDB-0BBC-4F21-9CFB-8530D664C343}"/>
          </ac:spMkLst>
        </pc:spChg>
        <pc:spChg chg="add del">
          <ac:chgData name="Lorenzo Brown" userId="d396106fa3b0ce0c" providerId="LiveId" clId="{13A07A58-6C21-4192-9DAA-8564DD52234D}" dt="2023-10-11T00:41:42.458" v="15" actId="26606"/>
          <ac:spMkLst>
            <pc:docMk/>
            <pc:sldMk cId="2500375376" sldId="277"/>
            <ac:spMk id="37" creationId="{904DB13E-F722-4ED6-BB00-556651E95281}"/>
          </ac:spMkLst>
        </pc:spChg>
        <pc:spChg chg="add del">
          <ac:chgData name="Lorenzo Brown" userId="d396106fa3b0ce0c" providerId="LiveId" clId="{13A07A58-6C21-4192-9DAA-8564DD52234D}" dt="2023-10-11T00:41:42.458" v="15" actId="26606"/>
          <ac:spMkLst>
            <pc:docMk/>
            <pc:sldMk cId="2500375376" sldId="277"/>
            <ac:spMk id="38" creationId="{1419E3D9-C5FB-41A9-B6D2-DFB210BB6211}"/>
          </ac:spMkLst>
        </pc:spChg>
        <pc:spChg chg="add del">
          <ac:chgData name="Lorenzo Brown" userId="d396106fa3b0ce0c" providerId="LiveId" clId="{13A07A58-6C21-4192-9DAA-8564DD52234D}" dt="2023-10-11T00:41:42.458" v="15" actId="26606"/>
          <ac:spMkLst>
            <pc:docMk/>
            <pc:sldMk cId="2500375376" sldId="277"/>
            <ac:spMk id="39" creationId="{367909BF-1DF7-4ACE-8F58-6CF719BB27E5}"/>
          </ac:spMkLst>
        </pc:spChg>
        <pc:spChg chg="add del">
          <ac:chgData name="Lorenzo Brown" userId="d396106fa3b0ce0c" providerId="LiveId" clId="{13A07A58-6C21-4192-9DAA-8564DD52234D}" dt="2023-10-11T00:41:42.458" v="15" actId="26606"/>
          <ac:spMkLst>
            <pc:docMk/>
            <pc:sldMk cId="2500375376" sldId="277"/>
            <ac:spMk id="40" creationId="{89E8BEDB-0BBC-4F21-9CFB-8530D664C343}"/>
          </ac:spMkLst>
        </pc:spChg>
        <pc:spChg chg="add del">
          <ac:chgData name="Lorenzo Brown" userId="d396106fa3b0ce0c" providerId="LiveId" clId="{13A07A58-6C21-4192-9DAA-8564DD52234D}" dt="2023-10-11T00:41:42.458" v="15" actId="26606"/>
          <ac:spMkLst>
            <pc:docMk/>
            <pc:sldMk cId="2500375376" sldId="277"/>
            <ac:spMk id="43" creationId="{420551B3-B4DA-48EE-988C-4FAEAEB5CE98}"/>
          </ac:spMkLst>
        </pc:spChg>
        <pc:spChg chg="add del">
          <ac:chgData name="Lorenzo Brown" userId="d396106fa3b0ce0c" providerId="LiveId" clId="{13A07A58-6C21-4192-9DAA-8564DD52234D}" dt="2023-10-11T00:41:42.458" v="15" actId="26606"/>
          <ac:spMkLst>
            <pc:docMk/>
            <pc:sldMk cId="2500375376" sldId="277"/>
            <ac:spMk id="44" creationId="{2644B391-9BFE-445C-A9EC-F544BB85FBC7}"/>
          </ac:spMkLst>
        </pc:spChg>
        <pc:spChg chg="add del">
          <ac:chgData name="Lorenzo Brown" userId="d396106fa3b0ce0c" providerId="LiveId" clId="{13A07A58-6C21-4192-9DAA-8564DD52234D}" dt="2023-10-11T00:41:42.458" v="15" actId="26606"/>
          <ac:spMkLst>
            <pc:docMk/>
            <pc:sldMk cId="2500375376" sldId="277"/>
            <ac:spMk id="45" creationId="{80F26E69-87D9-4655-AE7B-280A87AA3CAD}"/>
          </ac:spMkLst>
        </pc:spChg>
        <pc:spChg chg="add del">
          <ac:chgData name="Lorenzo Brown" userId="d396106fa3b0ce0c" providerId="LiveId" clId="{13A07A58-6C21-4192-9DAA-8564DD52234D}" dt="2023-10-11T00:46:05.550" v="30"/>
          <ac:spMkLst>
            <pc:docMk/>
            <pc:sldMk cId="2500375376" sldId="277"/>
            <ac:spMk id="47" creationId="{904DB13E-F722-4ED6-BB00-556651E95281}"/>
          </ac:spMkLst>
        </pc:spChg>
        <pc:spChg chg="add del">
          <ac:chgData name="Lorenzo Brown" userId="d396106fa3b0ce0c" providerId="LiveId" clId="{13A07A58-6C21-4192-9DAA-8564DD52234D}" dt="2023-10-11T00:46:05.550" v="30"/>
          <ac:spMkLst>
            <pc:docMk/>
            <pc:sldMk cId="2500375376" sldId="277"/>
            <ac:spMk id="48" creationId="{1419E3D9-C5FB-41A9-B6D2-DFB210BB6211}"/>
          </ac:spMkLst>
        </pc:spChg>
        <pc:spChg chg="add del">
          <ac:chgData name="Lorenzo Brown" userId="d396106fa3b0ce0c" providerId="LiveId" clId="{13A07A58-6C21-4192-9DAA-8564DD52234D}" dt="2023-10-11T00:46:05.550" v="30"/>
          <ac:spMkLst>
            <pc:docMk/>
            <pc:sldMk cId="2500375376" sldId="277"/>
            <ac:spMk id="49" creationId="{367909BF-1DF7-4ACE-8F58-6CF719BB27E5}"/>
          </ac:spMkLst>
        </pc:spChg>
        <pc:spChg chg="add del">
          <ac:chgData name="Lorenzo Brown" userId="d396106fa3b0ce0c" providerId="LiveId" clId="{13A07A58-6C21-4192-9DAA-8564DD52234D}" dt="2023-10-11T00:46:05.550" v="30"/>
          <ac:spMkLst>
            <pc:docMk/>
            <pc:sldMk cId="2500375376" sldId="277"/>
            <ac:spMk id="50" creationId="{89E8BEDB-0BBC-4F21-9CFB-8530D664C343}"/>
          </ac:spMkLst>
        </pc:spChg>
        <pc:spChg chg="add del">
          <ac:chgData name="Lorenzo Brown" userId="d396106fa3b0ce0c" providerId="LiveId" clId="{13A07A58-6C21-4192-9DAA-8564DD52234D}" dt="2023-10-11T00:46:05.550" v="30"/>
          <ac:spMkLst>
            <pc:docMk/>
            <pc:sldMk cId="2500375376" sldId="277"/>
            <ac:spMk id="53" creationId="{420551B3-B4DA-48EE-988C-4FAEAEB5CE98}"/>
          </ac:spMkLst>
        </pc:spChg>
        <pc:spChg chg="add del">
          <ac:chgData name="Lorenzo Brown" userId="d396106fa3b0ce0c" providerId="LiveId" clId="{13A07A58-6C21-4192-9DAA-8564DD52234D}" dt="2023-10-11T00:46:05.550" v="30"/>
          <ac:spMkLst>
            <pc:docMk/>
            <pc:sldMk cId="2500375376" sldId="277"/>
            <ac:spMk id="54" creationId="{9D879A56-BA4A-47BE-B8EA-643910D696DB}"/>
          </ac:spMkLst>
        </pc:spChg>
        <pc:spChg chg="add del">
          <ac:chgData name="Lorenzo Brown" userId="d396106fa3b0ce0c" providerId="LiveId" clId="{13A07A58-6C21-4192-9DAA-8564DD52234D}" dt="2023-10-11T00:46:05.550" v="30"/>
          <ac:spMkLst>
            <pc:docMk/>
            <pc:sldMk cId="2500375376" sldId="277"/>
            <ac:spMk id="55" creationId="{68E7D62B-6F82-4DD0-9764-C143AEAAC198}"/>
          </ac:spMkLst>
        </pc:spChg>
        <pc:spChg chg="add del">
          <ac:chgData name="Lorenzo Brown" userId="d396106fa3b0ce0c" providerId="LiveId" clId="{13A07A58-6C21-4192-9DAA-8564DD52234D}" dt="2023-10-11T00:46:05.550" v="30"/>
          <ac:spMkLst>
            <pc:docMk/>
            <pc:sldMk cId="2500375376" sldId="277"/>
            <ac:spMk id="56" creationId="{9C283B92-B6AF-4FE0-AF35-F51A679051EE}"/>
          </ac:spMkLst>
        </pc:spChg>
        <pc:grpChg chg="add del">
          <ac:chgData name="Lorenzo Brown" userId="d396106fa3b0ce0c" providerId="LiveId" clId="{13A07A58-6C21-4192-9DAA-8564DD52234D}" dt="2023-10-11T00:41:38.200" v="13" actId="26606"/>
          <ac:grpSpMkLst>
            <pc:docMk/>
            <pc:sldMk cId="2500375376" sldId="277"/>
            <ac:grpSpMk id="32" creationId="{E26428D7-C6F3-473D-A360-A3F5C3E8728C}"/>
          </ac:grpSpMkLst>
        </pc:grpChg>
        <pc:grpChg chg="add del">
          <ac:chgData name="Lorenzo Brown" userId="d396106fa3b0ce0c" providerId="LiveId" clId="{13A07A58-6C21-4192-9DAA-8564DD52234D}" dt="2023-10-11T00:41:42.458" v="15" actId="26606"/>
          <ac:grpSpMkLst>
            <pc:docMk/>
            <pc:sldMk cId="2500375376" sldId="277"/>
            <ac:grpSpMk id="41" creationId="{E26428D7-C6F3-473D-A360-A3F5C3E8728C}"/>
          </ac:grpSpMkLst>
        </pc:grpChg>
        <pc:grpChg chg="add del">
          <ac:chgData name="Lorenzo Brown" userId="d396106fa3b0ce0c" providerId="LiveId" clId="{13A07A58-6C21-4192-9DAA-8564DD52234D}" dt="2023-10-11T00:46:05.550" v="30"/>
          <ac:grpSpMkLst>
            <pc:docMk/>
            <pc:sldMk cId="2500375376" sldId="277"/>
            <ac:grpSpMk id="51" creationId="{E26428D7-C6F3-473D-A360-A3F5C3E8728C}"/>
          </ac:grpSpMkLst>
        </pc:grpChg>
        <pc:picChg chg="mod ord">
          <ac:chgData name="Lorenzo Brown" userId="d396106fa3b0ce0c" providerId="LiveId" clId="{13A07A58-6C21-4192-9DAA-8564DD52234D}" dt="2023-10-11T00:41:42.480" v="16" actId="26606"/>
          <ac:picMkLst>
            <pc:docMk/>
            <pc:sldMk cId="2500375376" sldId="277"/>
            <ac:picMk id="5" creationId="{A0A15420-B81A-E18B-75CB-8B91A1A84CD5}"/>
          </ac:picMkLst>
        </pc:picChg>
        <pc:cxnChg chg="add del">
          <ac:chgData name="Lorenzo Brown" userId="d396106fa3b0ce0c" providerId="LiveId" clId="{13A07A58-6C21-4192-9DAA-8564DD52234D}" dt="2023-10-11T00:41:38.200" v="13" actId="26606"/>
          <ac:cxnSpMkLst>
            <pc:docMk/>
            <pc:sldMk cId="2500375376" sldId="277"/>
            <ac:cxnSpMk id="31" creationId="{9B60A8CB-176B-4FD6-AD24-9D98027E5CA0}"/>
          </ac:cxnSpMkLst>
        </pc:cxnChg>
        <pc:cxnChg chg="add del">
          <ac:chgData name="Lorenzo Brown" userId="d396106fa3b0ce0c" providerId="LiveId" clId="{13A07A58-6C21-4192-9DAA-8564DD52234D}" dt="2023-10-11T00:41:38.200" v="13" actId="26606"/>
          <ac:cxnSpMkLst>
            <pc:docMk/>
            <pc:sldMk cId="2500375376" sldId="277"/>
            <ac:cxnSpMk id="33" creationId="{8171CA5D-A004-471D-81F2-0B1381DE61F0}"/>
          </ac:cxnSpMkLst>
        </pc:cxnChg>
        <pc:cxnChg chg="add del">
          <ac:chgData name="Lorenzo Brown" userId="d396106fa3b0ce0c" providerId="LiveId" clId="{13A07A58-6C21-4192-9DAA-8564DD52234D}" dt="2023-10-11T00:41:38.200" v="13" actId="26606"/>
          <ac:cxnSpMkLst>
            <pc:docMk/>
            <pc:sldMk cId="2500375376" sldId="277"/>
            <ac:cxnSpMk id="35" creationId="{0682D131-57BB-442B-BD9B-8F06D2B230E3}"/>
          </ac:cxnSpMkLst>
        </pc:cxnChg>
        <pc:cxnChg chg="add del">
          <ac:chgData name="Lorenzo Brown" userId="d396106fa3b0ce0c" providerId="LiveId" clId="{13A07A58-6C21-4192-9DAA-8564DD52234D}" dt="2023-10-11T00:46:05.550" v="30"/>
          <ac:cxnSpMkLst>
            <pc:docMk/>
            <pc:sldMk cId="2500375376" sldId="277"/>
            <ac:cxnSpMk id="57" creationId="{9B60A8CB-176B-4FD6-AD24-9D98027E5CA0}"/>
          </ac:cxnSpMkLst>
        </pc:cxnChg>
        <pc:cxnChg chg="add del">
          <ac:chgData name="Lorenzo Brown" userId="d396106fa3b0ce0c" providerId="LiveId" clId="{13A07A58-6C21-4192-9DAA-8564DD52234D}" dt="2023-10-11T00:46:05.550" v="30"/>
          <ac:cxnSpMkLst>
            <pc:docMk/>
            <pc:sldMk cId="2500375376" sldId="277"/>
            <ac:cxnSpMk id="58" creationId="{8171CA5D-A004-471D-81F2-0B1381DE61F0}"/>
          </ac:cxnSpMkLst>
        </pc:cxnChg>
        <pc:cxnChg chg="add del">
          <ac:chgData name="Lorenzo Brown" userId="d396106fa3b0ce0c" providerId="LiveId" clId="{13A07A58-6C21-4192-9DAA-8564DD52234D}" dt="2023-10-11T00:46:05.550" v="30"/>
          <ac:cxnSpMkLst>
            <pc:docMk/>
            <pc:sldMk cId="2500375376" sldId="277"/>
            <ac:cxnSpMk id="59" creationId="{0682D131-57BB-442B-BD9B-8F06D2B230E3}"/>
          </ac:cxnSpMkLst>
        </pc:cxnChg>
      </pc:sldChg>
      <pc:sldChg chg="modSp modTransition">
        <pc:chgData name="Lorenzo Brown" userId="d396106fa3b0ce0c" providerId="LiveId" clId="{13A07A58-6C21-4192-9DAA-8564DD52234D}" dt="2023-10-11T01:07:39.018" v="107"/>
        <pc:sldMkLst>
          <pc:docMk/>
          <pc:sldMk cId="2929625199" sldId="278"/>
        </pc:sldMkLst>
        <pc:spChg chg="mod">
          <ac:chgData name="Lorenzo Brown" userId="d396106fa3b0ce0c" providerId="LiveId" clId="{13A07A58-6C21-4192-9DAA-8564DD52234D}" dt="2023-10-11T00:46:05.550" v="30"/>
          <ac:spMkLst>
            <pc:docMk/>
            <pc:sldMk cId="2929625199" sldId="278"/>
            <ac:spMk id="3" creationId="{89099A01-82C7-F28A-F855-01B1937FA459}"/>
          </ac:spMkLst>
        </pc:spChg>
        <pc:spChg chg="mod">
          <ac:chgData name="Lorenzo Brown" userId="d396106fa3b0ce0c" providerId="LiveId" clId="{13A07A58-6C21-4192-9DAA-8564DD52234D}" dt="2023-10-11T00:46:05.550" v="30"/>
          <ac:spMkLst>
            <pc:docMk/>
            <pc:sldMk cId="2929625199" sldId="278"/>
            <ac:spMk id="4" creationId="{71150BF9-3CDE-9543-D93C-CBEE23C6DC66}"/>
          </ac:spMkLst>
        </pc:spChg>
        <pc:picChg chg="mod">
          <ac:chgData name="Lorenzo Brown" userId="d396106fa3b0ce0c" providerId="LiveId" clId="{13A07A58-6C21-4192-9DAA-8564DD52234D}" dt="2023-10-11T00:46:05.550" v="30"/>
          <ac:picMkLst>
            <pc:docMk/>
            <pc:sldMk cId="2929625199" sldId="278"/>
            <ac:picMk id="5" creationId="{E9A34E51-1E75-63B4-A6E4-6752663E3D08}"/>
          </ac:picMkLst>
        </pc:picChg>
      </pc:sldChg>
      <pc:sldChg chg="addSp delSp modSp mod modTransition setBg delDesignElem">
        <pc:chgData name="Lorenzo Brown" userId="d396106fa3b0ce0c" providerId="LiveId" clId="{13A07A58-6C21-4192-9DAA-8564DD52234D}" dt="2023-10-11T01:07:39.018" v="107"/>
        <pc:sldMkLst>
          <pc:docMk/>
          <pc:sldMk cId="1977962247" sldId="279"/>
        </pc:sldMkLst>
        <pc:spChg chg="mod">
          <ac:chgData name="Lorenzo Brown" userId="d396106fa3b0ce0c" providerId="LiveId" clId="{13A07A58-6C21-4192-9DAA-8564DD52234D}" dt="2023-10-11T00:40:24.893" v="8" actId="26606"/>
          <ac:spMkLst>
            <pc:docMk/>
            <pc:sldMk cId="1977962247" sldId="279"/>
            <ac:spMk id="3" creationId="{9A35B7FE-E460-0269-E6BF-08D372D19BAA}"/>
          </ac:spMkLst>
        </pc:spChg>
        <pc:spChg chg="mod">
          <ac:chgData name="Lorenzo Brown" userId="d396106fa3b0ce0c" providerId="LiveId" clId="{13A07A58-6C21-4192-9DAA-8564DD52234D}" dt="2023-10-11T00:40:24.893" v="8" actId="26606"/>
          <ac:spMkLst>
            <pc:docMk/>
            <pc:sldMk cId="1977962247" sldId="279"/>
            <ac:spMk id="4" creationId="{C2DB4F07-8E9A-8607-5EE1-A20D7A0F9F31}"/>
          </ac:spMkLst>
        </pc:spChg>
        <pc:spChg chg="add del">
          <ac:chgData name="Lorenzo Brown" userId="d396106fa3b0ce0c" providerId="LiveId" clId="{13A07A58-6C21-4192-9DAA-8564DD52234D}" dt="2023-10-11T00:40:16.134" v="5" actId="26606"/>
          <ac:spMkLst>
            <pc:docMk/>
            <pc:sldMk cId="1977962247" sldId="279"/>
            <ac:spMk id="12" creationId="{1E94681D-2A4C-4A8D-B9B5-31D440D0328D}"/>
          </ac:spMkLst>
        </pc:spChg>
        <pc:spChg chg="add del">
          <ac:chgData name="Lorenzo Brown" userId="d396106fa3b0ce0c" providerId="LiveId" clId="{13A07A58-6C21-4192-9DAA-8564DD52234D}" dt="2023-10-11T00:40:16.134" v="5" actId="26606"/>
          <ac:spMkLst>
            <pc:docMk/>
            <pc:sldMk cId="1977962247" sldId="279"/>
            <ac:spMk id="14" creationId="{FB65ABA3-820C-4D75-9437-9EFA1ADFE134}"/>
          </ac:spMkLst>
        </pc:spChg>
        <pc:spChg chg="add del">
          <ac:chgData name="Lorenzo Brown" userId="d396106fa3b0ce0c" providerId="LiveId" clId="{13A07A58-6C21-4192-9DAA-8564DD52234D}" dt="2023-10-11T00:40:16.134" v="5" actId="26606"/>
          <ac:spMkLst>
            <pc:docMk/>
            <pc:sldMk cId="1977962247" sldId="279"/>
            <ac:spMk id="16" creationId="{036BF2FB-90D8-48DB-BD34-D040CDCFF208}"/>
          </ac:spMkLst>
        </pc:spChg>
        <pc:spChg chg="add del">
          <ac:chgData name="Lorenzo Brown" userId="d396106fa3b0ce0c" providerId="LiveId" clId="{13A07A58-6C21-4192-9DAA-8564DD52234D}" dt="2023-10-11T00:40:16.134" v="5" actId="26606"/>
          <ac:spMkLst>
            <pc:docMk/>
            <pc:sldMk cId="1977962247" sldId="279"/>
            <ac:spMk id="18" creationId="{D5851415-CF4E-4C41-9E36-04E444B517EB}"/>
          </ac:spMkLst>
        </pc:spChg>
        <pc:spChg chg="add del">
          <ac:chgData name="Lorenzo Brown" userId="d396106fa3b0ce0c" providerId="LiveId" clId="{13A07A58-6C21-4192-9DAA-8564DD52234D}" dt="2023-10-11T00:40:16.134" v="5" actId="26606"/>
          <ac:spMkLst>
            <pc:docMk/>
            <pc:sldMk cId="1977962247" sldId="279"/>
            <ac:spMk id="20" creationId="{4B516B89-DEA0-4832-8C56-F048168DAD88}"/>
          </ac:spMkLst>
        </pc:spChg>
        <pc:spChg chg="add del">
          <ac:chgData name="Lorenzo Brown" userId="d396106fa3b0ce0c" providerId="LiveId" clId="{13A07A58-6C21-4192-9DAA-8564DD52234D}" dt="2023-10-11T00:40:16.134" v="5" actId="26606"/>
          <ac:spMkLst>
            <pc:docMk/>
            <pc:sldMk cId="1977962247" sldId="279"/>
            <ac:spMk id="22" creationId="{3EA2D33E-BAA2-467B-80B0-8887D9A99FBE}"/>
          </ac:spMkLst>
        </pc:spChg>
        <pc:spChg chg="add del">
          <ac:chgData name="Lorenzo Brown" userId="d396106fa3b0ce0c" providerId="LiveId" clId="{13A07A58-6C21-4192-9DAA-8564DD52234D}" dt="2023-10-11T00:40:16.134" v="5" actId="26606"/>
          <ac:spMkLst>
            <pc:docMk/>
            <pc:sldMk cId="1977962247" sldId="279"/>
            <ac:spMk id="24" creationId="{6067C508-2065-42E3-98D2-F3A9B8339BA0}"/>
          </ac:spMkLst>
        </pc:spChg>
        <pc:spChg chg="add del">
          <ac:chgData name="Lorenzo Brown" userId="d396106fa3b0ce0c" providerId="LiveId" clId="{13A07A58-6C21-4192-9DAA-8564DD52234D}" dt="2023-10-11T00:40:24.879" v="7" actId="26606"/>
          <ac:spMkLst>
            <pc:docMk/>
            <pc:sldMk cId="1977962247" sldId="279"/>
            <ac:spMk id="26" creationId="{1E94681D-2A4C-4A8D-B9B5-31D440D0328D}"/>
          </ac:spMkLst>
        </pc:spChg>
        <pc:spChg chg="add del">
          <ac:chgData name="Lorenzo Brown" userId="d396106fa3b0ce0c" providerId="LiveId" clId="{13A07A58-6C21-4192-9DAA-8564DD52234D}" dt="2023-10-11T00:40:24.879" v="7" actId="26606"/>
          <ac:spMkLst>
            <pc:docMk/>
            <pc:sldMk cId="1977962247" sldId="279"/>
            <ac:spMk id="27" creationId="{FB65ABA3-820C-4D75-9437-9EFA1ADFE134}"/>
          </ac:spMkLst>
        </pc:spChg>
        <pc:spChg chg="add del">
          <ac:chgData name="Lorenzo Brown" userId="d396106fa3b0ce0c" providerId="LiveId" clId="{13A07A58-6C21-4192-9DAA-8564DD52234D}" dt="2023-10-11T00:40:24.879" v="7" actId="26606"/>
          <ac:spMkLst>
            <pc:docMk/>
            <pc:sldMk cId="1977962247" sldId="279"/>
            <ac:spMk id="28" creationId="{036BF2FB-90D8-48DB-BD34-D040CDCFF208}"/>
          </ac:spMkLst>
        </pc:spChg>
        <pc:spChg chg="add del">
          <ac:chgData name="Lorenzo Brown" userId="d396106fa3b0ce0c" providerId="LiveId" clId="{13A07A58-6C21-4192-9DAA-8564DD52234D}" dt="2023-10-11T00:40:24.879" v="7" actId="26606"/>
          <ac:spMkLst>
            <pc:docMk/>
            <pc:sldMk cId="1977962247" sldId="279"/>
            <ac:spMk id="29" creationId="{78632963-757B-40C2-BB84-FC6107A54DAD}"/>
          </ac:spMkLst>
        </pc:spChg>
        <pc:spChg chg="add del">
          <ac:chgData name="Lorenzo Brown" userId="d396106fa3b0ce0c" providerId="LiveId" clId="{13A07A58-6C21-4192-9DAA-8564DD52234D}" dt="2023-10-11T00:40:24.879" v="7" actId="26606"/>
          <ac:spMkLst>
            <pc:docMk/>
            <pc:sldMk cId="1977962247" sldId="279"/>
            <ac:spMk id="30" creationId="{EE0D13DB-D099-4541-888D-DE0186F1C8F0}"/>
          </ac:spMkLst>
        </pc:spChg>
        <pc:spChg chg="add del">
          <ac:chgData name="Lorenzo Brown" userId="d396106fa3b0ce0c" providerId="LiveId" clId="{13A07A58-6C21-4192-9DAA-8564DD52234D}" dt="2023-10-11T00:40:24.879" v="7" actId="26606"/>
          <ac:spMkLst>
            <pc:docMk/>
            <pc:sldMk cId="1977962247" sldId="279"/>
            <ac:spMk id="31" creationId="{2853AE55-7E35-44B0-89F1-3F52B262AF33}"/>
          </ac:spMkLst>
        </pc:spChg>
        <pc:spChg chg="add del">
          <ac:chgData name="Lorenzo Brown" userId="d396106fa3b0ce0c" providerId="LiveId" clId="{13A07A58-6C21-4192-9DAA-8564DD52234D}" dt="2023-10-11T00:40:24.879" v="7" actId="26606"/>
          <ac:spMkLst>
            <pc:docMk/>
            <pc:sldMk cId="1977962247" sldId="279"/>
            <ac:spMk id="32" creationId="{DBC4BE4D-4B50-4F51-9F85-4B5D60B02D81}"/>
          </ac:spMkLst>
        </pc:spChg>
        <pc:spChg chg="add del">
          <ac:chgData name="Lorenzo Brown" userId="d396106fa3b0ce0c" providerId="LiveId" clId="{13A07A58-6C21-4192-9DAA-8564DD52234D}" dt="2023-10-11T00:46:05.550" v="30"/>
          <ac:spMkLst>
            <pc:docMk/>
            <pc:sldMk cId="1977962247" sldId="279"/>
            <ac:spMk id="34" creationId="{1E94681D-2A4C-4A8D-B9B5-31D440D0328D}"/>
          </ac:spMkLst>
        </pc:spChg>
        <pc:spChg chg="add del">
          <ac:chgData name="Lorenzo Brown" userId="d396106fa3b0ce0c" providerId="LiveId" clId="{13A07A58-6C21-4192-9DAA-8564DD52234D}" dt="2023-10-11T00:46:05.550" v="30"/>
          <ac:spMkLst>
            <pc:docMk/>
            <pc:sldMk cId="1977962247" sldId="279"/>
            <ac:spMk id="35" creationId="{FB65ABA3-820C-4D75-9437-9EFA1ADFE134}"/>
          </ac:spMkLst>
        </pc:spChg>
        <pc:spChg chg="add del">
          <ac:chgData name="Lorenzo Brown" userId="d396106fa3b0ce0c" providerId="LiveId" clId="{13A07A58-6C21-4192-9DAA-8564DD52234D}" dt="2023-10-11T00:46:05.550" v="30"/>
          <ac:spMkLst>
            <pc:docMk/>
            <pc:sldMk cId="1977962247" sldId="279"/>
            <ac:spMk id="36" creationId="{036BF2FB-90D8-48DB-BD34-D040CDCFF208}"/>
          </ac:spMkLst>
        </pc:spChg>
        <pc:spChg chg="add del">
          <ac:chgData name="Lorenzo Brown" userId="d396106fa3b0ce0c" providerId="LiveId" clId="{13A07A58-6C21-4192-9DAA-8564DD52234D}" dt="2023-10-11T00:46:05.550" v="30"/>
          <ac:spMkLst>
            <pc:docMk/>
            <pc:sldMk cId="1977962247" sldId="279"/>
            <ac:spMk id="37" creationId="{B6EE7E08-B389-43E5-B019-1B0A8ACBBD93}"/>
          </ac:spMkLst>
        </pc:spChg>
        <pc:spChg chg="add del">
          <ac:chgData name="Lorenzo Brown" userId="d396106fa3b0ce0c" providerId="LiveId" clId="{13A07A58-6C21-4192-9DAA-8564DD52234D}" dt="2023-10-11T00:46:05.550" v="30"/>
          <ac:spMkLst>
            <pc:docMk/>
            <pc:sldMk cId="1977962247" sldId="279"/>
            <ac:spMk id="38" creationId="{E60D94A5-8A09-4BAB-8F7C-69BC34C54DDE}"/>
          </ac:spMkLst>
        </pc:spChg>
        <pc:spChg chg="add del">
          <ac:chgData name="Lorenzo Brown" userId="d396106fa3b0ce0c" providerId="LiveId" clId="{13A07A58-6C21-4192-9DAA-8564DD52234D}" dt="2023-10-11T00:46:05.550" v="30"/>
          <ac:spMkLst>
            <pc:docMk/>
            <pc:sldMk cId="1977962247" sldId="279"/>
            <ac:spMk id="39" creationId="{7A1AE32B-3A6E-4C5E-8FEB-73861B9A26B5}"/>
          </ac:spMkLst>
        </pc:spChg>
        <pc:picChg chg="mod">
          <ac:chgData name="Lorenzo Brown" userId="d396106fa3b0ce0c" providerId="LiveId" clId="{13A07A58-6C21-4192-9DAA-8564DD52234D}" dt="2023-10-11T00:40:24.893" v="8" actId="26606"/>
          <ac:picMkLst>
            <pc:docMk/>
            <pc:sldMk cId="1977962247" sldId="279"/>
            <ac:picMk id="7" creationId="{8A8E030C-05D7-6251-A709-A734A5E96CDE}"/>
          </ac:picMkLst>
        </pc:picChg>
      </pc:sldChg>
      <pc:sldChg chg="modSp modTransition">
        <pc:chgData name="Lorenzo Brown" userId="d396106fa3b0ce0c" providerId="LiveId" clId="{13A07A58-6C21-4192-9DAA-8564DD52234D}" dt="2023-10-11T01:07:39.018" v="107"/>
        <pc:sldMkLst>
          <pc:docMk/>
          <pc:sldMk cId="2256423025" sldId="280"/>
        </pc:sldMkLst>
        <pc:spChg chg="mod">
          <ac:chgData name="Lorenzo Brown" userId="d396106fa3b0ce0c" providerId="LiveId" clId="{13A07A58-6C21-4192-9DAA-8564DD52234D}" dt="2023-10-11T00:46:05.550" v="30"/>
          <ac:spMkLst>
            <pc:docMk/>
            <pc:sldMk cId="2256423025" sldId="280"/>
            <ac:spMk id="3" creationId="{BF3D9312-FFE1-6F5E-81F3-B28CA633B53D}"/>
          </ac:spMkLst>
        </pc:spChg>
        <pc:spChg chg="mod">
          <ac:chgData name="Lorenzo Brown" userId="d396106fa3b0ce0c" providerId="LiveId" clId="{13A07A58-6C21-4192-9DAA-8564DD52234D}" dt="2023-10-11T00:46:05.550" v="30"/>
          <ac:spMkLst>
            <pc:docMk/>
            <pc:sldMk cId="2256423025" sldId="280"/>
            <ac:spMk id="4" creationId="{FD3032A7-533C-9787-39FE-B5A513962CB1}"/>
          </ac:spMkLst>
        </pc:spChg>
        <pc:picChg chg="mod">
          <ac:chgData name="Lorenzo Brown" userId="d396106fa3b0ce0c" providerId="LiveId" clId="{13A07A58-6C21-4192-9DAA-8564DD52234D}" dt="2023-10-11T00:46:05.550" v="30"/>
          <ac:picMkLst>
            <pc:docMk/>
            <pc:sldMk cId="2256423025" sldId="280"/>
            <ac:picMk id="5" creationId="{CA0B2D30-2CC4-4ACC-DA78-72B90EDFB892}"/>
          </ac:picMkLst>
        </pc:picChg>
      </pc:sldChg>
      <pc:sldChg chg="modSp modTransition">
        <pc:chgData name="Lorenzo Brown" userId="d396106fa3b0ce0c" providerId="LiveId" clId="{13A07A58-6C21-4192-9DAA-8564DD52234D}" dt="2023-10-11T01:07:39.018" v="107"/>
        <pc:sldMkLst>
          <pc:docMk/>
          <pc:sldMk cId="3121101628" sldId="281"/>
        </pc:sldMkLst>
        <pc:spChg chg="mod">
          <ac:chgData name="Lorenzo Brown" userId="d396106fa3b0ce0c" providerId="LiveId" clId="{13A07A58-6C21-4192-9DAA-8564DD52234D}" dt="2023-10-11T00:46:05.550" v="30"/>
          <ac:spMkLst>
            <pc:docMk/>
            <pc:sldMk cId="3121101628" sldId="281"/>
            <ac:spMk id="3" creationId="{7AAC7639-8FF3-AFDC-9756-88F81C05AEFB}"/>
          </ac:spMkLst>
        </pc:spChg>
        <pc:spChg chg="mod">
          <ac:chgData name="Lorenzo Brown" userId="d396106fa3b0ce0c" providerId="LiveId" clId="{13A07A58-6C21-4192-9DAA-8564DD52234D}" dt="2023-10-11T00:46:05.550" v="30"/>
          <ac:spMkLst>
            <pc:docMk/>
            <pc:sldMk cId="3121101628" sldId="281"/>
            <ac:spMk id="4" creationId="{75AC0D2A-CBE1-3FC1-BACF-67393401807C}"/>
          </ac:spMkLst>
        </pc:spChg>
        <pc:picChg chg="mod">
          <ac:chgData name="Lorenzo Brown" userId="d396106fa3b0ce0c" providerId="LiveId" clId="{13A07A58-6C21-4192-9DAA-8564DD52234D}" dt="2023-10-11T00:46:05.550" v="30"/>
          <ac:picMkLst>
            <pc:docMk/>
            <pc:sldMk cId="3121101628" sldId="281"/>
            <ac:picMk id="6" creationId="{B29CE683-E0D7-09ED-0910-99C010D660C8}"/>
          </ac:picMkLst>
        </pc:picChg>
      </pc:sldChg>
      <pc:sldChg chg="modSp modTransition">
        <pc:chgData name="Lorenzo Brown" userId="d396106fa3b0ce0c" providerId="LiveId" clId="{13A07A58-6C21-4192-9DAA-8564DD52234D}" dt="2023-10-11T01:07:39.018" v="107"/>
        <pc:sldMkLst>
          <pc:docMk/>
          <pc:sldMk cId="2239365791" sldId="282"/>
        </pc:sldMkLst>
        <pc:spChg chg="mod">
          <ac:chgData name="Lorenzo Brown" userId="d396106fa3b0ce0c" providerId="LiveId" clId="{13A07A58-6C21-4192-9DAA-8564DD52234D}" dt="2023-10-11T00:46:05.550" v="30"/>
          <ac:spMkLst>
            <pc:docMk/>
            <pc:sldMk cId="2239365791" sldId="282"/>
            <ac:spMk id="3" creationId="{DC5E623A-A394-D48B-E207-2ED3E502262D}"/>
          </ac:spMkLst>
        </pc:spChg>
        <pc:spChg chg="mod">
          <ac:chgData name="Lorenzo Brown" userId="d396106fa3b0ce0c" providerId="LiveId" clId="{13A07A58-6C21-4192-9DAA-8564DD52234D}" dt="2023-10-11T00:46:05.550" v="30"/>
          <ac:spMkLst>
            <pc:docMk/>
            <pc:sldMk cId="2239365791" sldId="282"/>
            <ac:spMk id="4" creationId="{25CC3A07-29F9-3B02-EF22-80CDD3C6C806}"/>
          </ac:spMkLst>
        </pc:spChg>
        <pc:picChg chg="mod">
          <ac:chgData name="Lorenzo Brown" userId="d396106fa3b0ce0c" providerId="LiveId" clId="{13A07A58-6C21-4192-9DAA-8564DD52234D}" dt="2023-10-11T00:46:05.550" v="30"/>
          <ac:picMkLst>
            <pc:docMk/>
            <pc:sldMk cId="2239365791" sldId="282"/>
            <ac:picMk id="5" creationId="{66FA365F-91FC-BD1E-5A86-67DAE0C7A36C}"/>
          </ac:picMkLst>
        </pc:picChg>
      </pc:sldChg>
      <pc:sldChg chg="addSp delSp modSp mod modTransition">
        <pc:chgData name="Lorenzo Brown" userId="d396106fa3b0ce0c" providerId="LiveId" clId="{13A07A58-6C21-4192-9DAA-8564DD52234D}" dt="2023-10-11T01:07:39.018" v="107"/>
        <pc:sldMkLst>
          <pc:docMk/>
          <pc:sldMk cId="1892362264" sldId="283"/>
        </pc:sldMkLst>
        <pc:spChg chg="mod">
          <ac:chgData name="Lorenzo Brown" userId="d396106fa3b0ce0c" providerId="LiveId" clId="{13A07A58-6C21-4192-9DAA-8564DD52234D}" dt="2023-10-11T00:46:05.550" v="30"/>
          <ac:spMkLst>
            <pc:docMk/>
            <pc:sldMk cId="1892362264" sldId="283"/>
            <ac:spMk id="3" creationId="{9BB33B07-697C-2091-AE7C-32D4CFE10D00}"/>
          </ac:spMkLst>
        </pc:spChg>
        <pc:spChg chg="mod">
          <ac:chgData name="Lorenzo Brown" userId="d396106fa3b0ce0c" providerId="LiveId" clId="{13A07A58-6C21-4192-9DAA-8564DD52234D}" dt="2023-10-11T00:46:05.550" v="30"/>
          <ac:spMkLst>
            <pc:docMk/>
            <pc:sldMk cId="1892362264" sldId="283"/>
            <ac:spMk id="4" creationId="{371FB7AB-B805-02D8-C833-3DDE508973D4}"/>
          </ac:spMkLst>
        </pc:spChg>
        <pc:spChg chg="add del mod">
          <ac:chgData name="Lorenzo Brown" userId="d396106fa3b0ce0c" providerId="LiveId" clId="{13A07A58-6C21-4192-9DAA-8564DD52234D}" dt="2023-10-11T00:38:00.094" v="2" actId="931"/>
          <ac:spMkLst>
            <pc:docMk/>
            <pc:sldMk cId="1892362264" sldId="283"/>
            <ac:spMk id="8" creationId="{9B0C727A-E447-E0C9-CF1D-F93880AFA97B}"/>
          </ac:spMkLst>
        </pc:spChg>
        <pc:spChg chg="add del mod">
          <ac:chgData name="Lorenzo Brown" userId="d396106fa3b0ce0c" providerId="LiveId" clId="{13A07A58-6C21-4192-9DAA-8564DD52234D}" dt="2023-10-11T00:44:25.288" v="19" actId="931"/>
          <ac:spMkLst>
            <pc:docMk/>
            <pc:sldMk cId="1892362264" sldId="283"/>
            <ac:spMk id="12" creationId="{8005BD75-E32B-72B9-73FB-FB9D59CF66CB}"/>
          </ac:spMkLst>
        </pc:spChg>
        <pc:picChg chg="del">
          <ac:chgData name="Lorenzo Brown" userId="d396106fa3b0ce0c" providerId="LiveId" clId="{13A07A58-6C21-4192-9DAA-8564DD52234D}" dt="2023-10-11T00:37:40.660" v="1" actId="21"/>
          <ac:picMkLst>
            <pc:docMk/>
            <pc:sldMk cId="1892362264" sldId="283"/>
            <ac:picMk id="5" creationId="{B5308DB5-5A65-491C-9B4A-9676984F78DF}"/>
          </ac:picMkLst>
        </pc:picChg>
        <pc:picChg chg="add mod">
          <ac:chgData name="Lorenzo Brown" userId="d396106fa3b0ce0c" providerId="LiveId" clId="{13A07A58-6C21-4192-9DAA-8564DD52234D}" dt="2023-10-11T00:37:26.516" v="0" actId="931"/>
          <ac:picMkLst>
            <pc:docMk/>
            <pc:sldMk cId="1892362264" sldId="283"/>
            <ac:picMk id="6" creationId="{F8050444-40F4-F26A-566A-38EE2C72ADEC}"/>
          </ac:picMkLst>
        </pc:picChg>
        <pc:picChg chg="add del mod">
          <ac:chgData name="Lorenzo Brown" userId="d396106fa3b0ce0c" providerId="LiveId" clId="{13A07A58-6C21-4192-9DAA-8564DD52234D}" dt="2023-10-11T00:44:10.065" v="18" actId="21"/>
          <ac:picMkLst>
            <pc:docMk/>
            <pc:sldMk cId="1892362264" sldId="283"/>
            <ac:picMk id="10" creationId="{C7A3626C-0DDD-9292-1DA7-88C5B6ECC153}"/>
          </ac:picMkLst>
        </pc:picChg>
        <pc:picChg chg="add mod">
          <ac:chgData name="Lorenzo Brown" userId="d396106fa3b0ce0c" providerId="LiveId" clId="{13A07A58-6C21-4192-9DAA-8564DD52234D}" dt="2023-10-11T00:46:05.550" v="30"/>
          <ac:picMkLst>
            <pc:docMk/>
            <pc:sldMk cId="1892362264" sldId="283"/>
            <ac:picMk id="14" creationId="{02D137B5-7DA5-F128-EFF0-D6B17D6E7133}"/>
          </ac:picMkLst>
        </pc:picChg>
      </pc:sldChg>
      <pc:sldChg chg="modSp modTransition">
        <pc:chgData name="Lorenzo Brown" userId="d396106fa3b0ce0c" providerId="LiveId" clId="{13A07A58-6C21-4192-9DAA-8564DD52234D}" dt="2023-10-11T01:07:39.018" v="107"/>
        <pc:sldMkLst>
          <pc:docMk/>
          <pc:sldMk cId="3934793759" sldId="284"/>
        </pc:sldMkLst>
        <pc:spChg chg="mod">
          <ac:chgData name="Lorenzo Brown" userId="d396106fa3b0ce0c" providerId="LiveId" clId="{13A07A58-6C21-4192-9DAA-8564DD52234D}" dt="2023-10-11T00:46:05.550" v="30"/>
          <ac:spMkLst>
            <pc:docMk/>
            <pc:sldMk cId="3934793759" sldId="284"/>
            <ac:spMk id="3" creationId="{7DCA6473-7530-4244-D63C-DDA9E1BF542E}"/>
          </ac:spMkLst>
        </pc:spChg>
        <pc:spChg chg="mod">
          <ac:chgData name="Lorenzo Brown" userId="d396106fa3b0ce0c" providerId="LiveId" clId="{13A07A58-6C21-4192-9DAA-8564DD52234D}" dt="2023-10-11T00:46:05.550" v="30"/>
          <ac:spMkLst>
            <pc:docMk/>
            <pc:sldMk cId="3934793759" sldId="284"/>
            <ac:spMk id="4" creationId="{6071265F-9116-A2D4-6925-BFA97BFF63BA}"/>
          </ac:spMkLst>
        </pc:spChg>
        <pc:picChg chg="mod">
          <ac:chgData name="Lorenzo Brown" userId="d396106fa3b0ce0c" providerId="LiveId" clId="{13A07A58-6C21-4192-9DAA-8564DD52234D}" dt="2023-10-11T00:46:05.550" v="30"/>
          <ac:picMkLst>
            <pc:docMk/>
            <pc:sldMk cId="3934793759" sldId="284"/>
            <ac:picMk id="5" creationId="{F74C0565-E3BF-6874-34F6-1BE55D786776}"/>
          </ac:picMkLst>
        </pc:picChg>
      </pc:sldChg>
      <pc:sldChg chg="addSp delSp modSp mod modTransition setBg delDesignElem">
        <pc:chgData name="Lorenzo Brown" userId="d396106fa3b0ce0c" providerId="LiveId" clId="{13A07A58-6C21-4192-9DAA-8564DD52234D}" dt="2023-10-11T01:07:39.018" v="107"/>
        <pc:sldMkLst>
          <pc:docMk/>
          <pc:sldMk cId="99528354" sldId="285"/>
        </pc:sldMkLst>
        <pc:spChg chg="mod">
          <ac:chgData name="Lorenzo Brown" userId="d396106fa3b0ce0c" providerId="LiveId" clId="{13A07A58-6C21-4192-9DAA-8564DD52234D}" dt="2023-10-11T00:42:24.427" v="17" actId="26606"/>
          <ac:spMkLst>
            <pc:docMk/>
            <pc:sldMk cId="99528354" sldId="285"/>
            <ac:spMk id="3" creationId="{F9A98567-DB0E-4F20-AFC4-06DF66C249A1}"/>
          </ac:spMkLst>
        </pc:spChg>
        <pc:spChg chg="mod">
          <ac:chgData name="Lorenzo Brown" userId="d396106fa3b0ce0c" providerId="LiveId" clId="{13A07A58-6C21-4192-9DAA-8564DD52234D}" dt="2023-10-11T00:42:24.427" v="17" actId="26606"/>
          <ac:spMkLst>
            <pc:docMk/>
            <pc:sldMk cId="99528354" sldId="285"/>
            <ac:spMk id="4" creationId="{6B81AC97-6EF6-DA7E-82A8-E978CF948CB5}"/>
          </ac:spMkLst>
        </pc:spChg>
        <pc:spChg chg="add del">
          <ac:chgData name="Lorenzo Brown" userId="d396106fa3b0ce0c" providerId="LiveId" clId="{13A07A58-6C21-4192-9DAA-8564DD52234D}" dt="2023-10-11T00:46:05.550" v="30"/>
          <ac:spMkLst>
            <pc:docMk/>
            <pc:sldMk cId="99528354" sldId="285"/>
            <ac:spMk id="10" creationId="{1E94681D-2A4C-4A8D-B9B5-31D440D0328D}"/>
          </ac:spMkLst>
        </pc:spChg>
        <pc:spChg chg="add del">
          <ac:chgData name="Lorenzo Brown" userId="d396106fa3b0ce0c" providerId="LiveId" clId="{13A07A58-6C21-4192-9DAA-8564DD52234D}" dt="2023-10-11T00:46:05.550" v="30"/>
          <ac:spMkLst>
            <pc:docMk/>
            <pc:sldMk cId="99528354" sldId="285"/>
            <ac:spMk id="12" creationId="{FB65ABA3-820C-4D75-9437-9EFA1ADFE134}"/>
          </ac:spMkLst>
        </pc:spChg>
        <pc:spChg chg="add del">
          <ac:chgData name="Lorenzo Brown" userId="d396106fa3b0ce0c" providerId="LiveId" clId="{13A07A58-6C21-4192-9DAA-8564DD52234D}" dt="2023-10-11T00:46:05.550" v="30"/>
          <ac:spMkLst>
            <pc:docMk/>
            <pc:sldMk cId="99528354" sldId="285"/>
            <ac:spMk id="14" creationId="{036BF2FB-90D8-48DB-BD34-D040CDCFF208}"/>
          </ac:spMkLst>
        </pc:spChg>
        <pc:spChg chg="add del">
          <ac:chgData name="Lorenzo Brown" userId="d396106fa3b0ce0c" providerId="LiveId" clId="{13A07A58-6C21-4192-9DAA-8564DD52234D}" dt="2023-10-11T00:46:05.550" v="30"/>
          <ac:spMkLst>
            <pc:docMk/>
            <pc:sldMk cId="99528354" sldId="285"/>
            <ac:spMk id="16" creationId="{78632963-757B-40C2-BB84-FC6107A54DAD}"/>
          </ac:spMkLst>
        </pc:spChg>
        <pc:spChg chg="add del">
          <ac:chgData name="Lorenzo Brown" userId="d396106fa3b0ce0c" providerId="LiveId" clId="{13A07A58-6C21-4192-9DAA-8564DD52234D}" dt="2023-10-11T00:46:05.550" v="30"/>
          <ac:spMkLst>
            <pc:docMk/>
            <pc:sldMk cId="99528354" sldId="285"/>
            <ac:spMk id="18" creationId="{EE0D13DB-D099-4541-888D-DE0186F1C8F0}"/>
          </ac:spMkLst>
        </pc:spChg>
        <pc:spChg chg="add del">
          <ac:chgData name="Lorenzo Brown" userId="d396106fa3b0ce0c" providerId="LiveId" clId="{13A07A58-6C21-4192-9DAA-8564DD52234D}" dt="2023-10-11T00:46:05.550" v="30"/>
          <ac:spMkLst>
            <pc:docMk/>
            <pc:sldMk cId="99528354" sldId="285"/>
            <ac:spMk id="20" creationId="{2853AE55-7E35-44B0-89F1-3F52B262AF33}"/>
          </ac:spMkLst>
        </pc:spChg>
        <pc:spChg chg="add del">
          <ac:chgData name="Lorenzo Brown" userId="d396106fa3b0ce0c" providerId="LiveId" clId="{13A07A58-6C21-4192-9DAA-8564DD52234D}" dt="2023-10-11T00:46:05.550" v="30"/>
          <ac:spMkLst>
            <pc:docMk/>
            <pc:sldMk cId="99528354" sldId="285"/>
            <ac:spMk id="22" creationId="{DBC4BE4D-4B50-4F51-9F85-4B5D60B02D81}"/>
          </ac:spMkLst>
        </pc:spChg>
        <pc:picChg chg="mod">
          <ac:chgData name="Lorenzo Brown" userId="d396106fa3b0ce0c" providerId="LiveId" clId="{13A07A58-6C21-4192-9DAA-8564DD52234D}" dt="2023-10-11T00:42:24.427" v="17" actId="26606"/>
          <ac:picMkLst>
            <pc:docMk/>
            <pc:sldMk cId="99528354" sldId="285"/>
            <ac:picMk id="5" creationId="{B3136EA8-159E-AAED-4408-44A875FCB6EC}"/>
          </ac:picMkLst>
        </pc:picChg>
      </pc:sldChg>
      <pc:sldChg chg="modSp modTransition">
        <pc:chgData name="Lorenzo Brown" userId="d396106fa3b0ce0c" providerId="LiveId" clId="{13A07A58-6C21-4192-9DAA-8564DD52234D}" dt="2023-10-11T01:07:39.018" v="107"/>
        <pc:sldMkLst>
          <pc:docMk/>
          <pc:sldMk cId="1992559945" sldId="286"/>
        </pc:sldMkLst>
        <pc:spChg chg="mod">
          <ac:chgData name="Lorenzo Brown" userId="d396106fa3b0ce0c" providerId="LiveId" clId="{13A07A58-6C21-4192-9DAA-8564DD52234D}" dt="2023-10-11T00:46:05.550" v="30"/>
          <ac:spMkLst>
            <pc:docMk/>
            <pc:sldMk cId="1992559945" sldId="286"/>
            <ac:spMk id="3" creationId="{53967A2B-DD29-C854-30F3-A1D124EB10D8}"/>
          </ac:spMkLst>
        </pc:spChg>
        <pc:spChg chg="mod">
          <ac:chgData name="Lorenzo Brown" userId="d396106fa3b0ce0c" providerId="LiveId" clId="{13A07A58-6C21-4192-9DAA-8564DD52234D}" dt="2023-10-11T00:46:05.550" v="30"/>
          <ac:spMkLst>
            <pc:docMk/>
            <pc:sldMk cId="1992559945" sldId="286"/>
            <ac:spMk id="4" creationId="{5AD95B12-4B09-57B0-8625-FD23935827C8}"/>
          </ac:spMkLst>
        </pc:spChg>
        <pc:picChg chg="mod">
          <ac:chgData name="Lorenzo Brown" userId="d396106fa3b0ce0c" providerId="LiveId" clId="{13A07A58-6C21-4192-9DAA-8564DD52234D}" dt="2023-10-11T00:46:05.550" v="30"/>
          <ac:picMkLst>
            <pc:docMk/>
            <pc:sldMk cId="1992559945" sldId="286"/>
            <ac:picMk id="5" creationId="{8D8300D9-5AC5-2810-FE9E-DA81877ABCF4}"/>
          </ac:picMkLst>
        </pc:picChg>
      </pc:sldChg>
      <pc:sldChg chg="modSp del mod delDesignElem">
        <pc:chgData name="Lorenzo Brown" userId="d396106fa3b0ce0c" providerId="LiveId" clId="{13A07A58-6C21-4192-9DAA-8564DD52234D}" dt="2023-10-11T00:51:34.386" v="49" actId="2696"/>
        <pc:sldMkLst>
          <pc:docMk/>
          <pc:sldMk cId="1829707763" sldId="287"/>
        </pc:sldMkLst>
        <pc:spChg chg="mod">
          <ac:chgData name="Lorenzo Brown" userId="d396106fa3b0ce0c" providerId="LiveId" clId="{13A07A58-6C21-4192-9DAA-8564DD52234D}" dt="2023-10-11T00:51:20.844" v="48"/>
          <ac:spMkLst>
            <pc:docMk/>
            <pc:sldMk cId="1829707763" sldId="287"/>
            <ac:spMk id="2" creationId="{7A09B6D5-4CB8-8897-292F-23349E825EE7}"/>
          </ac:spMkLst>
        </pc:spChg>
      </pc:sldChg>
      <pc:sldChg chg="addSp delSp modSp new mod ord delAnim modAnim">
        <pc:chgData name="Lorenzo Brown" userId="d396106fa3b0ce0c" providerId="LiveId" clId="{13A07A58-6C21-4192-9DAA-8564DD52234D}" dt="2023-10-12T13:15:16.598" v="204" actId="1076"/>
        <pc:sldMkLst>
          <pc:docMk/>
          <pc:sldMk cId="1966904085" sldId="287"/>
        </pc:sldMkLst>
        <pc:picChg chg="add del mod">
          <ac:chgData name="Lorenzo Brown" userId="d396106fa3b0ce0c" providerId="LiveId" clId="{13A07A58-6C21-4192-9DAA-8564DD52234D}" dt="2023-10-12T13:10:55.129" v="199" actId="21"/>
          <ac:picMkLst>
            <pc:docMk/>
            <pc:sldMk cId="1966904085" sldId="287"/>
            <ac:picMk id="4" creationId="{D8820FBB-B7D6-EBAC-883F-BA976D88C2E3}"/>
          </ac:picMkLst>
        </pc:picChg>
        <pc:picChg chg="add mod">
          <ac:chgData name="Lorenzo Brown" userId="d396106fa3b0ce0c" providerId="LiveId" clId="{13A07A58-6C21-4192-9DAA-8564DD52234D}" dt="2023-10-12T13:15:16.598" v="204" actId="1076"/>
          <ac:picMkLst>
            <pc:docMk/>
            <pc:sldMk cId="1966904085" sldId="287"/>
            <ac:picMk id="5" creationId="{3D99A65E-0590-5272-F62E-B3FBA87206C7}"/>
          </ac:picMkLst>
        </pc:picChg>
      </pc:sldChg>
      <pc:sldMasterChg chg="modTransition setBg modSldLayout">
        <pc:chgData name="Lorenzo Brown" userId="d396106fa3b0ce0c" providerId="LiveId" clId="{13A07A58-6C21-4192-9DAA-8564DD52234D}" dt="2023-10-11T01:07:39.018" v="107"/>
        <pc:sldMasterMkLst>
          <pc:docMk/>
          <pc:sldMasterMk cId="1377124068" sldId="2147483738"/>
        </pc:sldMasterMkLst>
        <pc:sldLayoutChg chg="modTransition setBg">
          <pc:chgData name="Lorenzo Brown" userId="d396106fa3b0ce0c" providerId="LiveId" clId="{13A07A58-6C21-4192-9DAA-8564DD52234D}" dt="2023-10-11T01:07:39.018" v="107"/>
          <pc:sldLayoutMkLst>
            <pc:docMk/>
            <pc:sldMasterMk cId="1377124068" sldId="2147483738"/>
            <pc:sldLayoutMk cId="1283077802" sldId="2147483727"/>
          </pc:sldLayoutMkLst>
        </pc:sldLayoutChg>
        <pc:sldLayoutChg chg="modTransition setBg">
          <pc:chgData name="Lorenzo Brown" userId="d396106fa3b0ce0c" providerId="LiveId" clId="{13A07A58-6C21-4192-9DAA-8564DD52234D}" dt="2023-10-11T01:07:39.018" v="107"/>
          <pc:sldLayoutMkLst>
            <pc:docMk/>
            <pc:sldMasterMk cId="1377124068" sldId="2147483738"/>
            <pc:sldLayoutMk cId="1742796504" sldId="2147483728"/>
          </pc:sldLayoutMkLst>
        </pc:sldLayoutChg>
        <pc:sldLayoutChg chg="modTransition setBg">
          <pc:chgData name="Lorenzo Brown" userId="d396106fa3b0ce0c" providerId="LiveId" clId="{13A07A58-6C21-4192-9DAA-8564DD52234D}" dt="2023-10-11T01:07:39.018" v="107"/>
          <pc:sldLayoutMkLst>
            <pc:docMk/>
            <pc:sldMasterMk cId="1377124068" sldId="2147483738"/>
            <pc:sldLayoutMk cId="3026579752" sldId="2147483729"/>
          </pc:sldLayoutMkLst>
        </pc:sldLayoutChg>
        <pc:sldLayoutChg chg="modTransition setBg">
          <pc:chgData name="Lorenzo Brown" userId="d396106fa3b0ce0c" providerId="LiveId" clId="{13A07A58-6C21-4192-9DAA-8564DD52234D}" dt="2023-10-11T01:07:39.018" v="107"/>
          <pc:sldLayoutMkLst>
            <pc:docMk/>
            <pc:sldMasterMk cId="1377124068" sldId="2147483738"/>
            <pc:sldLayoutMk cId="1826270254" sldId="2147483730"/>
          </pc:sldLayoutMkLst>
        </pc:sldLayoutChg>
        <pc:sldLayoutChg chg="modTransition setBg">
          <pc:chgData name="Lorenzo Brown" userId="d396106fa3b0ce0c" providerId="LiveId" clId="{13A07A58-6C21-4192-9DAA-8564DD52234D}" dt="2023-10-11T01:07:39.018" v="107"/>
          <pc:sldLayoutMkLst>
            <pc:docMk/>
            <pc:sldMasterMk cId="1377124068" sldId="2147483738"/>
            <pc:sldLayoutMk cId="431171727" sldId="2147483731"/>
          </pc:sldLayoutMkLst>
        </pc:sldLayoutChg>
        <pc:sldLayoutChg chg="modTransition setBg">
          <pc:chgData name="Lorenzo Brown" userId="d396106fa3b0ce0c" providerId="LiveId" clId="{13A07A58-6C21-4192-9DAA-8564DD52234D}" dt="2023-10-11T01:07:39.018" v="107"/>
          <pc:sldLayoutMkLst>
            <pc:docMk/>
            <pc:sldMasterMk cId="1377124068" sldId="2147483738"/>
            <pc:sldLayoutMk cId="1126397385" sldId="2147483732"/>
          </pc:sldLayoutMkLst>
        </pc:sldLayoutChg>
        <pc:sldLayoutChg chg="modTransition setBg">
          <pc:chgData name="Lorenzo Brown" userId="d396106fa3b0ce0c" providerId="LiveId" clId="{13A07A58-6C21-4192-9DAA-8564DD52234D}" dt="2023-10-11T01:07:39.018" v="107"/>
          <pc:sldLayoutMkLst>
            <pc:docMk/>
            <pc:sldMasterMk cId="1377124068" sldId="2147483738"/>
            <pc:sldLayoutMk cId="4024912199" sldId="2147483733"/>
          </pc:sldLayoutMkLst>
        </pc:sldLayoutChg>
        <pc:sldLayoutChg chg="modTransition setBg">
          <pc:chgData name="Lorenzo Brown" userId="d396106fa3b0ce0c" providerId="LiveId" clId="{13A07A58-6C21-4192-9DAA-8564DD52234D}" dt="2023-10-11T01:07:39.018" v="107"/>
          <pc:sldLayoutMkLst>
            <pc:docMk/>
            <pc:sldMasterMk cId="1377124068" sldId="2147483738"/>
            <pc:sldLayoutMk cId="2173742995" sldId="2147483734"/>
          </pc:sldLayoutMkLst>
        </pc:sldLayoutChg>
        <pc:sldLayoutChg chg="modTransition setBg">
          <pc:chgData name="Lorenzo Brown" userId="d396106fa3b0ce0c" providerId="LiveId" clId="{13A07A58-6C21-4192-9DAA-8564DD52234D}" dt="2023-10-11T01:07:39.018" v="107"/>
          <pc:sldLayoutMkLst>
            <pc:docMk/>
            <pc:sldMasterMk cId="1377124068" sldId="2147483738"/>
            <pc:sldLayoutMk cId="4037317947" sldId="2147483735"/>
          </pc:sldLayoutMkLst>
        </pc:sldLayoutChg>
        <pc:sldLayoutChg chg="modTransition setBg">
          <pc:chgData name="Lorenzo Brown" userId="d396106fa3b0ce0c" providerId="LiveId" clId="{13A07A58-6C21-4192-9DAA-8564DD52234D}" dt="2023-10-11T01:07:39.018" v="107"/>
          <pc:sldLayoutMkLst>
            <pc:docMk/>
            <pc:sldMasterMk cId="1377124068" sldId="2147483738"/>
            <pc:sldLayoutMk cId="959703360" sldId="2147483736"/>
          </pc:sldLayoutMkLst>
        </pc:sldLayoutChg>
        <pc:sldLayoutChg chg="modTransition setBg">
          <pc:chgData name="Lorenzo Brown" userId="d396106fa3b0ce0c" providerId="LiveId" clId="{13A07A58-6C21-4192-9DAA-8564DD52234D}" dt="2023-10-11T01:07:39.018" v="107"/>
          <pc:sldLayoutMkLst>
            <pc:docMk/>
            <pc:sldMasterMk cId="1377124068" sldId="2147483738"/>
            <pc:sldLayoutMk cId="3779944443" sldId="2147483737"/>
          </pc:sldLayoutMkLst>
        </pc:sldLayoutChg>
      </pc:sldMasterChg>
    </pc:docChg>
  </pc:docChgLst>
  <pc:docChgLst>
    <pc:chgData name="Lorenzo Brown" userId="d396106fa3b0ce0c" providerId="LiveId" clId="{261A9BAB-83D4-A540-AC2C-7AE251C5FCBE}"/>
    <pc:docChg chg="undo custSel addSld delSld modSld sldOrd modSection">
      <pc:chgData name="Lorenzo Brown" userId="d396106fa3b0ce0c" providerId="LiveId" clId="{261A9BAB-83D4-A540-AC2C-7AE251C5FCBE}" dt="2023-10-10T22:27:57.579" v="72" actId="931"/>
      <pc:docMkLst>
        <pc:docMk/>
      </pc:docMkLst>
      <pc:sldChg chg="addSp delSp modSp ord">
        <pc:chgData name="Lorenzo Brown" userId="d396106fa3b0ce0c" providerId="LiveId" clId="{261A9BAB-83D4-A540-AC2C-7AE251C5FCBE}" dt="2023-10-10T21:56:02.116" v="21" actId="931"/>
        <pc:sldMkLst>
          <pc:docMk/>
          <pc:sldMk cId="1502090778" sldId="270"/>
        </pc:sldMkLst>
        <pc:spChg chg="add del">
          <ac:chgData name="Lorenzo Brown" userId="d396106fa3b0ce0c" providerId="LiveId" clId="{261A9BAB-83D4-A540-AC2C-7AE251C5FCBE}" dt="2023-10-10T21:56:02.116" v="21" actId="931"/>
          <ac:spMkLst>
            <pc:docMk/>
            <pc:sldMk cId="1502090778" sldId="270"/>
            <ac:spMk id="2" creationId="{63192A13-54D0-902C-E23C-5BD39A94B404}"/>
          </ac:spMkLst>
        </pc:spChg>
        <pc:picChg chg="add del mod ord">
          <ac:chgData name="Lorenzo Brown" userId="d396106fa3b0ce0c" providerId="LiveId" clId="{261A9BAB-83D4-A540-AC2C-7AE251C5FCBE}" dt="2023-10-10T21:51:37.483" v="6" actId="931"/>
          <ac:picMkLst>
            <pc:docMk/>
            <pc:sldMk cId="1502090778" sldId="270"/>
            <ac:picMk id="5" creationId="{CEE1147E-2FC3-A9F4-0682-61A5E12E261F}"/>
          </ac:picMkLst>
        </pc:picChg>
        <pc:picChg chg="add del mod ord">
          <ac:chgData name="Lorenzo Brown" userId="d396106fa3b0ce0c" providerId="LiveId" clId="{261A9BAB-83D4-A540-AC2C-7AE251C5FCBE}" dt="2023-10-10T21:54:45.696" v="15" actId="931"/>
          <ac:picMkLst>
            <pc:docMk/>
            <pc:sldMk cId="1502090778" sldId="270"/>
            <ac:picMk id="6" creationId="{24F9B5CC-643F-9BAE-FBD8-694E37A426D7}"/>
          </ac:picMkLst>
        </pc:picChg>
        <pc:picChg chg="add del mod ord">
          <ac:chgData name="Lorenzo Brown" userId="d396106fa3b0ce0c" providerId="LiveId" clId="{261A9BAB-83D4-A540-AC2C-7AE251C5FCBE}" dt="2023-10-10T21:55:41.888" v="19" actId="931"/>
          <ac:picMkLst>
            <pc:docMk/>
            <pc:sldMk cId="1502090778" sldId="270"/>
            <ac:picMk id="7" creationId="{5AAE1E0B-224B-B719-9AF5-DF6A6E22D7A0}"/>
          </ac:picMkLst>
        </pc:picChg>
        <pc:picChg chg="add mod ord">
          <ac:chgData name="Lorenzo Brown" userId="d396106fa3b0ce0c" providerId="LiveId" clId="{261A9BAB-83D4-A540-AC2C-7AE251C5FCBE}" dt="2023-10-10T21:56:02.116" v="21" actId="931"/>
          <ac:picMkLst>
            <pc:docMk/>
            <pc:sldMk cId="1502090778" sldId="270"/>
            <ac:picMk id="8" creationId="{694DE387-027A-4876-79AF-ECAE6DACEBF6}"/>
          </ac:picMkLst>
        </pc:picChg>
      </pc:sldChg>
      <pc:sldChg chg="addSp delSp modSp new">
        <pc:chgData name="Lorenzo Brown" userId="d396106fa3b0ce0c" providerId="LiveId" clId="{261A9BAB-83D4-A540-AC2C-7AE251C5FCBE}" dt="2023-10-10T21:55:41.070" v="18" actId="931"/>
        <pc:sldMkLst>
          <pc:docMk/>
          <pc:sldMk cId="4249509464" sldId="271"/>
        </pc:sldMkLst>
        <pc:spChg chg="del">
          <ac:chgData name="Lorenzo Brown" userId="d396106fa3b0ce0c" providerId="LiveId" clId="{261A9BAB-83D4-A540-AC2C-7AE251C5FCBE}" dt="2023-10-10T21:52:23.660" v="7" actId="931"/>
          <ac:spMkLst>
            <pc:docMk/>
            <pc:sldMk cId="4249509464" sldId="271"/>
            <ac:spMk id="2" creationId="{C525D71D-6275-C239-508F-3B1D69F4EFC0}"/>
          </ac:spMkLst>
        </pc:spChg>
        <pc:spChg chg="add del">
          <ac:chgData name="Lorenzo Brown" userId="d396106fa3b0ce0c" providerId="LiveId" clId="{261A9BAB-83D4-A540-AC2C-7AE251C5FCBE}" dt="2023-10-10T21:53:52.009" v="12" actId="139"/>
          <ac:spMkLst>
            <pc:docMk/>
            <pc:sldMk cId="4249509464" sldId="271"/>
            <ac:spMk id="7" creationId="{A331AACF-4094-1C06-AD61-24095287D68D}"/>
          </ac:spMkLst>
        </pc:spChg>
        <pc:spChg chg="add del">
          <ac:chgData name="Lorenzo Brown" userId="d396106fa3b0ce0c" providerId="LiveId" clId="{261A9BAB-83D4-A540-AC2C-7AE251C5FCBE}" dt="2023-10-10T21:53:59.866" v="14" actId="139"/>
          <ac:spMkLst>
            <pc:docMk/>
            <pc:sldMk cId="4249509464" sldId="271"/>
            <ac:spMk id="8" creationId="{CB562030-C70C-E7E5-A03D-BBBCCADE5D5B}"/>
          </ac:spMkLst>
        </pc:spChg>
        <pc:graphicFrameChg chg="add del">
          <ac:chgData name="Lorenzo Brown" userId="d396106fa3b0ce0c" providerId="LiveId" clId="{261A9BAB-83D4-A540-AC2C-7AE251C5FCBE}" dt="2023-10-10T21:53:39.783" v="10" actId="3680"/>
          <ac:graphicFrameMkLst>
            <pc:docMk/>
            <pc:sldMk cId="4249509464" sldId="271"/>
            <ac:graphicFrameMk id="6" creationId="{DAA1C702-2880-D791-F39F-9F207B04061E}"/>
          </ac:graphicFrameMkLst>
        </pc:graphicFrameChg>
        <pc:picChg chg="add mod ord">
          <ac:chgData name="Lorenzo Brown" userId="d396106fa3b0ce0c" providerId="LiveId" clId="{261A9BAB-83D4-A540-AC2C-7AE251C5FCBE}" dt="2023-10-10T21:52:23.660" v="7" actId="931"/>
          <ac:picMkLst>
            <pc:docMk/>
            <pc:sldMk cId="4249509464" sldId="271"/>
            <ac:picMk id="5" creationId="{B6D80FC0-4334-1370-9041-B5D8FA93513C}"/>
          </ac:picMkLst>
        </pc:picChg>
        <pc:picChg chg="add del">
          <ac:chgData name="Lorenzo Brown" userId="d396106fa3b0ce0c" providerId="LiveId" clId="{261A9BAB-83D4-A540-AC2C-7AE251C5FCBE}" dt="2023-10-10T21:55:41.070" v="18" actId="931"/>
          <ac:picMkLst>
            <pc:docMk/>
            <pc:sldMk cId="4249509464" sldId="271"/>
            <ac:picMk id="9" creationId="{B71A5DB8-8931-200A-8148-D35FC156290D}"/>
          </ac:picMkLst>
        </pc:picChg>
      </pc:sldChg>
      <pc:sldChg chg="addSp delSp modSp new">
        <pc:chgData name="Lorenzo Brown" userId="d396106fa3b0ce0c" providerId="LiveId" clId="{261A9BAB-83D4-A540-AC2C-7AE251C5FCBE}" dt="2023-10-10T21:56:39.483" v="23" actId="931"/>
        <pc:sldMkLst>
          <pc:docMk/>
          <pc:sldMk cId="1911396287" sldId="272"/>
        </pc:sldMkLst>
        <pc:spChg chg="del">
          <ac:chgData name="Lorenzo Brown" userId="d396106fa3b0ce0c" providerId="LiveId" clId="{261A9BAB-83D4-A540-AC2C-7AE251C5FCBE}" dt="2023-10-10T21:56:39.483" v="23" actId="931"/>
          <ac:spMkLst>
            <pc:docMk/>
            <pc:sldMk cId="1911396287" sldId="272"/>
            <ac:spMk id="2" creationId="{6D4CF842-27F0-6FD7-D000-60C1F865DCED}"/>
          </ac:spMkLst>
        </pc:spChg>
        <pc:picChg chg="add mod ord">
          <ac:chgData name="Lorenzo Brown" userId="d396106fa3b0ce0c" providerId="LiveId" clId="{261A9BAB-83D4-A540-AC2C-7AE251C5FCBE}" dt="2023-10-10T21:56:39.483" v="23" actId="931"/>
          <ac:picMkLst>
            <pc:docMk/>
            <pc:sldMk cId="1911396287" sldId="272"/>
            <ac:picMk id="5" creationId="{2B1F2479-A065-40B1-C082-AFA84A1ACB82}"/>
          </ac:picMkLst>
        </pc:picChg>
      </pc:sldChg>
      <pc:sldChg chg="addSp delSp modSp new">
        <pc:chgData name="Lorenzo Brown" userId="d396106fa3b0ce0c" providerId="LiveId" clId="{261A9BAB-83D4-A540-AC2C-7AE251C5FCBE}" dt="2023-10-10T21:57:34.275" v="25" actId="931"/>
        <pc:sldMkLst>
          <pc:docMk/>
          <pc:sldMk cId="1307278122" sldId="273"/>
        </pc:sldMkLst>
        <pc:spChg chg="del">
          <ac:chgData name="Lorenzo Brown" userId="d396106fa3b0ce0c" providerId="LiveId" clId="{261A9BAB-83D4-A540-AC2C-7AE251C5FCBE}" dt="2023-10-10T21:57:34.275" v="25" actId="931"/>
          <ac:spMkLst>
            <pc:docMk/>
            <pc:sldMk cId="1307278122" sldId="273"/>
            <ac:spMk id="2" creationId="{43937FC5-FB59-A0F0-F46D-60CB0E93F901}"/>
          </ac:spMkLst>
        </pc:spChg>
        <pc:picChg chg="add mod ord">
          <ac:chgData name="Lorenzo Brown" userId="d396106fa3b0ce0c" providerId="LiveId" clId="{261A9BAB-83D4-A540-AC2C-7AE251C5FCBE}" dt="2023-10-10T21:57:34.275" v="25" actId="931"/>
          <ac:picMkLst>
            <pc:docMk/>
            <pc:sldMk cId="1307278122" sldId="273"/>
            <ac:picMk id="5" creationId="{3B124912-4D8F-EA93-4A68-36BED2C23001}"/>
          </ac:picMkLst>
        </pc:picChg>
      </pc:sldChg>
      <pc:sldChg chg="addSp delSp modSp new">
        <pc:chgData name="Lorenzo Brown" userId="d396106fa3b0ce0c" providerId="LiveId" clId="{261A9BAB-83D4-A540-AC2C-7AE251C5FCBE}" dt="2023-10-10T21:57:56.596" v="27" actId="931"/>
        <pc:sldMkLst>
          <pc:docMk/>
          <pc:sldMk cId="191082812" sldId="274"/>
        </pc:sldMkLst>
        <pc:spChg chg="del">
          <ac:chgData name="Lorenzo Brown" userId="d396106fa3b0ce0c" providerId="LiveId" clId="{261A9BAB-83D4-A540-AC2C-7AE251C5FCBE}" dt="2023-10-10T21:57:56.596" v="27" actId="931"/>
          <ac:spMkLst>
            <pc:docMk/>
            <pc:sldMk cId="191082812" sldId="274"/>
            <ac:spMk id="2" creationId="{A2B63405-4A0F-5B13-AEE7-C1168390DE99}"/>
          </ac:spMkLst>
        </pc:spChg>
        <pc:picChg chg="add mod ord">
          <ac:chgData name="Lorenzo Brown" userId="d396106fa3b0ce0c" providerId="LiveId" clId="{261A9BAB-83D4-A540-AC2C-7AE251C5FCBE}" dt="2023-10-10T21:57:56.596" v="27" actId="931"/>
          <ac:picMkLst>
            <pc:docMk/>
            <pc:sldMk cId="191082812" sldId="274"/>
            <ac:picMk id="5" creationId="{E3A6576C-2805-E5E3-7745-89CC99E36AA2}"/>
          </ac:picMkLst>
        </pc:picChg>
      </pc:sldChg>
      <pc:sldChg chg="addSp delSp modSp new">
        <pc:chgData name="Lorenzo Brown" userId="d396106fa3b0ce0c" providerId="LiveId" clId="{261A9BAB-83D4-A540-AC2C-7AE251C5FCBE}" dt="2023-10-10T21:58:22.903" v="29" actId="931"/>
        <pc:sldMkLst>
          <pc:docMk/>
          <pc:sldMk cId="2435133176" sldId="275"/>
        </pc:sldMkLst>
        <pc:spChg chg="del">
          <ac:chgData name="Lorenzo Brown" userId="d396106fa3b0ce0c" providerId="LiveId" clId="{261A9BAB-83D4-A540-AC2C-7AE251C5FCBE}" dt="2023-10-10T21:58:22.903" v="29" actId="931"/>
          <ac:spMkLst>
            <pc:docMk/>
            <pc:sldMk cId="2435133176" sldId="275"/>
            <ac:spMk id="2" creationId="{2C8885FB-61A6-29DA-083D-C838E1B498B9}"/>
          </ac:spMkLst>
        </pc:spChg>
        <pc:picChg chg="add mod ord">
          <ac:chgData name="Lorenzo Brown" userId="d396106fa3b0ce0c" providerId="LiveId" clId="{261A9BAB-83D4-A540-AC2C-7AE251C5FCBE}" dt="2023-10-10T21:58:22.903" v="29" actId="931"/>
          <ac:picMkLst>
            <pc:docMk/>
            <pc:sldMk cId="2435133176" sldId="275"/>
            <ac:picMk id="5" creationId="{8F8C92C6-C269-32BC-A30F-2B8D52166444}"/>
          </ac:picMkLst>
        </pc:picChg>
      </pc:sldChg>
      <pc:sldChg chg="addSp delSp modSp new">
        <pc:chgData name="Lorenzo Brown" userId="d396106fa3b0ce0c" providerId="LiveId" clId="{261A9BAB-83D4-A540-AC2C-7AE251C5FCBE}" dt="2023-10-10T22:00:29.089" v="31" actId="931"/>
        <pc:sldMkLst>
          <pc:docMk/>
          <pc:sldMk cId="160234537" sldId="276"/>
        </pc:sldMkLst>
        <pc:spChg chg="del">
          <ac:chgData name="Lorenzo Brown" userId="d396106fa3b0ce0c" providerId="LiveId" clId="{261A9BAB-83D4-A540-AC2C-7AE251C5FCBE}" dt="2023-10-10T22:00:29.089" v="31" actId="931"/>
          <ac:spMkLst>
            <pc:docMk/>
            <pc:sldMk cId="160234537" sldId="276"/>
            <ac:spMk id="2" creationId="{919F01E9-243E-8293-16CF-78CD4B5DBA99}"/>
          </ac:spMkLst>
        </pc:spChg>
        <pc:picChg chg="add mod ord">
          <ac:chgData name="Lorenzo Brown" userId="d396106fa3b0ce0c" providerId="LiveId" clId="{261A9BAB-83D4-A540-AC2C-7AE251C5FCBE}" dt="2023-10-10T22:00:29.089" v="31" actId="931"/>
          <ac:picMkLst>
            <pc:docMk/>
            <pc:sldMk cId="160234537" sldId="276"/>
            <ac:picMk id="5" creationId="{B4B41C49-F3E0-C645-435E-D5B9A9CDB885}"/>
          </ac:picMkLst>
        </pc:picChg>
      </pc:sldChg>
      <pc:sldChg chg="addSp delSp modSp new">
        <pc:chgData name="Lorenzo Brown" userId="d396106fa3b0ce0c" providerId="LiveId" clId="{261A9BAB-83D4-A540-AC2C-7AE251C5FCBE}" dt="2023-10-10T22:02:09.790" v="33" actId="931"/>
        <pc:sldMkLst>
          <pc:docMk/>
          <pc:sldMk cId="2500375376" sldId="277"/>
        </pc:sldMkLst>
        <pc:spChg chg="del">
          <ac:chgData name="Lorenzo Brown" userId="d396106fa3b0ce0c" providerId="LiveId" clId="{261A9BAB-83D4-A540-AC2C-7AE251C5FCBE}" dt="2023-10-10T22:02:09.790" v="33" actId="931"/>
          <ac:spMkLst>
            <pc:docMk/>
            <pc:sldMk cId="2500375376" sldId="277"/>
            <ac:spMk id="2" creationId="{8A86E34B-3AFC-58EC-B385-36E3FF711309}"/>
          </ac:spMkLst>
        </pc:spChg>
        <pc:picChg chg="add mod ord">
          <ac:chgData name="Lorenzo Brown" userId="d396106fa3b0ce0c" providerId="LiveId" clId="{261A9BAB-83D4-A540-AC2C-7AE251C5FCBE}" dt="2023-10-10T22:02:09.790" v="33" actId="931"/>
          <ac:picMkLst>
            <pc:docMk/>
            <pc:sldMk cId="2500375376" sldId="277"/>
            <ac:picMk id="5" creationId="{A0A15420-B81A-E18B-75CB-8B91A1A84CD5}"/>
          </ac:picMkLst>
        </pc:picChg>
      </pc:sldChg>
      <pc:sldChg chg="addSp delSp modSp new ord">
        <pc:chgData name="Lorenzo Brown" userId="d396106fa3b0ce0c" providerId="LiveId" clId="{261A9BAB-83D4-A540-AC2C-7AE251C5FCBE}" dt="2023-10-10T22:13:08.251" v="47" actId="1076"/>
        <pc:sldMkLst>
          <pc:docMk/>
          <pc:sldMk cId="2929625199" sldId="278"/>
        </pc:sldMkLst>
        <pc:spChg chg="del">
          <ac:chgData name="Lorenzo Brown" userId="d396106fa3b0ce0c" providerId="LiveId" clId="{261A9BAB-83D4-A540-AC2C-7AE251C5FCBE}" dt="2023-10-10T22:02:29.556" v="35" actId="931"/>
          <ac:spMkLst>
            <pc:docMk/>
            <pc:sldMk cId="2929625199" sldId="278"/>
            <ac:spMk id="2" creationId="{2F2F1D46-9627-4325-9DA0-D3F5B0E315A7}"/>
          </ac:spMkLst>
        </pc:spChg>
        <pc:picChg chg="add mod ord">
          <ac:chgData name="Lorenzo Brown" userId="d396106fa3b0ce0c" providerId="LiveId" clId="{261A9BAB-83D4-A540-AC2C-7AE251C5FCBE}" dt="2023-10-10T22:02:29.556" v="35" actId="931"/>
          <ac:picMkLst>
            <pc:docMk/>
            <pc:sldMk cId="2929625199" sldId="278"/>
            <ac:picMk id="5" creationId="{E9A34E51-1E75-63B4-A6E4-6752663E3D08}"/>
          </ac:picMkLst>
        </pc:picChg>
      </pc:sldChg>
      <pc:sldChg chg="addSp delSp modSp new">
        <pc:chgData name="Lorenzo Brown" userId="d396106fa3b0ce0c" providerId="LiveId" clId="{261A9BAB-83D4-A540-AC2C-7AE251C5FCBE}" dt="2023-10-10T22:12:36.336" v="44" actId="931"/>
        <pc:sldMkLst>
          <pc:docMk/>
          <pc:sldMk cId="1977962247" sldId="279"/>
        </pc:sldMkLst>
        <pc:spChg chg="add del">
          <ac:chgData name="Lorenzo Brown" userId="d396106fa3b0ce0c" providerId="LiveId" clId="{261A9BAB-83D4-A540-AC2C-7AE251C5FCBE}" dt="2023-10-10T22:12:36.336" v="44" actId="931"/>
          <ac:spMkLst>
            <pc:docMk/>
            <pc:sldMk cId="1977962247" sldId="279"/>
            <ac:spMk id="2" creationId="{F292366C-F2E8-FFD6-AF9E-1BCE1A82C128}"/>
          </ac:spMkLst>
        </pc:spChg>
        <pc:picChg chg="add del mod ord">
          <ac:chgData name="Lorenzo Brown" userId="d396106fa3b0ce0c" providerId="LiveId" clId="{261A9BAB-83D4-A540-AC2C-7AE251C5FCBE}" dt="2023-10-10T22:03:08.425" v="40" actId="931"/>
          <ac:picMkLst>
            <pc:docMk/>
            <pc:sldMk cId="1977962247" sldId="279"/>
            <ac:picMk id="5" creationId="{FF6578AC-009C-1A40-91D3-C14D5FE832FB}"/>
          </ac:picMkLst>
        </pc:picChg>
        <pc:picChg chg="add del mod ord">
          <ac:chgData name="Lorenzo Brown" userId="d396106fa3b0ce0c" providerId="LiveId" clId="{261A9BAB-83D4-A540-AC2C-7AE251C5FCBE}" dt="2023-10-10T22:04:11.114" v="42" actId="931"/>
          <ac:picMkLst>
            <pc:docMk/>
            <pc:sldMk cId="1977962247" sldId="279"/>
            <ac:picMk id="6" creationId="{65341530-8784-2324-8100-3278B93D8E30}"/>
          </ac:picMkLst>
        </pc:picChg>
        <pc:picChg chg="add mod ord">
          <ac:chgData name="Lorenzo Brown" userId="d396106fa3b0ce0c" providerId="LiveId" clId="{261A9BAB-83D4-A540-AC2C-7AE251C5FCBE}" dt="2023-10-10T22:12:36.336" v="44" actId="931"/>
          <ac:picMkLst>
            <pc:docMk/>
            <pc:sldMk cId="1977962247" sldId="279"/>
            <ac:picMk id="7" creationId="{8A8E030C-05D7-6251-A709-A734A5E96CDE}"/>
          </ac:picMkLst>
        </pc:picChg>
      </pc:sldChg>
      <pc:sldChg chg="addSp delSp modSp new ord">
        <pc:chgData name="Lorenzo Brown" userId="d396106fa3b0ce0c" providerId="LiveId" clId="{261A9BAB-83D4-A540-AC2C-7AE251C5FCBE}" dt="2023-10-10T22:19:37.584" v="60" actId="1076"/>
        <pc:sldMkLst>
          <pc:docMk/>
          <pc:sldMk cId="2256423025" sldId="280"/>
        </pc:sldMkLst>
        <pc:spChg chg="del">
          <ac:chgData name="Lorenzo Brown" userId="d396106fa3b0ce0c" providerId="LiveId" clId="{261A9BAB-83D4-A540-AC2C-7AE251C5FCBE}" dt="2023-10-10T22:16:42.466" v="54" actId="931"/>
          <ac:spMkLst>
            <pc:docMk/>
            <pc:sldMk cId="2256423025" sldId="280"/>
            <ac:spMk id="2" creationId="{E51E60B7-2572-C403-31F7-9331A0556594}"/>
          </ac:spMkLst>
        </pc:spChg>
        <pc:picChg chg="add mod ord">
          <ac:chgData name="Lorenzo Brown" userId="d396106fa3b0ce0c" providerId="LiveId" clId="{261A9BAB-83D4-A540-AC2C-7AE251C5FCBE}" dt="2023-10-10T22:16:42.466" v="54" actId="931"/>
          <ac:picMkLst>
            <pc:docMk/>
            <pc:sldMk cId="2256423025" sldId="280"/>
            <ac:picMk id="5" creationId="{CA0B2D30-2CC4-4ACC-DA78-72B90EDFB892}"/>
          </ac:picMkLst>
        </pc:picChg>
      </pc:sldChg>
      <pc:sldChg chg="addSp delSp modSp new del">
        <pc:chgData name="Lorenzo Brown" userId="d396106fa3b0ce0c" providerId="LiveId" clId="{261A9BAB-83D4-A540-AC2C-7AE251C5FCBE}" dt="2023-10-10T22:14:27.481" v="52" actId="680"/>
        <pc:sldMkLst>
          <pc:docMk/>
          <pc:sldMk cId="2285239482" sldId="280"/>
        </pc:sldMkLst>
        <pc:spChg chg="add del">
          <ac:chgData name="Lorenzo Brown" userId="d396106fa3b0ce0c" providerId="LiveId" clId="{261A9BAB-83D4-A540-AC2C-7AE251C5FCBE}" dt="2023-10-10T22:14:21.609" v="51" actId="931"/>
          <ac:spMkLst>
            <pc:docMk/>
            <pc:sldMk cId="2285239482" sldId="280"/>
            <ac:spMk id="2" creationId="{A4B6D075-E9BF-DC27-7B29-7D566487FF55}"/>
          </ac:spMkLst>
        </pc:spChg>
        <pc:picChg chg="add del mod ord">
          <ac:chgData name="Lorenzo Brown" userId="d396106fa3b0ce0c" providerId="LiveId" clId="{261A9BAB-83D4-A540-AC2C-7AE251C5FCBE}" dt="2023-10-10T22:13:55.852" v="49" actId="931"/>
          <ac:picMkLst>
            <pc:docMk/>
            <pc:sldMk cId="2285239482" sldId="280"/>
            <ac:picMk id="5" creationId="{BCBF6A6D-33D3-D65B-9353-4354F88F1CF6}"/>
          </ac:picMkLst>
        </pc:picChg>
        <pc:picChg chg="add del mod ord">
          <ac:chgData name="Lorenzo Brown" userId="d396106fa3b0ce0c" providerId="LiveId" clId="{261A9BAB-83D4-A540-AC2C-7AE251C5FCBE}" dt="2023-10-10T22:14:21.609" v="51" actId="931"/>
          <ac:picMkLst>
            <pc:docMk/>
            <pc:sldMk cId="2285239482" sldId="280"/>
            <ac:picMk id="6" creationId="{E78220B4-1483-58FF-D896-B8D5113223C3}"/>
          </ac:picMkLst>
        </pc:picChg>
      </pc:sldChg>
      <pc:sldChg chg="addSp delSp modSp new">
        <pc:chgData name="Lorenzo Brown" userId="d396106fa3b0ce0c" providerId="LiveId" clId="{261A9BAB-83D4-A540-AC2C-7AE251C5FCBE}" dt="2023-10-10T22:19:13.187" v="58" actId="931"/>
        <pc:sldMkLst>
          <pc:docMk/>
          <pc:sldMk cId="3121101628" sldId="281"/>
        </pc:sldMkLst>
        <pc:spChg chg="add del">
          <ac:chgData name="Lorenzo Brown" userId="d396106fa3b0ce0c" providerId="LiveId" clId="{261A9BAB-83D4-A540-AC2C-7AE251C5FCBE}" dt="2023-10-10T22:19:13.187" v="58" actId="931"/>
          <ac:spMkLst>
            <pc:docMk/>
            <pc:sldMk cId="3121101628" sldId="281"/>
            <ac:spMk id="2" creationId="{5ABBFFCB-0B7E-9D3A-D68A-C2019487133F}"/>
          </ac:spMkLst>
        </pc:spChg>
        <pc:picChg chg="add del mod ord">
          <ac:chgData name="Lorenzo Brown" userId="d396106fa3b0ce0c" providerId="LiveId" clId="{261A9BAB-83D4-A540-AC2C-7AE251C5FCBE}" dt="2023-10-10T22:17:17.011" v="57" actId="931"/>
          <ac:picMkLst>
            <pc:docMk/>
            <pc:sldMk cId="3121101628" sldId="281"/>
            <ac:picMk id="5" creationId="{BDF38347-4C76-A36A-0640-C75FF4C0C271}"/>
          </ac:picMkLst>
        </pc:picChg>
        <pc:picChg chg="add mod ord">
          <ac:chgData name="Lorenzo Brown" userId="d396106fa3b0ce0c" providerId="LiveId" clId="{261A9BAB-83D4-A540-AC2C-7AE251C5FCBE}" dt="2023-10-10T22:19:13.187" v="58" actId="931"/>
          <ac:picMkLst>
            <pc:docMk/>
            <pc:sldMk cId="3121101628" sldId="281"/>
            <ac:picMk id="6" creationId="{B29CE683-E0D7-09ED-0910-99C010D660C8}"/>
          </ac:picMkLst>
        </pc:picChg>
      </pc:sldChg>
      <pc:sldChg chg="addSp delSp modSp new">
        <pc:chgData name="Lorenzo Brown" userId="d396106fa3b0ce0c" providerId="LiveId" clId="{261A9BAB-83D4-A540-AC2C-7AE251C5FCBE}" dt="2023-10-10T22:20:19.760" v="62" actId="931"/>
        <pc:sldMkLst>
          <pc:docMk/>
          <pc:sldMk cId="2239365791" sldId="282"/>
        </pc:sldMkLst>
        <pc:spChg chg="del">
          <ac:chgData name="Lorenzo Brown" userId="d396106fa3b0ce0c" providerId="LiveId" clId="{261A9BAB-83D4-A540-AC2C-7AE251C5FCBE}" dt="2023-10-10T22:20:19.760" v="62" actId="931"/>
          <ac:spMkLst>
            <pc:docMk/>
            <pc:sldMk cId="2239365791" sldId="282"/>
            <ac:spMk id="2" creationId="{BDE385F4-8C30-60D9-B8DD-488D3B8F9EBC}"/>
          </ac:spMkLst>
        </pc:spChg>
        <pc:picChg chg="add mod ord">
          <ac:chgData name="Lorenzo Brown" userId="d396106fa3b0ce0c" providerId="LiveId" clId="{261A9BAB-83D4-A540-AC2C-7AE251C5FCBE}" dt="2023-10-10T22:20:19.760" v="62" actId="931"/>
          <ac:picMkLst>
            <pc:docMk/>
            <pc:sldMk cId="2239365791" sldId="282"/>
            <ac:picMk id="5" creationId="{66FA365F-91FC-BD1E-5A86-67DAE0C7A36C}"/>
          </ac:picMkLst>
        </pc:picChg>
      </pc:sldChg>
      <pc:sldChg chg="addSp delSp modSp new">
        <pc:chgData name="Lorenzo Brown" userId="d396106fa3b0ce0c" providerId="LiveId" clId="{261A9BAB-83D4-A540-AC2C-7AE251C5FCBE}" dt="2023-10-10T22:26:34.657" v="66" actId="931"/>
        <pc:sldMkLst>
          <pc:docMk/>
          <pc:sldMk cId="1892362264" sldId="283"/>
        </pc:sldMkLst>
        <pc:spChg chg="del">
          <ac:chgData name="Lorenzo Brown" userId="d396106fa3b0ce0c" providerId="LiveId" clId="{261A9BAB-83D4-A540-AC2C-7AE251C5FCBE}" dt="2023-10-10T22:26:34.657" v="66" actId="931"/>
          <ac:spMkLst>
            <pc:docMk/>
            <pc:sldMk cId="1892362264" sldId="283"/>
            <ac:spMk id="2" creationId="{C5AB8322-18D0-2CE3-AC37-E9DF4DB8C941}"/>
          </ac:spMkLst>
        </pc:spChg>
        <pc:picChg chg="add mod ord">
          <ac:chgData name="Lorenzo Brown" userId="d396106fa3b0ce0c" providerId="LiveId" clId="{261A9BAB-83D4-A540-AC2C-7AE251C5FCBE}" dt="2023-10-10T22:26:34.657" v="66" actId="931"/>
          <ac:picMkLst>
            <pc:docMk/>
            <pc:sldMk cId="1892362264" sldId="283"/>
            <ac:picMk id="5" creationId="{B5308DB5-5A65-491C-9B4A-9676984F78DF}"/>
          </ac:picMkLst>
        </pc:picChg>
      </pc:sldChg>
      <pc:sldChg chg="new del">
        <pc:chgData name="Lorenzo Brown" userId="d396106fa3b0ce0c" providerId="LiveId" clId="{261A9BAB-83D4-A540-AC2C-7AE251C5FCBE}" dt="2023-10-10T22:25:08.879" v="64" actId="680"/>
        <pc:sldMkLst>
          <pc:docMk/>
          <pc:sldMk cId="3819969667" sldId="283"/>
        </pc:sldMkLst>
      </pc:sldChg>
      <pc:sldChg chg="addSp delSp modSp new">
        <pc:chgData name="Lorenzo Brown" userId="d396106fa3b0ce0c" providerId="LiveId" clId="{261A9BAB-83D4-A540-AC2C-7AE251C5FCBE}" dt="2023-10-10T22:27:29.389" v="68" actId="931"/>
        <pc:sldMkLst>
          <pc:docMk/>
          <pc:sldMk cId="3934793759" sldId="284"/>
        </pc:sldMkLst>
        <pc:spChg chg="del">
          <ac:chgData name="Lorenzo Brown" userId="d396106fa3b0ce0c" providerId="LiveId" clId="{261A9BAB-83D4-A540-AC2C-7AE251C5FCBE}" dt="2023-10-10T22:27:29.389" v="68" actId="931"/>
          <ac:spMkLst>
            <pc:docMk/>
            <pc:sldMk cId="3934793759" sldId="284"/>
            <ac:spMk id="2" creationId="{763176E9-B980-466F-6BBC-FDA2294280B6}"/>
          </ac:spMkLst>
        </pc:spChg>
        <pc:picChg chg="add mod ord">
          <ac:chgData name="Lorenzo Brown" userId="d396106fa3b0ce0c" providerId="LiveId" clId="{261A9BAB-83D4-A540-AC2C-7AE251C5FCBE}" dt="2023-10-10T22:27:29.389" v="68" actId="931"/>
          <ac:picMkLst>
            <pc:docMk/>
            <pc:sldMk cId="3934793759" sldId="284"/>
            <ac:picMk id="5" creationId="{F74C0565-E3BF-6874-34F6-1BE55D786776}"/>
          </ac:picMkLst>
        </pc:picChg>
      </pc:sldChg>
      <pc:sldChg chg="addSp delSp modSp new">
        <pc:chgData name="Lorenzo Brown" userId="d396106fa3b0ce0c" providerId="LiveId" clId="{261A9BAB-83D4-A540-AC2C-7AE251C5FCBE}" dt="2023-10-10T22:27:45.097" v="70" actId="931"/>
        <pc:sldMkLst>
          <pc:docMk/>
          <pc:sldMk cId="99528354" sldId="285"/>
        </pc:sldMkLst>
        <pc:spChg chg="del">
          <ac:chgData name="Lorenzo Brown" userId="d396106fa3b0ce0c" providerId="LiveId" clId="{261A9BAB-83D4-A540-AC2C-7AE251C5FCBE}" dt="2023-10-10T22:27:45.097" v="70" actId="931"/>
          <ac:spMkLst>
            <pc:docMk/>
            <pc:sldMk cId="99528354" sldId="285"/>
            <ac:spMk id="2" creationId="{96CD7D35-E033-0F56-72CF-E481BA3E561E}"/>
          </ac:spMkLst>
        </pc:spChg>
        <pc:picChg chg="add mod ord">
          <ac:chgData name="Lorenzo Brown" userId="d396106fa3b0ce0c" providerId="LiveId" clId="{261A9BAB-83D4-A540-AC2C-7AE251C5FCBE}" dt="2023-10-10T22:27:45.097" v="70" actId="931"/>
          <ac:picMkLst>
            <pc:docMk/>
            <pc:sldMk cId="99528354" sldId="285"/>
            <ac:picMk id="5" creationId="{B3136EA8-159E-AAED-4408-44A875FCB6EC}"/>
          </ac:picMkLst>
        </pc:picChg>
      </pc:sldChg>
      <pc:sldChg chg="addSp delSp modSp new">
        <pc:chgData name="Lorenzo Brown" userId="d396106fa3b0ce0c" providerId="LiveId" clId="{261A9BAB-83D4-A540-AC2C-7AE251C5FCBE}" dt="2023-10-10T22:27:57.579" v="72" actId="931"/>
        <pc:sldMkLst>
          <pc:docMk/>
          <pc:sldMk cId="1992559945" sldId="286"/>
        </pc:sldMkLst>
        <pc:spChg chg="del">
          <ac:chgData name="Lorenzo Brown" userId="d396106fa3b0ce0c" providerId="LiveId" clId="{261A9BAB-83D4-A540-AC2C-7AE251C5FCBE}" dt="2023-10-10T22:27:57.579" v="72" actId="931"/>
          <ac:spMkLst>
            <pc:docMk/>
            <pc:sldMk cId="1992559945" sldId="286"/>
            <ac:spMk id="2" creationId="{5CAB2ACC-3F80-D6A9-D474-3AD68ABC8F4E}"/>
          </ac:spMkLst>
        </pc:spChg>
        <pc:picChg chg="add mod ord">
          <ac:chgData name="Lorenzo Brown" userId="d396106fa3b0ce0c" providerId="LiveId" clId="{261A9BAB-83D4-A540-AC2C-7AE251C5FCBE}" dt="2023-10-10T22:27:57.579" v="72" actId="931"/>
          <ac:picMkLst>
            <pc:docMk/>
            <pc:sldMk cId="1992559945" sldId="286"/>
            <ac:picMk id="5" creationId="{8D8300D9-5AC5-2810-FE9E-DA81877ABCF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10/12/2023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73742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31171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4912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37317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10/12/2023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959703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79944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26397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83077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427965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10/12/2023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26579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10/12/2023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6270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10/12/2023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7712406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2" r:id="rId5"/>
    <p:sldLayoutId id="2147483727" r:id="rId6"/>
    <p:sldLayoutId id="2147483728" r:id="rId7"/>
    <p:sldLayoutId id="2147483729" r:id="rId8"/>
    <p:sldLayoutId id="2147483730" r:id="rId9"/>
    <p:sldLayoutId id="2147483731" r:id="rId10"/>
    <p:sldLayoutId id="2147483733"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90000"/>
        </a:lnSpc>
        <a:spcBef>
          <a:spcPct val="0"/>
        </a:spcBef>
        <a:buNone/>
        <a:defRPr lang="en-US" sz="3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video" Target="https://www.youtube.com/embed/MSnyQFlrVFk?feature=oembe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BCF3EE9-CA42-AD4E-A053-A7BD7B715C40}"/>
              </a:ext>
            </a:extLst>
          </p:cNvPr>
          <p:cNvPicPr>
            <a:picLocks noChangeAspect="1"/>
          </p:cNvPicPr>
          <p:nvPr/>
        </p:nvPicPr>
        <p:blipFill rotWithShape="1">
          <a:blip r:embed="rId3">
            <a:alphaModFix amt="90000"/>
          </a:blip>
          <a:srcRect t="32403" b="11347"/>
          <a:stretch/>
        </p:blipFill>
        <p:spPr>
          <a:xfrm>
            <a:off x="1" y="10"/>
            <a:ext cx="12191999" cy="6857989"/>
          </a:xfrm>
          <a:prstGeom prst="rect">
            <a:avLst/>
          </a:prstGeom>
        </p:spPr>
      </p:pic>
      <p:sp>
        <p:nvSpPr>
          <p:cNvPr id="22" name="Rectangle 21">
            <a:extLst>
              <a:ext uri="{FF2B5EF4-FFF2-40B4-BE49-F238E27FC236}">
                <a16:creationId xmlns:a16="http://schemas.microsoft.com/office/drawing/2014/main" id="{DB4A12B6-EF0D-43E8-8C17-4FAD4D276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txBody>
          <a:bodyPr/>
          <a:lstStyle/>
          <a:p>
            <a:endParaRPr lang="en-US"/>
          </a:p>
        </p:txBody>
      </p:sp>
      <p:sp>
        <p:nvSpPr>
          <p:cNvPr id="23" name="Rectangle 22">
            <a:extLst>
              <a:ext uri="{FF2B5EF4-FFF2-40B4-BE49-F238E27FC236}">
                <a16:creationId xmlns:a16="http://schemas.microsoft.com/office/drawing/2014/main" id="{AE107525-0C02-447F-8A3F-553320A72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2"/>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7A09B6D5-4CB8-8897-292F-23349E825EE7}"/>
              </a:ext>
            </a:extLst>
          </p:cNvPr>
          <p:cNvSpPr>
            <a:spLocks noGrp="1"/>
          </p:cNvSpPr>
          <p:nvPr>
            <p:ph type="ctrTitle"/>
          </p:nvPr>
        </p:nvSpPr>
        <p:spPr>
          <a:xfrm>
            <a:off x="1629103" y="2244830"/>
            <a:ext cx="8933796" cy="2437232"/>
          </a:xfrm>
        </p:spPr>
        <p:txBody>
          <a:bodyPr>
            <a:normAutofit/>
          </a:bodyPr>
          <a:lstStyle/>
          <a:p>
            <a:r>
              <a:rPr lang="en-US" dirty="0"/>
              <a:t>The POWER of V.R.</a:t>
            </a:r>
          </a:p>
        </p:txBody>
      </p:sp>
      <p:sp>
        <p:nvSpPr>
          <p:cNvPr id="3" name="Subtitle 2">
            <a:extLst>
              <a:ext uri="{FF2B5EF4-FFF2-40B4-BE49-F238E27FC236}">
                <a16:creationId xmlns:a16="http://schemas.microsoft.com/office/drawing/2014/main" id="{0961DF8E-1843-E6B3-3AF0-FD649EBE9B01}"/>
              </a:ext>
            </a:extLst>
          </p:cNvPr>
          <p:cNvSpPr>
            <a:spLocks noGrp="1"/>
          </p:cNvSpPr>
          <p:nvPr>
            <p:ph type="subTitle" idx="1"/>
          </p:nvPr>
        </p:nvSpPr>
        <p:spPr>
          <a:xfrm>
            <a:off x="1629101" y="4682062"/>
            <a:ext cx="8936846" cy="457201"/>
          </a:xfrm>
        </p:spPr>
        <p:txBody>
          <a:bodyPr>
            <a:noAutofit/>
          </a:bodyPr>
          <a:lstStyle/>
          <a:p>
            <a:pPr>
              <a:spcAft>
                <a:spcPts val="600"/>
              </a:spcAft>
            </a:pPr>
            <a:r>
              <a:rPr lang="en-US" sz="2800"/>
              <a:t>The Journey – The Connection – The Outcome</a:t>
            </a:r>
            <a:endParaRPr lang="en-US" sz="2800" dirty="0"/>
          </a:p>
        </p:txBody>
      </p:sp>
      <p:sp>
        <p:nvSpPr>
          <p:cNvPr id="24" name="Rectangle 23">
            <a:extLst>
              <a:ext uri="{FF2B5EF4-FFF2-40B4-BE49-F238E27FC236}">
                <a16:creationId xmlns:a16="http://schemas.microsoft.com/office/drawing/2014/main" id="{AB7A42E3-05D8-4A0B-9D4E-20EF581E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6EE9A54B-189D-4645-8254-FDC4210E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11CE48F-D5E4-4520-AF1E-8F85CFBDA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1448851-39AD-4943-BF9C-C50704E08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6454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55C5-0CB8-575B-7A64-3E385AF5062D}"/>
              </a:ext>
            </a:extLst>
          </p:cNvPr>
          <p:cNvSpPr>
            <a:spLocks noGrp="1"/>
          </p:cNvSpPr>
          <p:nvPr>
            <p:ph type="ctrTitle"/>
          </p:nvPr>
        </p:nvSpPr>
        <p:spPr/>
        <p:txBody>
          <a:bodyPr>
            <a:noAutofit/>
          </a:bodyPr>
          <a:lstStyle/>
          <a:p>
            <a:pPr algn="just"/>
            <a:r>
              <a:rPr lang="en-US" sz="3200" dirty="0">
                <a:latin typeface="Times New Roman" panose="02020603050405020304" pitchFamily="18" charset="0"/>
                <a:cs typeface="Times New Roman" panose="02020603050405020304" pitchFamily="18" charset="0"/>
              </a:rPr>
              <a:t>“The right connection pushes you to discover the potential inside of yourself that you didn't know that you had, CHALLENGES YOU TO DREAM IN WAYS YOU’VE NEVER DREAMED BEFORE AND AWAKENS A HUNGER INSIDE OF YOU TO CHASE THOSE DREAMS.”</a:t>
            </a:r>
          </a:p>
        </p:txBody>
      </p:sp>
      <p:sp>
        <p:nvSpPr>
          <p:cNvPr id="3" name="Subtitle 2">
            <a:extLst>
              <a:ext uri="{FF2B5EF4-FFF2-40B4-BE49-F238E27FC236}">
                <a16:creationId xmlns:a16="http://schemas.microsoft.com/office/drawing/2014/main" id="{58DF73C1-0327-886C-52F5-2E08F10578F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41909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55C5-0CB8-575B-7A64-3E385AF5062D}"/>
              </a:ext>
            </a:extLst>
          </p:cNvPr>
          <p:cNvSpPr>
            <a:spLocks noGrp="1"/>
          </p:cNvSpPr>
          <p:nvPr>
            <p:ph type="ctrTitle"/>
          </p:nvPr>
        </p:nvSpPr>
        <p:spPr/>
        <p:txBody>
          <a:bodyPr>
            <a:noAutofit/>
          </a:bodyPr>
          <a:lstStyle/>
          <a:p>
            <a:pPr algn="just"/>
            <a:r>
              <a:rPr lang="en-US" sz="2800" dirty="0">
                <a:latin typeface="Times New Roman" panose="02020603050405020304" pitchFamily="18" charset="0"/>
                <a:cs typeface="Times New Roman" panose="02020603050405020304" pitchFamily="18" charset="0"/>
              </a:rPr>
              <a:t>“the right connection HAS A WAY OF MAKING YOU FEEL </a:t>
            </a:r>
            <a:r>
              <a:rPr lang="en-US" sz="2800" dirty="0" err="1">
                <a:latin typeface="Times New Roman" panose="02020603050405020304" pitchFamily="18" charset="0"/>
                <a:cs typeface="Times New Roman" panose="02020603050405020304" pitchFamily="18" charset="0"/>
              </a:rPr>
              <a:t>COMFoRTABLE</a:t>
            </a:r>
            <a:r>
              <a:rPr lang="en-US" sz="2800" dirty="0">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LOVED AND WANTED, HELPS YOU DEAL WITH THE STRUGGLES OF LOW </a:t>
            </a:r>
            <a:r>
              <a:rPr lang="en-US" sz="2800" dirty="0" err="1">
                <a:latin typeface="Times New Roman" panose="02020603050405020304" pitchFamily="18" charset="0"/>
                <a:cs typeface="Times New Roman" panose="02020603050405020304" pitchFamily="18" charset="0"/>
              </a:rPr>
              <a:t>SELf</a:t>
            </a:r>
            <a:r>
              <a:rPr lang="en-US" sz="2800" dirty="0">
                <a:latin typeface="Times New Roman" panose="02020603050405020304" pitchFamily="18" charset="0"/>
                <a:cs typeface="Times New Roman" panose="02020603050405020304" pitchFamily="18" charset="0"/>
              </a:rPr>
              <a:t> ESTEEM, HELPS YOU BATTLE WITH THE DARKNESS OF DEPRESSION AND HOLDS YOUR HAND WHILE GRADUALLY GUIDING YOU THROUGH THE TRAUMA  THAT LIFE HAS CAUSED, BEFORE LETTING GO OF YOUR HAND.”</a:t>
            </a:r>
          </a:p>
        </p:txBody>
      </p:sp>
      <p:sp>
        <p:nvSpPr>
          <p:cNvPr id="3" name="Subtitle 2">
            <a:extLst>
              <a:ext uri="{FF2B5EF4-FFF2-40B4-BE49-F238E27FC236}">
                <a16:creationId xmlns:a16="http://schemas.microsoft.com/office/drawing/2014/main" id="{58DF73C1-0327-886C-52F5-2E08F10578F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00935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34221-28EA-2C89-6E92-75342EB49298}"/>
              </a:ext>
            </a:extLst>
          </p:cNvPr>
          <p:cNvSpPr>
            <a:spLocks noGrp="1"/>
          </p:cNvSpPr>
          <p:nvPr>
            <p:ph type="title"/>
          </p:nvPr>
        </p:nvSpPr>
        <p:spPr/>
        <p:txBody>
          <a:bodyPr/>
          <a:lstStyle/>
          <a:p>
            <a:r>
              <a:rPr lang="en-US" dirty="0"/>
              <a:t>THE OUTCOME</a:t>
            </a:r>
          </a:p>
        </p:txBody>
      </p:sp>
      <p:sp>
        <p:nvSpPr>
          <p:cNvPr id="3" name="Text Placeholder 2">
            <a:extLst>
              <a:ext uri="{FF2B5EF4-FFF2-40B4-BE49-F238E27FC236}">
                <a16:creationId xmlns:a16="http://schemas.microsoft.com/office/drawing/2014/main" id="{6CF85D7E-67CA-4657-31EC-D44AA243A8B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10683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14" name="Rectangle 13">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16" name="Rectangle 15">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B6D80FC0-4334-1370-9041-B5D8FA93513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 b="3718"/>
          <a:stretch/>
        </p:blipFill>
        <p:spPr>
          <a:xfrm>
            <a:off x="20" y="10"/>
            <a:ext cx="6392647" cy="6857990"/>
          </a:xfrm>
          <a:prstGeom prst="rect">
            <a:avLst/>
          </a:prstGeom>
        </p:spPr>
      </p:pic>
      <p:sp>
        <p:nvSpPr>
          <p:cNvPr id="18" name="Rectangle 17">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3436EA6-1299-0921-BD63-20DD8D41CAC9}"/>
              </a:ext>
            </a:extLst>
          </p:cNvPr>
          <p:cNvSpPr>
            <a:spLocks noGrp="1"/>
          </p:cNvSpPr>
          <p:nvPr>
            <p:ph type="title"/>
          </p:nvPr>
        </p:nvSpPr>
        <p:spPr>
          <a:xfrm>
            <a:off x="7064082" y="642594"/>
            <a:ext cx="4472921" cy="1371600"/>
          </a:xfrm>
        </p:spPr>
        <p:txBody>
          <a:bodyPr vert="horz" lIns="91440" tIns="45720" rIns="91440" bIns="45720" rtlCol="0" anchor="ctr">
            <a:normAutofit/>
          </a:bodyPr>
          <a:lstStyle/>
          <a:p>
            <a:pPr>
              <a:lnSpc>
                <a:spcPct val="90000"/>
              </a:lnSpc>
            </a:pPr>
            <a:endParaRPr lang="en-US" sz="4000">
              <a:solidFill>
                <a:schemeClr val="tx1">
                  <a:lumMod val="85000"/>
                  <a:lumOff val="15000"/>
                </a:schemeClr>
              </a:solidFill>
            </a:endParaRPr>
          </a:p>
        </p:txBody>
      </p:sp>
      <p:sp>
        <p:nvSpPr>
          <p:cNvPr id="4" name="Text Placeholder 3">
            <a:extLst>
              <a:ext uri="{FF2B5EF4-FFF2-40B4-BE49-F238E27FC236}">
                <a16:creationId xmlns:a16="http://schemas.microsoft.com/office/drawing/2014/main" id="{D579C718-A575-BDF9-65D4-EBEA3FD5879D}"/>
              </a:ext>
            </a:extLst>
          </p:cNvPr>
          <p:cNvSpPr>
            <a:spLocks noGrp="1"/>
          </p:cNvSpPr>
          <p:nvPr>
            <p:ph type="body" sz="half" idx="2"/>
          </p:nvPr>
        </p:nvSpPr>
        <p:spPr>
          <a:xfrm>
            <a:off x="7064082" y="2103120"/>
            <a:ext cx="4472922" cy="3931920"/>
          </a:xfrm>
        </p:spPr>
        <p:txBody>
          <a:bodyPr vert="horz" lIns="91440" tIns="45720" rIns="91440" bIns="45720" rtlCol="0">
            <a:normAutofit/>
          </a:bodyPr>
          <a:lstStyle/>
          <a:p>
            <a:pPr indent="-182880">
              <a:lnSpc>
                <a:spcPct val="100000"/>
              </a:lnSpc>
              <a:buFont typeface="Garamond" pitchFamily="18" charset="0"/>
              <a:buChar char="◦"/>
            </a:pPr>
            <a:endParaRPr lang="en-US"/>
          </a:p>
        </p:txBody>
      </p:sp>
    </p:spTree>
    <p:extLst>
      <p:ext uri="{BB962C8B-B14F-4D97-AF65-F5344CB8AC3E}">
        <p14:creationId xmlns:p14="http://schemas.microsoft.com/office/powerpoint/2010/main" val="4249509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94DE387-027A-4876-79AF-ECAE6DACEBF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2257" b="22257"/>
          <a:stretch/>
        </p:blipFill>
        <p:spPr/>
      </p:pic>
      <p:sp>
        <p:nvSpPr>
          <p:cNvPr id="3" name="Title 2">
            <a:extLst>
              <a:ext uri="{FF2B5EF4-FFF2-40B4-BE49-F238E27FC236}">
                <a16:creationId xmlns:a16="http://schemas.microsoft.com/office/drawing/2014/main" id="{56D8BC40-D31D-CA00-5BF8-14C1A2AA5B7A}"/>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17BD200B-AFBC-6431-28C2-198EC9BDED15}"/>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502090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B124912-4D8F-EA93-4A68-36BED2C2300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801" r="9801"/>
          <a:stretch/>
        </p:blipFill>
        <p:spPr/>
      </p:pic>
      <p:sp>
        <p:nvSpPr>
          <p:cNvPr id="3" name="Title 2">
            <a:extLst>
              <a:ext uri="{FF2B5EF4-FFF2-40B4-BE49-F238E27FC236}">
                <a16:creationId xmlns:a16="http://schemas.microsoft.com/office/drawing/2014/main" id="{D10CC72A-0082-839E-AAA2-77EF84106CE0}"/>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C3EBFD6A-D34F-7F54-1FD3-57C132A29877}"/>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307278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3A6576C-2805-E5E3-7745-89CC99E36AA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885" r="9885"/>
          <a:stretch/>
        </p:blipFill>
        <p:spPr/>
      </p:pic>
      <p:sp>
        <p:nvSpPr>
          <p:cNvPr id="3" name="Title 2">
            <a:extLst>
              <a:ext uri="{FF2B5EF4-FFF2-40B4-BE49-F238E27FC236}">
                <a16:creationId xmlns:a16="http://schemas.microsoft.com/office/drawing/2014/main" id="{4E12524D-7C86-5FC7-082E-01E5B026B5A2}"/>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18896374-9EA8-87CA-1BC1-2A8BCFEBD1D7}"/>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91082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F8C92C6-C269-32BC-A30F-2B8D5216644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8540" b="8540"/>
          <a:stretch/>
        </p:blipFill>
        <p:spPr/>
      </p:pic>
      <p:sp>
        <p:nvSpPr>
          <p:cNvPr id="3" name="Title 2">
            <a:extLst>
              <a:ext uri="{FF2B5EF4-FFF2-40B4-BE49-F238E27FC236}">
                <a16:creationId xmlns:a16="http://schemas.microsoft.com/office/drawing/2014/main" id="{A9815201-F6F5-7CDB-C3EB-C395E979037E}"/>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A9849BAA-45A8-69B0-A5D6-7C9BD7912E6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35133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Rectangle 47">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9" name="Rectangle 48">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50" name="Rectangle 49">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51" name="Group 50">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3" name="Rectangle 52">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55" name="Rectangle 54">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3" name="Title 2">
            <a:extLst>
              <a:ext uri="{FF2B5EF4-FFF2-40B4-BE49-F238E27FC236}">
                <a16:creationId xmlns:a16="http://schemas.microsoft.com/office/drawing/2014/main" id="{D42F8533-09D9-1B77-7374-3C4D0304D829}"/>
              </a:ext>
            </a:extLst>
          </p:cNvPr>
          <p:cNvSpPr>
            <a:spLocks noGrp="1"/>
          </p:cNvSpPr>
          <p:nvPr>
            <p:ph type="title"/>
          </p:nvPr>
        </p:nvSpPr>
        <p:spPr>
          <a:xfrm>
            <a:off x="5353249" y="1348844"/>
            <a:ext cx="5716338" cy="3042706"/>
          </a:xfrm>
        </p:spPr>
        <p:txBody>
          <a:bodyPr vert="horz" lIns="91440" tIns="45720" rIns="91440" bIns="45720" rtlCol="0" anchor="ctr">
            <a:normAutofit/>
          </a:bodyPr>
          <a:lstStyle/>
          <a:p>
            <a:pPr algn="ctr">
              <a:lnSpc>
                <a:spcPct val="83000"/>
              </a:lnSpc>
            </a:pPr>
            <a:endParaRPr lang="en-US" sz="6000" cap="all" spc="-100">
              <a:solidFill>
                <a:schemeClr val="tx1">
                  <a:lumMod val="85000"/>
                  <a:lumOff val="15000"/>
                </a:schemeClr>
              </a:solidFill>
            </a:endParaRPr>
          </a:p>
        </p:txBody>
      </p:sp>
      <p:pic>
        <p:nvPicPr>
          <p:cNvPr id="5" name="Picture Placeholder 4">
            <a:extLst>
              <a:ext uri="{FF2B5EF4-FFF2-40B4-BE49-F238E27FC236}">
                <a16:creationId xmlns:a16="http://schemas.microsoft.com/office/drawing/2014/main" id="{A0A15420-B81A-E18B-75CB-8B91A1A84CD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281" r="1280"/>
          <a:stretch/>
        </p:blipFill>
        <p:spPr>
          <a:xfrm>
            <a:off x="616737" y="621793"/>
            <a:ext cx="4376501" cy="5614416"/>
          </a:xfrm>
          <a:prstGeom prst="rect">
            <a:avLst/>
          </a:prstGeom>
        </p:spPr>
      </p:pic>
      <p:sp>
        <p:nvSpPr>
          <p:cNvPr id="56" name="Rectangle 55">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7" name="Straight Connector 56">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D6423D42-3644-F7C5-1552-545602EE44E3}"/>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500375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36" name="Rectangle 35">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37" name="Rectangle 36">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8A8E030C-05D7-6251-A709-A734A5E96CD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 b="19541"/>
          <a:stretch/>
        </p:blipFill>
        <p:spPr>
          <a:xfrm>
            <a:off x="20" y="10"/>
            <a:ext cx="6392647" cy="6857990"/>
          </a:xfrm>
          <a:prstGeom prst="rect">
            <a:avLst/>
          </a:prstGeom>
        </p:spPr>
      </p:pic>
      <p:sp>
        <p:nvSpPr>
          <p:cNvPr id="38" name="Rectangle 37">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A35B7FE-E460-0269-E6BF-08D372D19BAA}"/>
              </a:ext>
            </a:extLst>
          </p:cNvPr>
          <p:cNvSpPr>
            <a:spLocks noGrp="1"/>
          </p:cNvSpPr>
          <p:nvPr>
            <p:ph type="title"/>
          </p:nvPr>
        </p:nvSpPr>
        <p:spPr>
          <a:xfrm>
            <a:off x="7064082" y="642594"/>
            <a:ext cx="4472921" cy="1371600"/>
          </a:xfrm>
        </p:spPr>
        <p:txBody>
          <a:bodyPr vert="horz" lIns="91440" tIns="45720" rIns="91440" bIns="45720" rtlCol="0" anchor="ctr">
            <a:normAutofit/>
          </a:bodyPr>
          <a:lstStyle/>
          <a:p>
            <a:pPr>
              <a:lnSpc>
                <a:spcPct val="90000"/>
              </a:lnSpc>
            </a:pPr>
            <a:endParaRPr lang="en-US" sz="4000">
              <a:solidFill>
                <a:schemeClr val="tx1">
                  <a:lumMod val="85000"/>
                  <a:lumOff val="15000"/>
                </a:schemeClr>
              </a:solidFill>
            </a:endParaRPr>
          </a:p>
        </p:txBody>
      </p:sp>
      <p:sp>
        <p:nvSpPr>
          <p:cNvPr id="4" name="Text Placeholder 3">
            <a:extLst>
              <a:ext uri="{FF2B5EF4-FFF2-40B4-BE49-F238E27FC236}">
                <a16:creationId xmlns:a16="http://schemas.microsoft.com/office/drawing/2014/main" id="{C2DB4F07-8E9A-8607-5EE1-A20D7A0F9F31}"/>
              </a:ext>
            </a:extLst>
          </p:cNvPr>
          <p:cNvSpPr>
            <a:spLocks noGrp="1"/>
          </p:cNvSpPr>
          <p:nvPr>
            <p:ph type="body" sz="half" idx="2"/>
          </p:nvPr>
        </p:nvSpPr>
        <p:spPr>
          <a:xfrm>
            <a:off x="7064082" y="2103120"/>
            <a:ext cx="4472922" cy="3931920"/>
          </a:xfrm>
        </p:spPr>
        <p:txBody>
          <a:bodyPr vert="horz" lIns="91440" tIns="45720" rIns="91440" bIns="45720" rtlCol="0">
            <a:normAutofit/>
          </a:bodyPr>
          <a:lstStyle/>
          <a:p>
            <a:pPr indent="-182880">
              <a:lnSpc>
                <a:spcPct val="100000"/>
              </a:lnSpc>
              <a:buFont typeface="Garamond" pitchFamily="18" charset="0"/>
              <a:buChar char="◦"/>
            </a:pPr>
            <a:endParaRPr lang="en-US"/>
          </a:p>
        </p:txBody>
      </p:sp>
    </p:spTree>
    <p:extLst>
      <p:ext uri="{BB962C8B-B14F-4D97-AF65-F5344CB8AC3E}">
        <p14:creationId xmlns:p14="http://schemas.microsoft.com/office/powerpoint/2010/main" val="1977962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2" name="Rectangle 1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4" name="Rectangle 1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6" name="Group 1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4003B42-F17E-473C-9366-9369C0471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5" name="Rectangle 24">
            <a:extLst>
              <a:ext uri="{FF2B5EF4-FFF2-40B4-BE49-F238E27FC236}">
                <a16:creationId xmlns:a16="http://schemas.microsoft.com/office/drawing/2014/main" id="{149DDF01-2EFB-49D0-864E-0CE29F33A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6799979-F525-003A-1331-B80A87CB20B1}"/>
              </a:ext>
            </a:extLst>
          </p:cNvPr>
          <p:cNvSpPr>
            <a:spLocks noGrp="1"/>
          </p:cNvSpPr>
          <p:nvPr>
            <p:ph type="title"/>
          </p:nvPr>
        </p:nvSpPr>
        <p:spPr>
          <a:xfrm>
            <a:off x="1209040" y="1754659"/>
            <a:ext cx="9860547" cy="3005463"/>
          </a:xfrm>
        </p:spPr>
        <p:txBody>
          <a:bodyPr vert="horz" lIns="91440" tIns="45720" rIns="91440" bIns="45720" rtlCol="0" anchor="ctr">
            <a:normAutofit/>
          </a:bodyPr>
          <a:lstStyle/>
          <a:p>
            <a:r>
              <a:rPr lang="en-US">
                <a:solidFill>
                  <a:schemeClr val="bg1"/>
                </a:solidFill>
              </a:rPr>
              <a:t>The journey</a:t>
            </a:r>
          </a:p>
        </p:txBody>
      </p:sp>
      <p:sp>
        <p:nvSpPr>
          <p:cNvPr id="3" name="Text Placeholder 2">
            <a:extLst>
              <a:ext uri="{FF2B5EF4-FFF2-40B4-BE49-F238E27FC236}">
                <a16:creationId xmlns:a16="http://schemas.microsoft.com/office/drawing/2014/main" id="{E10AEFE8-88EC-68BA-5CBC-E18B9B554948}"/>
              </a:ext>
            </a:extLst>
          </p:cNvPr>
          <p:cNvSpPr>
            <a:spLocks noGrp="1"/>
          </p:cNvSpPr>
          <p:nvPr>
            <p:ph type="body" idx="1"/>
          </p:nvPr>
        </p:nvSpPr>
        <p:spPr>
          <a:xfrm>
            <a:off x="1209039" y="4947920"/>
            <a:ext cx="9860547" cy="685116"/>
          </a:xfrm>
        </p:spPr>
        <p:txBody>
          <a:bodyPr vert="horz" lIns="91440" tIns="45720" rIns="91440" bIns="45720" rtlCol="0">
            <a:normAutofit/>
          </a:bodyPr>
          <a:lstStyle/>
          <a:p>
            <a:pPr>
              <a:lnSpc>
                <a:spcPct val="100000"/>
              </a:lnSpc>
              <a:spcBef>
                <a:spcPts val="0"/>
              </a:spcBef>
            </a:pPr>
            <a:endParaRPr lang="en-US" spc="80">
              <a:solidFill>
                <a:schemeClr val="bg1"/>
              </a:solidFill>
            </a:endParaRPr>
          </a:p>
        </p:txBody>
      </p:sp>
      <p:sp>
        <p:nvSpPr>
          <p:cNvPr id="27" name="Rectangle 26">
            <a:extLst>
              <a:ext uri="{FF2B5EF4-FFF2-40B4-BE49-F238E27FC236}">
                <a16:creationId xmlns:a16="http://schemas.microsoft.com/office/drawing/2014/main" id="{8EEA5BB7-5B71-4B52-AD7F-3BA82A617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9" name="Straight Connector 28">
            <a:extLst>
              <a:ext uri="{FF2B5EF4-FFF2-40B4-BE49-F238E27FC236}">
                <a16:creationId xmlns:a16="http://schemas.microsoft.com/office/drawing/2014/main" id="{2A1BDD5A-B952-463D-8BF6-F89EC6F21C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2C2EF86-4721-4AC5-AC3A-5343FE12BA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42A6C7C-49DA-4D7E-9647-1696C74DF8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100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629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9A34E51-1E75-63B4-A6E4-6752663E3D0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776" r="4776"/>
          <a:stretch/>
        </p:blipFill>
        <p:spPr/>
      </p:pic>
      <p:sp>
        <p:nvSpPr>
          <p:cNvPr id="3" name="Title 2">
            <a:extLst>
              <a:ext uri="{FF2B5EF4-FFF2-40B4-BE49-F238E27FC236}">
                <a16:creationId xmlns:a16="http://schemas.microsoft.com/office/drawing/2014/main" id="{89099A01-82C7-F28A-F855-01B1937FA459}"/>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71150BF9-3CDE-9543-D93C-CBEE23C6DC66}"/>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929625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29CE683-E0D7-09ED-0910-99C010D660C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811" r="9811"/>
          <a:stretch/>
        </p:blipFill>
        <p:spPr/>
      </p:pic>
      <p:sp>
        <p:nvSpPr>
          <p:cNvPr id="3" name="Title 2">
            <a:extLst>
              <a:ext uri="{FF2B5EF4-FFF2-40B4-BE49-F238E27FC236}">
                <a16:creationId xmlns:a16="http://schemas.microsoft.com/office/drawing/2014/main" id="{7AAC7639-8FF3-AFDC-9756-88F81C05AEFB}"/>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75AC0D2A-CBE1-3FC1-BACF-67393401807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121101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A0B2D30-2CC4-4ACC-DA78-72B90EDFB89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8905" b="18905"/>
          <a:stretch/>
        </p:blipFill>
        <p:spPr/>
      </p:pic>
      <p:sp>
        <p:nvSpPr>
          <p:cNvPr id="3" name="Title 2">
            <a:extLst>
              <a:ext uri="{FF2B5EF4-FFF2-40B4-BE49-F238E27FC236}">
                <a16:creationId xmlns:a16="http://schemas.microsoft.com/office/drawing/2014/main" id="{BF3D9312-FFE1-6F5E-81F3-B28CA633B53D}"/>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FD3032A7-533C-9787-39FE-B5A513962CB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256423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6FA365F-91FC-BD1E-5A86-67DAE0C7A36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776" r="4776"/>
          <a:stretch/>
        </p:blipFill>
        <p:spPr/>
      </p:pic>
      <p:sp>
        <p:nvSpPr>
          <p:cNvPr id="3" name="Title 2">
            <a:extLst>
              <a:ext uri="{FF2B5EF4-FFF2-40B4-BE49-F238E27FC236}">
                <a16:creationId xmlns:a16="http://schemas.microsoft.com/office/drawing/2014/main" id="{DC5E623A-A394-D48B-E207-2ED3E502262D}"/>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25CC3A07-29F9-3B02-EF22-80CDD3C6C806}"/>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239365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B33B07-697C-2091-AE7C-32D4CFE10D00}"/>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371FB7AB-B805-02D8-C833-3DDE508973D4}"/>
              </a:ext>
            </a:extLst>
          </p:cNvPr>
          <p:cNvSpPr>
            <a:spLocks noGrp="1"/>
          </p:cNvSpPr>
          <p:nvPr>
            <p:ph type="body" sz="half" idx="2"/>
          </p:nvPr>
        </p:nvSpPr>
        <p:spPr/>
        <p:txBody>
          <a:bodyPr/>
          <a:lstStyle/>
          <a:p>
            <a:endParaRPr lang="en-US"/>
          </a:p>
        </p:txBody>
      </p:sp>
      <p:pic>
        <p:nvPicPr>
          <p:cNvPr id="6" name="Picture 5" descr="A person sitting in a chair&#10;&#10;Description automatically generated">
            <a:extLst>
              <a:ext uri="{FF2B5EF4-FFF2-40B4-BE49-F238E27FC236}">
                <a16:creationId xmlns:a16="http://schemas.microsoft.com/office/drawing/2014/main" id="{F8050444-40F4-F26A-566A-38EE2C72A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4925" y="2447925"/>
            <a:ext cx="1962150" cy="1962150"/>
          </a:xfrm>
          <a:prstGeom prst="rect">
            <a:avLst/>
          </a:prstGeom>
        </p:spPr>
      </p:pic>
      <p:pic>
        <p:nvPicPr>
          <p:cNvPr id="14" name="Picture Placeholder 13" descr="A group of people in wheelchairs&#10;&#10;Description automatically generated">
            <a:extLst>
              <a:ext uri="{FF2B5EF4-FFF2-40B4-BE49-F238E27FC236}">
                <a16:creationId xmlns:a16="http://schemas.microsoft.com/office/drawing/2014/main" id="{02D137B5-7DA5-F128-EFF0-D6B17D6E7133}"/>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8905" b="18905"/>
          <a:stretch>
            <a:fillRect/>
          </a:stretch>
        </p:blipFill>
        <p:spPr/>
      </p:pic>
    </p:spTree>
    <p:extLst>
      <p:ext uri="{BB962C8B-B14F-4D97-AF65-F5344CB8AC3E}">
        <p14:creationId xmlns:p14="http://schemas.microsoft.com/office/powerpoint/2010/main" val="1892362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74C0565-E3BF-6874-34F6-1BE55D78677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145" b="4145"/>
          <a:stretch/>
        </p:blipFill>
        <p:spPr/>
      </p:pic>
      <p:sp>
        <p:nvSpPr>
          <p:cNvPr id="3" name="Title 2">
            <a:extLst>
              <a:ext uri="{FF2B5EF4-FFF2-40B4-BE49-F238E27FC236}">
                <a16:creationId xmlns:a16="http://schemas.microsoft.com/office/drawing/2014/main" id="{7DCA6473-7530-4244-D63C-DDA9E1BF542E}"/>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6071265F-9116-A2D4-6925-BFA97BFF63B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934793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14" name="Rectangle 13">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16" name="Rectangle 15">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E0D13DB-D099-4541-888D-DE0186F1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519" y="253548"/>
            <a:ext cx="5851795" cy="6384816"/>
          </a:xfrm>
          <a:prstGeom prst="rect">
            <a:avLst/>
          </a:prstGeom>
          <a:solidFill>
            <a:srgbClr val="FFFFFF"/>
          </a:solidFill>
          <a:ln w="6350" cap="sq" cmpd="sng" algn="ctr">
            <a:solidFill>
              <a:srgbClr val="404040"/>
            </a:solidFill>
            <a:prstDash val="solid"/>
            <a:miter lim="800000"/>
          </a:ln>
          <a:effectLst/>
        </p:spPr>
        <p:txBody>
          <a:bodyPr/>
          <a:lstStyle/>
          <a:p>
            <a:endParaRPr lang="en-US"/>
          </a:p>
        </p:txBody>
      </p:sp>
      <p:pic>
        <p:nvPicPr>
          <p:cNvPr id="5" name="Picture Placeholder 4" descr="A person in a wheelchair holding a plaque&#10;&#10;Description automatically generated">
            <a:extLst>
              <a:ext uri="{FF2B5EF4-FFF2-40B4-BE49-F238E27FC236}">
                <a16:creationId xmlns:a16="http://schemas.microsoft.com/office/drawing/2014/main" id="{B3136EA8-159E-AAED-4408-44A875FCB6E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b="17798"/>
          <a:stretch/>
        </p:blipFill>
        <p:spPr>
          <a:xfrm>
            <a:off x="424928" y="419292"/>
            <a:ext cx="5522976" cy="6053328"/>
          </a:xfrm>
          <a:prstGeom prst="rect">
            <a:avLst/>
          </a:prstGeom>
        </p:spPr>
      </p:pic>
      <p:sp>
        <p:nvSpPr>
          <p:cNvPr id="20" name="Rectangle 19">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9A98567-DB0E-4F20-AFC4-06DF66C249A1}"/>
              </a:ext>
            </a:extLst>
          </p:cNvPr>
          <p:cNvSpPr>
            <a:spLocks noGrp="1"/>
          </p:cNvSpPr>
          <p:nvPr>
            <p:ph type="title"/>
          </p:nvPr>
        </p:nvSpPr>
        <p:spPr>
          <a:xfrm>
            <a:off x="6846137" y="727626"/>
            <a:ext cx="4602152" cy="1718225"/>
          </a:xfrm>
        </p:spPr>
        <p:txBody>
          <a:bodyPr vert="horz" lIns="91440" tIns="45720" rIns="91440" bIns="45720" rtlCol="0" anchor="ctr">
            <a:normAutofit/>
          </a:bodyPr>
          <a:lstStyle/>
          <a:p>
            <a:pPr>
              <a:lnSpc>
                <a:spcPct val="90000"/>
              </a:lnSpc>
            </a:pPr>
            <a:endParaRPr lang="en-US" sz="4800">
              <a:solidFill>
                <a:schemeClr val="tx1">
                  <a:lumMod val="85000"/>
                  <a:lumOff val="15000"/>
                </a:schemeClr>
              </a:solidFill>
            </a:endParaRPr>
          </a:p>
        </p:txBody>
      </p:sp>
      <p:sp>
        <p:nvSpPr>
          <p:cNvPr id="4" name="Text Placeholder 3">
            <a:extLst>
              <a:ext uri="{FF2B5EF4-FFF2-40B4-BE49-F238E27FC236}">
                <a16:creationId xmlns:a16="http://schemas.microsoft.com/office/drawing/2014/main" id="{6B81AC97-6EF6-DA7E-82A8-E978CF948CB5}"/>
              </a:ext>
            </a:extLst>
          </p:cNvPr>
          <p:cNvSpPr>
            <a:spLocks noGrp="1"/>
          </p:cNvSpPr>
          <p:nvPr>
            <p:ph type="body" sz="half" idx="2"/>
          </p:nvPr>
        </p:nvSpPr>
        <p:spPr>
          <a:xfrm>
            <a:off x="6846137" y="2538919"/>
            <a:ext cx="4602152" cy="3557805"/>
          </a:xfrm>
        </p:spPr>
        <p:txBody>
          <a:bodyPr vert="horz" lIns="91440" tIns="45720" rIns="91440" bIns="45720" rtlCol="0">
            <a:normAutofit/>
          </a:bodyPr>
          <a:lstStyle/>
          <a:p>
            <a:pPr indent="-182880">
              <a:lnSpc>
                <a:spcPct val="100000"/>
              </a:lnSpc>
              <a:buFont typeface="Garamond" pitchFamily="18" charset="0"/>
              <a:buChar char="◦"/>
            </a:pPr>
            <a:endParaRPr lang="en-US"/>
          </a:p>
        </p:txBody>
      </p:sp>
    </p:spTree>
    <p:extLst>
      <p:ext uri="{BB962C8B-B14F-4D97-AF65-F5344CB8AC3E}">
        <p14:creationId xmlns:p14="http://schemas.microsoft.com/office/powerpoint/2010/main" val="9952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D8300D9-5AC5-2810-FE9E-DA81877ABCF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8540" b="8540"/>
          <a:stretch/>
        </p:blipFill>
        <p:spPr/>
      </p:pic>
      <p:sp>
        <p:nvSpPr>
          <p:cNvPr id="3" name="Title 2">
            <a:extLst>
              <a:ext uri="{FF2B5EF4-FFF2-40B4-BE49-F238E27FC236}">
                <a16:creationId xmlns:a16="http://schemas.microsoft.com/office/drawing/2014/main" id="{53967A2B-DD29-C854-30F3-A1D124EB10D8}"/>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5AD95B12-4B09-57B0-8625-FD23935827C8}"/>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992559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5C9F-33D2-2CDA-693C-036E2FFB409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7C49891-0645-4280-24F2-C0DC36E6632A}"/>
              </a:ext>
            </a:extLst>
          </p:cNvPr>
          <p:cNvSpPr>
            <a:spLocks noGrp="1"/>
          </p:cNvSpPr>
          <p:nvPr>
            <p:ph type="subTitle" idx="1"/>
          </p:nvPr>
        </p:nvSpPr>
        <p:spPr/>
        <p:txBody>
          <a:bodyPr/>
          <a:lstStyle/>
          <a:p>
            <a:endParaRPr lang="en-US"/>
          </a:p>
        </p:txBody>
      </p:sp>
      <p:pic>
        <p:nvPicPr>
          <p:cNvPr id="5" name="Online Media 4" title="Access ADRS (Episode 18)">
            <a:hlinkClick r:id="" action="ppaction://media"/>
            <a:extLst>
              <a:ext uri="{FF2B5EF4-FFF2-40B4-BE49-F238E27FC236}">
                <a16:creationId xmlns:a16="http://schemas.microsoft.com/office/drawing/2014/main" id="{3D99A65E-0590-5272-F62E-B3FBA87206C7}"/>
              </a:ext>
            </a:extLst>
          </p:cNvPr>
          <p:cNvPicPr>
            <a:picLocks noRot="1" noChangeAspect="1"/>
          </p:cNvPicPr>
          <p:nvPr>
            <a:videoFile r:link="rId1"/>
          </p:nvPr>
        </p:nvPicPr>
        <p:blipFill>
          <a:blip r:embed="rId3"/>
          <a:stretch>
            <a:fillRect/>
          </a:stretch>
        </p:blipFill>
        <p:spPr>
          <a:xfrm>
            <a:off x="2780232" y="2085174"/>
            <a:ext cx="6631536" cy="3278394"/>
          </a:xfrm>
          <a:prstGeom prst="rect">
            <a:avLst/>
          </a:prstGeom>
        </p:spPr>
      </p:pic>
    </p:spTree>
    <p:extLst>
      <p:ext uri="{BB962C8B-B14F-4D97-AF65-F5344CB8AC3E}">
        <p14:creationId xmlns:p14="http://schemas.microsoft.com/office/powerpoint/2010/main" val="1966904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55C5-0CB8-575B-7A64-3E385AF5062D}"/>
              </a:ext>
            </a:extLst>
          </p:cNvPr>
          <p:cNvSpPr>
            <a:spLocks noGrp="1"/>
          </p:cNvSpPr>
          <p:nvPr>
            <p:ph type="ctrTitle"/>
          </p:nvPr>
        </p:nvSpPr>
        <p:spPr/>
        <p:txBody>
          <a:bodyPr>
            <a:noAutofit/>
          </a:bodyPr>
          <a:lstStyle/>
          <a:p>
            <a:pPr algn="just"/>
            <a:r>
              <a:rPr lang="en-US" sz="2800" dirty="0">
                <a:latin typeface="Times New Roman" panose="02020603050405020304" pitchFamily="18" charset="0"/>
                <a:cs typeface="Times New Roman" panose="02020603050405020304" pitchFamily="18" charset="0"/>
              </a:rPr>
              <a:t>“V.R. gave me the tools that I needed to build the life that I wanted. That is what V.R. does FOR people living with disabilities. They equip them with the tools that they need the build the live that they want. THAT’S THE POWER OF V.R.”</a:t>
            </a:r>
          </a:p>
        </p:txBody>
      </p:sp>
      <p:sp>
        <p:nvSpPr>
          <p:cNvPr id="3" name="Subtitle 2">
            <a:extLst>
              <a:ext uri="{FF2B5EF4-FFF2-40B4-BE49-F238E27FC236}">
                <a16:creationId xmlns:a16="http://schemas.microsoft.com/office/drawing/2014/main" id="{58DF73C1-0327-886C-52F5-2E08F10578F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30696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55C5-0CB8-575B-7A64-3E385AF5062D}"/>
              </a:ext>
            </a:extLst>
          </p:cNvPr>
          <p:cNvSpPr>
            <a:spLocks noGrp="1"/>
          </p:cNvSpPr>
          <p:nvPr>
            <p:ph type="ctrTitle"/>
          </p:nvPr>
        </p:nvSpPr>
        <p:spPr/>
        <p:txBody>
          <a:bodyPr>
            <a:normAutofit/>
          </a:bodyPr>
          <a:lstStyle/>
          <a:p>
            <a:r>
              <a:rPr lang="en-US" sz="3600" dirty="0">
                <a:latin typeface="Times New Roman" panose="02020603050405020304" pitchFamily="18" charset="0"/>
                <a:cs typeface="Times New Roman" panose="02020603050405020304" pitchFamily="18" charset="0"/>
              </a:rPr>
              <a:t>“A person's life is not of </a:t>
            </a:r>
            <a:r>
              <a:rPr lang="en-US" sz="3600" dirty="0" err="1">
                <a:latin typeface="Times New Roman" panose="02020603050405020304" pitchFamily="18" charset="0"/>
                <a:cs typeface="Times New Roman" panose="02020603050405020304" pitchFamily="18" charset="0"/>
              </a:rPr>
              <a:t>lessER</a:t>
            </a:r>
            <a:r>
              <a:rPr lang="en-US" sz="3600" dirty="0">
                <a:latin typeface="Times New Roman" panose="02020603050405020304" pitchFamily="18" charset="0"/>
                <a:cs typeface="Times New Roman" panose="02020603050405020304" pitchFamily="18" charset="0"/>
              </a:rPr>
              <a:t> value because they have a disability. Every human life is worth the same, and worth saving.”</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8DF73C1-0327-886C-52F5-2E08F10578F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67373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55C5-0CB8-575B-7A64-3E385AF5062D}"/>
              </a:ext>
            </a:extLst>
          </p:cNvPr>
          <p:cNvSpPr>
            <a:spLocks noGrp="1"/>
          </p:cNvSpPr>
          <p:nvPr>
            <p:ph type="ctrTitle"/>
          </p:nvPr>
        </p:nvSpPr>
        <p:spPr/>
        <p:txBody>
          <a:bodyPr>
            <a:noAutofit/>
          </a:bodyPr>
          <a:lstStyle/>
          <a:p>
            <a:pPr algn="just"/>
            <a:r>
              <a:rPr lang="en-US" sz="2800" dirty="0">
                <a:latin typeface="Times New Roman" panose="02020603050405020304" pitchFamily="18" charset="0"/>
                <a:cs typeface="Times New Roman" panose="02020603050405020304" pitchFamily="18" charset="0"/>
              </a:rPr>
              <a:t>“Living with a disability is challenging, there are a lot of changes and in the beginning when you're trying to figure things out there are not many things to laugh about but that doesn't mean that life is over. It just means that you're going to have to work harder to build the life that you want.”</a:t>
            </a:r>
          </a:p>
        </p:txBody>
      </p:sp>
      <p:sp>
        <p:nvSpPr>
          <p:cNvPr id="3" name="Subtitle 2">
            <a:extLst>
              <a:ext uri="{FF2B5EF4-FFF2-40B4-BE49-F238E27FC236}">
                <a16:creationId xmlns:a16="http://schemas.microsoft.com/office/drawing/2014/main" id="{58DF73C1-0327-886C-52F5-2E08F10578F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24861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55C5-0CB8-575B-7A64-3E385AF5062D}"/>
              </a:ext>
            </a:extLst>
          </p:cNvPr>
          <p:cNvSpPr>
            <a:spLocks noGrp="1"/>
          </p:cNvSpPr>
          <p:nvPr>
            <p:ph type="ctrTitle"/>
          </p:nvPr>
        </p:nvSpPr>
        <p:spPr/>
        <p:txBody>
          <a:bodyPr>
            <a:noAutofit/>
          </a:bodyPr>
          <a:lstStyle/>
          <a:p>
            <a:pPr algn="just"/>
            <a:r>
              <a:rPr lang="en-US" sz="2800" dirty="0">
                <a:latin typeface="Times New Roman" panose="02020603050405020304" pitchFamily="18" charset="0"/>
                <a:cs typeface="Times New Roman" panose="02020603050405020304" pitchFamily="18" charset="0"/>
              </a:rPr>
              <a:t>“Many of us, after becoming disabled, lose the people that we love, we're left without family support and become lost in a system that can't give us the support that we need. But that’s not the end of the world, because there are others out there who care And organizations such as </a:t>
            </a:r>
            <a:r>
              <a:rPr lang="en-US" sz="2800" dirty="0" err="1">
                <a:latin typeface="Times New Roman" panose="02020603050405020304" pitchFamily="18" charset="0"/>
                <a:cs typeface="Times New Roman" panose="02020603050405020304" pitchFamily="18" charset="0"/>
              </a:rPr>
              <a:t>v.r.</a:t>
            </a:r>
            <a:r>
              <a:rPr lang="en-US" sz="2800" dirty="0">
                <a:latin typeface="Times New Roman" panose="02020603050405020304" pitchFamily="18" charset="0"/>
                <a:cs typeface="Times New Roman" panose="02020603050405020304" pitchFamily="18" charset="0"/>
              </a:rPr>
              <a:t> that can give us the support that we need.”</a:t>
            </a:r>
          </a:p>
        </p:txBody>
      </p:sp>
      <p:sp>
        <p:nvSpPr>
          <p:cNvPr id="3" name="Subtitle 2">
            <a:extLst>
              <a:ext uri="{FF2B5EF4-FFF2-40B4-BE49-F238E27FC236}">
                <a16:creationId xmlns:a16="http://schemas.microsoft.com/office/drawing/2014/main" id="{58DF73C1-0327-886C-52F5-2E08F10578F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38284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55C5-0CB8-575B-7A64-3E385AF5062D}"/>
              </a:ext>
            </a:extLst>
          </p:cNvPr>
          <p:cNvSpPr>
            <a:spLocks noGrp="1"/>
          </p:cNvSpPr>
          <p:nvPr>
            <p:ph type="ctrTitle"/>
          </p:nvPr>
        </p:nvSpPr>
        <p:spPr/>
        <p:txBody>
          <a:bodyPr>
            <a:noAutofit/>
          </a:bodyPr>
          <a:lstStyle/>
          <a:p>
            <a:pPr algn="just"/>
            <a:r>
              <a:rPr lang="en-US" sz="2800" dirty="0">
                <a:latin typeface="Times New Roman" panose="02020603050405020304" pitchFamily="18" charset="0"/>
                <a:cs typeface="Times New Roman" panose="02020603050405020304" pitchFamily="18" charset="0"/>
              </a:rPr>
              <a:t>The World Health Organization (WHO) provides us with a sense of direction. They define quality of life as “an individual's perception of their position in life in the context of the culture and value systems in which they live and in relation to their goals, expectations, standards and concerns”</a:t>
            </a:r>
          </a:p>
        </p:txBody>
      </p:sp>
      <p:sp>
        <p:nvSpPr>
          <p:cNvPr id="3" name="Subtitle 2">
            <a:extLst>
              <a:ext uri="{FF2B5EF4-FFF2-40B4-BE49-F238E27FC236}">
                <a16:creationId xmlns:a16="http://schemas.microsoft.com/office/drawing/2014/main" id="{58DF73C1-0327-886C-52F5-2E08F10578F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11606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55C5-0CB8-575B-7A64-3E385AF5062D}"/>
              </a:ext>
            </a:extLst>
          </p:cNvPr>
          <p:cNvSpPr>
            <a:spLocks noGrp="1"/>
          </p:cNvSpPr>
          <p:nvPr>
            <p:ph type="ctrTitle"/>
          </p:nvPr>
        </p:nvSpPr>
        <p:spPr/>
        <p:txBody>
          <a:bodyPr>
            <a:noAutofit/>
          </a:bodyPr>
          <a:lstStyle/>
          <a:p>
            <a:pPr algn="just"/>
            <a:r>
              <a:rPr lang="en-US" sz="2800" dirty="0">
                <a:latin typeface="Times New Roman" panose="02020603050405020304" pitchFamily="18" charset="0"/>
                <a:cs typeface="Times New Roman" panose="02020603050405020304" pitchFamily="18" charset="0"/>
              </a:rPr>
              <a:t>“Quality of life isn't determined by whether you have a disability or not; it's determined by the perspective that you have about your situation, the goals that you set, the expectations that you have and the standards that you create for yourself.”</a:t>
            </a:r>
          </a:p>
        </p:txBody>
      </p:sp>
      <p:sp>
        <p:nvSpPr>
          <p:cNvPr id="3" name="Subtitle 2">
            <a:extLst>
              <a:ext uri="{FF2B5EF4-FFF2-40B4-BE49-F238E27FC236}">
                <a16:creationId xmlns:a16="http://schemas.microsoft.com/office/drawing/2014/main" id="{58DF73C1-0327-886C-52F5-2E08F10578F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9575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C42C8-E998-8BC8-26F1-5B381E482AF9}"/>
              </a:ext>
            </a:extLst>
          </p:cNvPr>
          <p:cNvSpPr>
            <a:spLocks noGrp="1"/>
          </p:cNvSpPr>
          <p:nvPr>
            <p:ph type="title"/>
          </p:nvPr>
        </p:nvSpPr>
        <p:spPr/>
        <p:txBody>
          <a:bodyPr/>
          <a:lstStyle/>
          <a:p>
            <a:r>
              <a:rPr lang="en-US" dirty="0"/>
              <a:t>The connection</a:t>
            </a:r>
          </a:p>
        </p:txBody>
      </p:sp>
      <p:sp>
        <p:nvSpPr>
          <p:cNvPr id="3" name="Text Placeholder 2">
            <a:extLst>
              <a:ext uri="{FF2B5EF4-FFF2-40B4-BE49-F238E27FC236}">
                <a16:creationId xmlns:a16="http://schemas.microsoft.com/office/drawing/2014/main" id="{6EFCCCAE-B350-5A80-3B97-DC00DDDAF44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76494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55C5-0CB8-575B-7A64-3E385AF5062D}"/>
              </a:ext>
            </a:extLst>
          </p:cNvPr>
          <p:cNvSpPr>
            <a:spLocks noGrp="1"/>
          </p:cNvSpPr>
          <p:nvPr>
            <p:ph type="ctrTitle"/>
          </p:nvPr>
        </p:nvSpPr>
        <p:spPr/>
        <p:txBody>
          <a:bodyPr>
            <a:noAutofit/>
          </a:bodyPr>
          <a:lstStyle/>
          <a:p>
            <a:pPr algn="just"/>
            <a:r>
              <a:rPr lang="en-US" sz="2200" dirty="0">
                <a:latin typeface="Times New Roman" panose="02020603050405020304" pitchFamily="18" charset="0"/>
                <a:cs typeface="Times New Roman" panose="02020603050405020304" pitchFamily="18" charset="0"/>
              </a:rPr>
              <a:t>“When the right connections are made, the road to recovery can begin. A person living with a significant disability, in a difficult situation without family support, not only needs to believe in themselves but they need others who believe in them also. They need a partner that has the knowledge to assist them with navigating the challenges, a partner with the resources to invest in them and give them the support that they need to learn to live again and a partner that simply cares. V.R. is that partner to people living with disabilities!”</a:t>
            </a:r>
          </a:p>
        </p:txBody>
      </p:sp>
      <p:sp>
        <p:nvSpPr>
          <p:cNvPr id="3" name="Subtitle 2">
            <a:extLst>
              <a:ext uri="{FF2B5EF4-FFF2-40B4-BE49-F238E27FC236}">
                <a16:creationId xmlns:a16="http://schemas.microsoft.com/office/drawing/2014/main" id="{58DF73C1-0327-886C-52F5-2E08F10578F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28425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_2SEEDS">
      <a:dk1>
        <a:srgbClr val="000000"/>
      </a:dk1>
      <a:lt1>
        <a:srgbClr val="FFFFFF"/>
      </a:lt1>
      <a:dk2>
        <a:srgbClr val="3E2D23"/>
      </a:dk2>
      <a:lt2>
        <a:srgbClr val="E6E2E8"/>
      </a:lt2>
      <a:accent1>
        <a:srgbClr val="82AB67"/>
      </a:accent1>
      <a:accent2>
        <a:srgbClr val="9CA672"/>
      </a:accent2>
      <a:accent3>
        <a:srgbClr val="72AF74"/>
      </a:accent3>
      <a:accent4>
        <a:srgbClr val="9D75C4"/>
      </a:accent4>
      <a:accent5>
        <a:srgbClr val="C88CCD"/>
      </a:accent5>
      <a:accent6>
        <a:srgbClr val="C475A9"/>
      </a:accent6>
      <a:hlink>
        <a:srgbClr val="9369AE"/>
      </a:hlink>
      <a:folHlink>
        <a:srgbClr val="7F7F7F"/>
      </a:folHlink>
    </a:clrScheme>
    <a:fontScheme name="Savon">
      <a:majorFont>
        <a:latin typeface="Sagona Extra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agona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emplate>Ion Boardroom</Template>
  <TotalTime>1321</TotalTime>
  <Words>552</Words>
  <Application>Microsoft Office PowerPoint</Application>
  <PresentationFormat>Widescreen</PresentationFormat>
  <Paragraphs>14</Paragraphs>
  <Slides>29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Garamond</vt:lpstr>
      <vt:lpstr>Sagona Book</vt:lpstr>
      <vt:lpstr>Sagona ExtraLight</vt:lpstr>
      <vt:lpstr>Times New Roman</vt:lpstr>
      <vt:lpstr>SavonVTI</vt:lpstr>
      <vt:lpstr>The POWER of V.R.</vt:lpstr>
      <vt:lpstr>The journey</vt:lpstr>
      <vt:lpstr>“A person's life is not of lessER value because they have a disability. Every human life is worth the same, and worth saving.” </vt:lpstr>
      <vt:lpstr>“Living with a disability is challenging, there are a lot of changes and in the beginning when you're trying to figure things out there are not many things to laugh about but that doesn't mean that life is over. It just means that you're going to have to work harder to build the life that you want.”</vt:lpstr>
      <vt:lpstr>“Many of us, after becoming disabled, lose the people that we love, we're left without family support and become lost in a system that can't give us the support that we need. But that’s not the end of the world, because there are others out there who care And organizations such as v.r. that can give us the support that we need.”</vt:lpstr>
      <vt:lpstr>The World Health Organization (WHO) provides us with a sense of direction. They define quality of life as “an individual's perception of their position in life in the context of the culture and value systems in which they live and in relation to their goals, expectations, standards and concerns”</vt:lpstr>
      <vt:lpstr>“Quality of life isn't determined by whether you have a disability or not; it's determined by the perspective that you have about your situation, the goals that you set, the expectations that you have and the standards that you create for yourself.”</vt:lpstr>
      <vt:lpstr>The connection</vt:lpstr>
      <vt:lpstr>“When the right connections are made, the road to recovery can begin. A person living with a significant disability, in a difficult situation without family support, not only needs to believe in themselves but they need others who believe in them also. They need a partner that has the knowledge to assist them with navigating the challenges, a partner with the resources to invest in them and give them the support that they need to learn to live again and a partner that simply cares. V.R. is that partner to people living with disabilities!”</vt:lpstr>
      <vt:lpstr>“The right connection pushes you to discover the potential inside of yourself that you didn't know that you had, CHALLENGES YOU TO DREAM IN WAYS YOU’VE NEVER DREAMED BEFORE AND AWAKENS A HUNGER INSIDE OF YOU TO CHASE THOSE DREAMS.”</vt:lpstr>
      <vt:lpstr>“the right connection HAS A WAY OF MAKING YOU FEEL COMFoRTABLE, LOVED AND WANTED, HELPS YOU DEAL WITH THE STRUGGLES OF LOW SELf ESTEEM, HELPS YOU BATTLE WITH THE DARKNESS OF DEPRESSION AND HOLDS YOUR HAND WHILE GRADUALLY GUIDING YOU THROUGH THE TRAUMA  THAT LIFE HAS CAUSED, BEFORE LETTING GO OF YOUR HAND.”</vt:lpstr>
      <vt:lpstr>THE OUTCOME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“V.R. gave me the tools that I needed to build the life that I wanted. That is what V.R. does FOR people living with disabilities. They equip them with the tools that they need the build the live that they want. THAT’S THE POWER OF V.R.”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V.R.</dc:title>
  <dc:creator>Lorenzo Brown</dc:creator>
  <cp:lastModifiedBy>Lorenzo Brown</cp:lastModifiedBy>
  <cp:revision>3</cp:revision>
  <dcterms:created xsi:type="dcterms:W3CDTF">2023-10-10T02:04:50Z</dcterms:created>
  <dcterms:modified xsi:type="dcterms:W3CDTF">2023-10-12T13:15:27Z</dcterms:modified>
</cp:coreProperties>
</file>