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68" r:id="rId2"/>
  </p:sldMasterIdLst>
  <p:notesMasterIdLst>
    <p:notesMasterId r:id="rId19"/>
  </p:notesMasterIdLst>
  <p:sldIdLst>
    <p:sldId id="256" r:id="rId3"/>
    <p:sldId id="2147309613" r:id="rId4"/>
    <p:sldId id="2147309615" r:id="rId5"/>
    <p:sldId id="2147309607" r:id="rId6"/>
    <p:sldId id="2147309616" r:id="rId7"/>
    <p:sldId id="2147309609" r:id="rId8"/>
    <p:sldId id="7024" r:id="rId9"/>
    <p:sldId id="2147309584" r:id="rId10"/>
    <p:sldId id="2147309585" r:id="rId11"/>
    <p:sldId id="2147309630" r:id="rId12"/>
    <p:sldId id="2147309633" r:id="rId13"/>
    <p:sldId id="2147309634" r:id="rId14"/>
    <p:sldId id="2147309635" r:id="rId15"/>
    <p:sldId id="2147309636" r:id="rId16"/>
    <p:sldId id="2147309637" r:id="rId17"/>
    <p:sldId id="214730961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86" d="100"/>
          <a:sy n="86" d="100"/>
        </p:scale>
        <p:origin x="48" y="48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ECE10C-27B2-4917-BC9B-9358F8F04CE7}" type="datetimeFigureOut">
              <a:rPr lang="en-US" smtClean="0"/>
              <a:t>9/18/2023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794BA3-6EC1-4441-B883-231BF9B7643C}" type="slidenum">
              <a:rPr lang="en-US" smtClean="0"/>
              <a:t>‹#›</a:t>
            </a:fld>
            <a:endParaRPr lang="en-US"/>
          </a:p>
        </p:txBody>
      </p:sp>
    </p:spTree>
    <p:extLst>
      <p:ext uri="{BB962C8B-B14F-4D97-AF65-F5344CB8AC3E}">
        <p14:creationId xmlns:p14="http://schemas.microsoft.com/office/powerpoint/2010/main" val="4054079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0000"/>
                </a:solidFill>
                <a:effectLst/>
                <a:latin typeface="Calibri" panose="020F0502020204030204" pitchFamily="34" charset="0"/>
                <a:ea typeface="Calibri" panose="020F0502020204030204" pitchFamily="34" charset="0"/>
                <a:cs typeface="Times New Roman (Body CS)"/>
              </a:rPr>
              <a:t>The CVS Health® Workforce Initiatives team develops traditionally untapped and underserved sources of talent to connect potential with opportunities for meaningful employment.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Calibri" panose="020F0502020204030204" pitchFamily="34" charset="0"/>
              <a:ea typeface="Calibri" panose="020F0502020204030204" pitchFamily="34" charset="0"/>
              <a:cs typeface="Times New Roman (Body 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Body CS)"/>
              </a:rPr>
              <a:t>We initiate, manage and grow innovative programs, dynamic partnerships and inclusive collaborations to effectively support the CVS Health enterprise and the communities we serve.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Calibri" panose="020F0502020204030204" pitchFamily="34" charset="0"/>
              <a:ea typeface="Calibri" panose="020F0502020204030204" pitchFamily="34" charset="0"/>
              <a:cs typeface="Times New Roman (Body 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Body CS)"/>
              </a:rPr>
              <a:t>The diverse talent pipelines we create are pathways to meaningful employment and deliver transformational impact, especially for underrepresented and disadvantaged workers.</a:t>
            </a:r>
          </a:p>
          <a:p>
            <a:endParaRPr lang="en-US" dirty="0"/>
          </a:p>
        </p:txBody>
      </p:sp>
      <p:sp>
        <p:nvSpPr>
          <p:cNvPr id="4" name="Slide Number Placeholder 3"/>
          <p:cNvSpPr>
            <a:spLocks noGrp="1"/>
          </p:cNvSpPr>
          <p:nvPr>
            <p:ph type="sldNum" sz="quarter" idx="5"/>
          </p:nvPr>
        </p:nvSpPr>
        <p:spPr/>
        <p:txBody>
          <a:bodyPr/>
          <a:lstStyle/>
          <a:p>
            <a:fld id="{5E21399F-F805-4002-8A2C-425BF11E8D7B}" type="slidenum">
              <a:rPr lang="en-US" smtClean="0"/>
              <a:t>3</a:t>
            </a:fld>
            <a:endParaRPr lang="en-US"/>
          </a:p>
        </p:txBody>
      </p:sp>
    </p:spTree>
    <p:extLst>
      <p:ext uri="{BB962C8B-B14F-4D97-AF65-F5344CB8AC3E}">
        <p14:creationId xmlns:p14="http://schemas.microsoft.com/office/powerpoint/2010/main" val="1930847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 marR="6350" lvl="1" indent="0">
              <a:spcBef>
                <a:spcPts val="600"/>
              </a:spcBef>
              <a:buFont typeface="Arial" panose="020B0604020202020204" pitchFamily="34" charset="0"/>
              <a:buNone/>
            </a:pPr>
            <a:r>
              <a:rPr lang="en-US" sz="1200" spc="-5" dirty="0">
                <a:solidFill>
                  <a:schemeClr val="tx1">
                    <a:lumMod val="85000"/>
                    <a:lumOff val="15000"/>
                  </a:schemeClr>
                </a:solidFill>
                <a:latin typeface="CVS Health Sans" panose="020B0504020202020204" pitchFamily="34" charset="0"/>
                <a:cs typeface="Arial"/>
              </a:rPr>
              <a:t>Types of organizations we partner with (target populations):</a:t>
            </a:r>
          </a:p>
          <a:p>
            <a:pPr marL="9144" marR="6350" lvl="1" indent="0">
              <a:spcBef>
                <a:spcPts val="600"/>
              </a:spcBef>
              <a:buFont typeface="Arial" panose="020B0604020202020204" pitchFamily="34" charset="0"/>
              <a:buNone/>
            </a:pPr>
            <a:endParaRPr lang="en-US" sz="1200" spc="-5" dirty="0">
              <a:solidFill>
                <a:schemeClr val="tx1">
                  <a:lumMod val="85000"/>
                  <a:lumOff val="15000"/>
                </a:schemeClr>
              </a:solidFill>
              <a:latin typeface="CVS Health Sans" panose="020B0504020202020204" pitchFamily="34" charset="0"/>
              <a:cs typeface="Arial"/>
            </a:endParaRPr>
          </a:p>
          <a:p>
            <a:pPr marL="173736" marR="6350" lvl="1" indent="-164592">
              <a:spcBef>
                <a:spcPts val="600"/>
              </a:spcBef>
              <a:buFont typeface="Arial" panose="020B0604020202020204" pitchFamily="34" charset="0"/>
              <a:buChar char="•"/>
            </a:pPr>
            <a:r>
              <a:rPr lang="en-US" sz="1200" spc="-5" dirty="0">
                <a:solidFill>
                  <a:schemeClr val="tx1">
                    <a:lumMod val="85000"/>
                    <a:lumOff val="15000"/>
                  </a:schemeClr>
                </a:solidFill>
                <a:latin typeface="CVS Health Sans" panose="020B0504020202020204" pitchFamily="34" charset="0"/>
                <a:cs typeface="Arial"/>
              </a:rPr>
              <a:t>Educational Institutions: HS, CC, Technical Schools</a:t>
            </a:r>
          </a:p>
          <a:p>
            <a:pPr marL="173736" marR="6350" lvl="1" indent="-164592">
              <a:spcBef>
                <a:spcPts val="600"/>
              </a:spcBef>
              <a:buFont typeface="Arial" panose="020B0604020202020204" pitchFamily="34" charset="0"/>
              <a:buChar char="•"/>
            </a:pPr>
            <a:r>
              <a:rPr lang="en-US" sz="1200" spc="-5" dirty="0">
                <a:solidFill>
                  <a:schemeClr val="tx1">
                    <a:lumMod val="85000"/>
                    <a:lumOff val="15000"/>
                  </a:schemeClr>
                </a:solidFill>
                <a:latin typeface="CVS Health Sans" panose="020B0504020202020204" pitchFamily="34" charset="0"/>
                <a:cs typeface="Arial"/>
              </a:rPr>
              <a:t>Government Affiliations: DOL (Apprenticeship), Workforce Agencies</a:t>
            </a:r>
          </a:p>
          <a:p>
            <a:pPr marL="173736" marR="6350" lvl="1" indent="-164592">
              <a:spcBef>
                <a:spcPts val="250"/>
              </a:spcBef>
              <a:buFont typeface="Arial" panose="020B0604020202020204" pitchFamily="34" charset="0"/>
              <a:buChar char="•"/>
            </a:pPr>
            <a:r>
              <a:rPr lang="en-US" sz="1200" spc="-5" dirty="0">
                <a:solidFill>
                  <a:schemeClr val="tx1">
                    <a:lumMod val="85000"/>
                    <a:lumOff val="15000"/>
                  </a:schemeClr>
                </a:solidFill>
                <a:latin typeface="CVS Health Sans" panose="020B0504020202020204" pitchFamily="34" charset="0"/>
                <a:cs typeface="Arial"/>
              </a:rPr>
              <a:t>Workforce Development </a:t>
            </a:r>
          </a:p>
          <a:p>
            <a:pPr marL="173736" marR="6350" lvl="1" indent="-164592">
              <a:spcBef>
                <a:spcPts val="250"/>
              </a:spcBef>
              <a:buFont typeface="Arial" panose="020B0604020202020204" pitchFamily="34" charset="0"/>
              <a:buChar char="•"/>
            </a:pPr>
            <a:r>
              <a:rPr lang="en-US" sz="1200" spc="-5" dirty="0">
                <a:solidFill>
                  <a:schemeClr val="tx1">
                    <a:lumMod val="85000"/>
                    <a:lumOff val="15000"/>
                  </a:schemeClr>
                </a:solidFill>
                <a:latin typeface="CVS Health Sans" panose="020B0504020202020204" pitchFamily="34" charset="0"/>
                <a:cs typeface="Arial"/>
              </a:rPr>
              <a:t>Faith-based and Second Chance Community Organizations </a:t>
            </a:r>
          </a:p>
          <a:p>
            <a:pPr marL="173736" marR="6350" lvl="1" indent="-164592">
              <a:spcBef>
                <a:spcPts val="250"/>
              </a:spcBef>
              <a:buFont typeface="Arial" panose="020B0604020202020204" pitchFamily="34" charset="0"/>
              <a:buChar char="•"/>
            </a:pPr>
            <a:r>
              <a:rPr lang="en-US" sz="1200" spc="-5" dirty="0">
                <a:solidFill>
                  <a:schemeClr val="tx1">
                    <a:lumMod val="85000"/>
                    <a:lumOff val="15000"/>
                  </a:schemeClr>
                </a:solidFill>
                <a:latin typeface="CVS Health Sans" panose="020B0504020202020204" pitchFamily="34" charset="0"/>
                <a:cs typeface="Arial"/>
              </a:rPr>
              <a:t>Youth (</a:t>
            </a:r>
            <a:r>
              <a:rPr lang="en-US" sz="1200" b="0" dirty="0">
                <a:solidFill>
                  <a:schemeClr val="accent1"/>
                </a:solidFill>
                <a:latin typeface="CVS Health Sans" charset="0"/>
                <a:ea typeface="CVS Health Sans" charset="0"/>
                <a:cs typeface="CVS Health Sans" charset="0"/>
              </a:rPr>
              <a:t>Pathways to Health Care Careers)</a:t>
            </a:r>
            <a:endParaRPr lang="en-US" sz="1200" b="0" spc="-5" dirty="0">
              <a:solidFill>
                <a:schemeClr val="tx1">
                  <a:lumMod val="85000"/>
                  <a:lumOff val="15000"/>
                </a:schemeClr>
              </a:solidFill>
              <a:latin typeface="CVS Health Sans" panose="020B0504020202020204" pitchFamily="34" charset="0"/>
              <a:cs typeface="Arial"/>
            </a:endParaRPr>
          </a:p>
          <a:p>
            <a:pPr marL="173736" marR="6350" lvl="1" indent="-164592">
              <a:spcBef>
                <a:spcPts val="250"/>
              </a:spcBef>
              <a:buFont typeface="Arial" panose="020B0604020202020204" pitchFamily="34" charset="0"/>
              <a:buChar char="•"/>
            </a:pPr>
            <a:r>
              <a:rPr lang="en-US" sz="1200" spc="-5" dirty="0">
                <a:solidFill>
                  <a:schemeClr val="tx1">
                    <a:lumMod val="85000"/>
                    <a:lumOff val="15000"/>
                  </a:schemeClr>
                </a:solidFill>
                <a:latin typeface="CVS Health Sans" panose="020B0504020202020204" pitchFamily="34" charset="0"/>
                <a:cs typeface="Arial"/>
              </a:rPr>
              <a:t>Abilities In Abundance</a:t>
            </a:r>
          </a:p>
          <a:p>
            <a:pPr marL="173736" marR="6350" lvl="1" indent="-164592">
              <a:spcBef>
                <a:spcPts val="250"/>
              </a:spcBef>
              <a:buFont typeface="Arial" panose="020B0604020202020204" pitchFamily="34" charset="0"/>
              <a:buChar char="•"/>
            </a:pPr>
            <a:r>
              <a:rPr lang="en-US" sz="1200" spc="-5" dirty="0">
                <a:solidFill>
                  <a:schemeClr val="tx1">
                    <a:lumMod val="85000"/>
                    <a:lumOff val="15000"/>
                  </a:schemeClr>
                </a:solidFill>
                <a:latin typeface="CVS Health Sans" panose="020B0504020202020204" pitchFamily="34" charset="0"/>
                <a:cs typeface="Arial"/>
              </a:rPr>
              <a:t>Military Community</a:t>
            </a:r>
          </a:p>
          <a:p>
            <a:pPr marL="173736" marR="6350" lvl="1" indent="-164592">
              <a:spcBef>
                <a:spcPts val="250"/>
              </a:spcBef>
              <a:buFont typeface="Arial" panose="020B0604020202020204" pitchFamily="34" charset="0"/>
              <a:buChar char="•"/>
            </a:pPr>
            <a:r>
              <a:rPr lang="en-US" sz="1200" spc="-5" dirty="0">
                <a:solidFill>
                  <a:schemeClr val="tx1">
                    <a:lumMod val="85000"/>
                    <a:lumOff val="15000"/>
                  </a:schemeClr>
                </a:solidFill>
                <a:latin typeface="CVS Health Sans" panose="020B0504020202020204" pitchFamily="34" charset="0"/>
                <a:cs typeface="Arial"/>
              </a:rPr>
              <a:t>Mature Worker</a:t>
            </a:r>
          </a:p>
          <a:p>
            <a:pPr marL="173736" marR="6350" lvl="1" indent="-164592">
              <a:spcBef>
                <a:spcPts val="250"/>
              </a:spcBef>
              <a:buFont typeface="Arial" panose="020B0604020202020204" pitchFamily="34" charset="0"/>
              <a:buChar char="•"/>
            </a:pPr>
            <a:r>
              <a:rPr lang="en-US" sz="1200" spc="-5" dirty="0">
                <a:solidFill>
                  <a:schemeClr val="tx1">
                    <a:lumMod val="85000"/>
                    <a:lumOff val="15000"/>
                  </a:schemeClr>
                </a:solidFill>
                <a:latin typeface="CVS Health Sans" panose="020B0504020202020204" pitchFamily="34" charset="0"/>
                <a:cs typeface="Arial"/>
              </a:rPr>
              <a:t>WITCs</a:t>
            </a:r>
            <a:endParaRPr lang="en-US" dirty="0"/>
          </a:p>
        </p:txBody>
      </p:sp>
      <p:sp>
        <p:nvSpPr>
          <p:cNvPr id="4" name="Slide Number Placeholder 3"/>
          <p:cNvSpPr>
            <a:spLocks noGrp="1"/>
          </p:cNvSpPr>
          <p:nvPr>
            <p:ph type="sldNum" sz="quarter" idx="5"/>
          </p:nvPr>
        </p:nvSpPr>
        <p:spPr/>
        <p:txBody>
          <a:bodyPr/>
          <a:lstStyle/>
          <a:p>
            <a:fld id="{50AD15A5-6128-B84F-818D-8AA5BDD9AF9D}" type="slidenum">
              <a:rPr lang="en-US" smtClean="0"/>
              <a:pPr/>
              <a:t>4</a:t>
            </a:fld>
            <a:endParaRPr lang="en-US" dirty="0"/>
          </a:p>
        </p:txBody>
      </p:sp>
    </p:spTree>
    <p:extLst>
      <p:ext uri="{BB962C8B-B14F-4D97-AF65-F5344CB8AC3E}">
        <p14:creationId xmlns:p14="http://schemas.microsoft.com/office/powerpoint/2010/main" val="1450728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21399F-F805-4002-8A2C-425BF11E8D7B}" type="slidenum">
              <a:rPr lang="en-US" smtClean="0"/>
              <a:t>5</a:t>
            </a:fld>
            <a:endParaRPr lang="en-US"/>
          </a:p>
        </p:txBody>
      </p:sp>
    </p:spTree>
    <p:extLst>
      <p:ext uri="{BB962C8B-B14F-4D97-AF65-F5344CB8AC3E}">
        <p14:creationId xmlns:p14="http://schemas.microsoft.com/office/powerpoint/2010/main" val="2972477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74002C-41B0-2D40-8897-FD9EC6E49C46}" type="slidenum">
              <a:rPr kumimoji="0" lang="en-US" sz="1000" b="0" i="0" u="none" strike="noStrike" kern="1200" cap="none" spc="0" normalizeH="0" baseline="0" noProof="0" smtClean="0">
                <a:ln>
                  <a:noFill/>
                </a:ln>
                <a:solidFill>
                  <a:srgbClr val="3F3F3F"/>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dirty="0">
              <a:ln>
                <a:noFill/>
              </a:ln>
              <a:solidFill>
                <a:srgbClr val="3F3F3F"/>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026383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2"/>
                </a:solidFill>
                <a:effectLst/>
                <a:uLnTx/>
                <a:uFillTx/>
                <a:latin typeface="CVS Health Sans" panose="020B0504020202020204" pitchFamily="34" charset="0"/>
              </a:rPr>
              <a:t>Partnered at the national level to launch several  </a:t>
            </a:r>
            <a:r>
              <a:rPr kumimoji="0" lang="en-US" sz="1200" b="1" i="0" u="none" strike="noStrike" kern="1200" cap="none" spc="0" normalizeH="0" baseline="0" noProof="0" dirty="0">
                <a:ln>
                  <a:noFill/>
                </a:ln>
                <a:solidFill>
                  <a:schemeClr val="tx2"/>
                </a:solidFill>
                <a:effectLst/>
                <a:uLnTx/>
                <a:uFillTx/>
                <a:latin typeface="CVS Health Sans" panose="020B0504020202020204" pitchFamily="34" charset="0"/>
              </a:rPr>
              <a:t>White House Jobs Initiatives</a:t>
            </a:r>
            <a:r>
              <a:rPr kumimoji="0" lang="en-US" sz="1200" b="0" i="0" u="none" strike="noStrike" kern="1200" cap="none" spc="0" normalizeH="0" baseline="0" noProof="0" dirty="0">
                <a:ln>
                  <a:noFill/>
                </a:ln>
                <a:solidFill>
                  <a:schemeClr val="tx2"/>
                </a:solidFill>
                <a:effectLst/>
                <a:uLnTx/>
                <a:uFillTx/>
                <a:latin typeface="CVS Health Sans" panose="020B0504020202020204" pitchFamily="34" charset="0"/>
              </a:rPr>
              <a:t>, which established CVS Health as the distinguished model for innovative workforce programs. The </a:t>
            </a:r>
            <a:r>
              <a:rPr kumimoji="0" lang="en-US" sz="1200" b="1" i="0" u="none" strike="noStrike" kern="1200" cap="none" spc="0" normalizeH="0" baseline="0" noProof="0" dirty="0">
                <a:ln>
                  <a:noFill/>
                </a:ln>
                <a:solidFill>
                  <a:schemeClr val="tx2"/>
                </a:solidFill>
                <a:effectLst/>
                <a:uLnTx/>
                <a:uFillTx/>
                <a:latin typeface="CVS Health Sans" panose="020B0504020202020204" pitchFamily="34" charset="0"/>
              </a:rPr>
              <a:t>Workforce Investment Act, Jobs for 21st Century, Rehabilitation Act, </a:t>
            </a:r>
            <a:r>
              <a:rPr kumimoji="0" lang="en-US" sz="1200" b="0" i="0" u="none" strike="noStrike" kern="1200" cap="none" spc="0" normalizeH="0" baseline="0" noProof="0" dirty="0">
                <a:ln>
                  <a:noFill/>
                </a:ln>
                <a:solidFill>
                  <a:schemeClr val="tx2"/>
                </a:solidFill>
                <a:effectLst/>
                <a:uLnTx/>
                <a:uFillTx/>
                <a:latin typeface="CVS Health Sans" panose="020B0504020202020204" pitchFamily="34" charset="0"/>
              </a:rPr>
              <a:t>and the establishment of </a:t>
            </a:r>
            <a:r>
              <a:rPr kumimoji="0" lang="en-US" sz="1200" b="1" i="0" u="none" strike="noStrike" kern="1200" cap="none" spc="0" normalizeH="0" baseline="0" noProof="0" dirty="0">
                <a:ln>
                  <a:noFill/>
                </a:ln>
                <a:solidFill>
                  <a:schemeClr val="tx2"/>
                </a:solidFill>
                <a:effectLst/>
                <a:uLnTx/>
                <a:uFillTx/>
                <a:latin typeface="CVS Health Sans" panose="020B0504020202020204" pitchFamily="34" charset="0"/>
              </a:rPr>
              <a:t>Apprenticeship USA</a:t>
            </a:r>
            <a:r>
              <a:rPr kumimoji="0" lang="en-US" sz="1200" b="0" i="0" u="none" strike="noStrike" kern="1200" cap="none" spc="0" normalizeH="0" baseline="0" noProof="0" dirty="0">
                <a:ln>
                  <a:noFill/>
                </a:ln>
                <a:solidFill>
                  <a:schemeClr val="tx2"/>
                </a:solidFill>
                <a:effectLst/>
                <a:uLnTx/>
                <a:uFillTx/>
                <a:latin typeface="CVS Health Sans" panose="020B0504020202020204" pitchFamily="34" charset="0"/>
              </a:rPr>
              <a:t>, set the stage for the continuation of numerous award-winning workforce partnerships and alliances across the country. </a:t>
            </a:r>
          </a:p>
          <a:p>
            <a:endParaRPr lang="en-US" sz="1200" dirty="0">
              <a:solidFill>
                <a:prstClr val="black"/>
              </a:solidFill>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dirty="0">
              <a:ln>
                <a:noFill/>
              </a:ln>
              <a:solidFill>
                <a:srgbClr val="3F3F3F"/>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671289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822960" algn="l"/>
              </a:tabLst>
            </a:pPr>
            <a:r>
              <a:rPr lang="en-US" sz="1800" dirty="0">
                <a:solidFill>
                  <a:srgbClr val="000000"/>
                </a:solidFill>
                <a:effectLst/>
                <a:latin typeface="Calibri" panose="020F0502020204030204" pitchFamily="34" charset="0"/>
                <a:ea typeface="Calibri" panose="020F0502020204030204" pitchFamily="34" charset="0"/>
                <a:cs typeface="Times New Roman (Body CS)"/>
              </a:rPr>
              <a:t>Nearly one in four Americans has some type of disability. You may know somebody who has one and may not even realize it. People with disabilities can be highly capable contributors to our workforce. Unfortunately, the unemployment rate for Americans with disabilities is twice that of the U.S. rate overall, and it’s even higher for women and minorities with disabilities. These disparities are a detriment to our workforce at large. </a:t>
            </a:r>
          </a:p>
          <a:p>
            <a:pPr marL="0" marR="0">
              <a:spcBef>
                <a:spcPts val="0"/>
              </a:spcBef>
              <a:spcAft>
                <a:spcPts val="0"/>
              </a:spcAft>
              <a:tabLst>
                <a:tab pos="822960" algn="l"/>
              </a:tabLst>
            </a:pPr>
            <a:endParaRPr lang="en-US" sz="1800" dirty="0">
              <a:solidFill>
                <a:srgbClr val="000000"/>
              </a:solidFill>
              <a:effectLst/>
              <a:latin typeface="Calibri" panose="020F0502020204030204" pitchFamily="34" charset="0"/>
              <a:ea typeface="Calibri" panose="020F0502020204030204" pitchFamily="34" charset="0"/>
              <a:cs typeface="Times New Roman (Body CS)"/>
            </a:endParaRPr>
          </a:p>
          <a:p>
            <a:pPr marL="0" marR="0" lvl="0" indent="0" algn="l" defTabSz="914400" rtl="0" eaLnBrk="1" fontAlgn="auto" latinLnBrk="0" hangingPunct="1">
              <a:lnSpc>
                <a:spcPct val="100000"/>
              </a:lnSpc>
              <a:spcBef>
                <a:spcPts val="0"/>
              </a:spcBef>
              <a:spcAft>
                <a:spcPts val="0"/>
              </a:spcAft>
              <a:buClrTx/>
              <a:buSzTx/>
              <a:buFontTx/>
              <a:buNone/>
              <a:tabLst>
                <a:tab pos="822960" algn="l"/>
              </a:tabLst>
              <a:defRPr/>
            </a:pPr>
            <a:r>
              <a:rPr lang="en-US" sz="1800" dirty="0">
                <a:solidFill>
                  <a:srgbClr val="000000"/>
                </a:solidFill>
                <a:effectLst/>
                <a:latin typeface="Calibri" panose="020F0502020204030204" pitchFamily="34" charset="0"/>
                <a:ea typeface="Calibri" panose="020F0502020204030204" pitchFamily="34" charset="0"/>
                <a:cs typeface="Times New Roman (Body CS)"/>
              </a:rPr>
              <a:t>Building diverse, inclusive talent pipelines that engage workers with all kinds of abilities is the right thing to do, and it makes good business sense. Our Workforce Initiatives team has spent the past two decades forging and strengthening relationships that secure meaningful employment opportunities for people with disabilities. We help individuals build a path to better health, discover new career prospects, foster independence and create a more promising future for themselves. </a:t>
            </a:r>
          </a:p>
          <a:p>
            <a:pPr marL="0" marR="0">
              <a:spcBef>
                <a:spcPts val="0"/>
              </a:spcBef>
              <a:spcAft>
                <a:spcPts val="0"/>
              </a:spcAft>
              <a:tabLst>
                <a:tab pos="822960" algn="l"/>
              </a:tabLst>
            </a:pPr>
            <a:endParaRPr lang="en-US" sz="1800" dirty="0">
              <a:solidFill>
                <a:srgbClr val="000000"/>
              </a:solidFill>
              <a:effectLst/>
              <a:latin typeface="Calibri" panose="020F0502020204030204" pitchFamily="34" charset="0"/>
              <a:ea typeface="Calibri" panose="020F0502020204030204" pitchFamily="34" charset="0"/>
              <a:cs typeface="Times New Roman (Body CS)"/>
            </a:endParaRPr>
          </a:p>
          <a:p>
            <a:endParaRPr lang="en-US" dirty="0"/>
          </a:p>
        </p:txBody>
      </p:sp>
      <p:sp>
        <p:nvSpPr>
          <p:cNvPr id="4" name="Slide Number Placeholder 3"/>
          <p:cNvSpPr>
            <a:spLocks noGrp="1"/>
          </p:cNvSpPr>
          <p:nvPr>
            <p:ph type="sldNum" sz="quarter" idx="5"/>
          </p:nvPr>
        </p:nvSpPr>
        <p:spPr/>
        <p:txBody>
          <a:bodyPr/>
          <a:lstStyle/>
          <a:p>
            <a:fld id="{5E21399F-F805-4002-8A2C-425BF11E8D7B}" type="slidenum">
              <a:rPr lang="en-US" smtClean="0"/>
              <a:t>8</a:t>
            </a:fld>
            <a:endParaRPr lang="en-US"/>
          </a:p>
        </p:txBody>
      </p:sp>
    </p:spTree>
    <p:extLst>
      <p:ext uri="{BB962C8B-B14F-4D97-AF65-F5344CB8AC3E}">
        <p14:creationId xmlns:p14="http://schemas.microsoft.com/office/powerpoint/2010/main" val="1229429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spcBef>
                <a:spcPts val="0"/>
              </a:spcBef>
              <a:spcAft>
                <a:spcPts val="0"/>
              </a:spcAft>
              <a:buFont typeface="Arial" panose="020B0604020202020204" pitchFamily="34" charset="0"/>
              <a:buChar char="•"/>
              <a:tabLst>
                <a:tab pos="822960" algn="l"/>
              </a:tabLst>
            </a:pPr>
            <a:r>
              <a:rPr lang="en-US" sz="1800" b="1" dirty="0">
                <a:solidFill>
                  <a:srgbClr val="000000"/>
                </a:solidFill>
                <a:effectLst/>
                <a:latin typeface="Calibri" panose="020F0502020204030204" pitchFamily="34" charset="0"/>
                <a:ea typeface="Calibri" panose="020F0502020204030204" pitchFamily="34" charset="0"/>
                <a:cs typeface="Times New Roman (Body CS)"/>
              </a:rPr>
              <a:t>Innovative training:</a:t>
            </a:r>
            <a:r>
              <a:rPr lang="en-US" sz="1800" dirty="0">
                <a:solidFill>
                  <a:srgbClr val="000000"/>
                </a:solidFill>
                <a:effectLst/>
                <a:latin typeface="Calibri" panose="020F0502020204030204" pitchFamily="34" charset="0"/>
                <a:ea typeface="Calibri" panose="020F0502020204030204" pitchFamily="34" charset="0"/>
                <a:cs typeface="Times New Roman (Body CS)"/>
              </a:rPr>
              <a:t> Through simulated training facilities, individuals with disabilities can get valuable, hands-on experience to prepare for real-world job experience. In collaboration with the National Consortium of State-Operated Comprehensive Rehabilitation Centers (NCSOCRC), we operate mock CVS Pharmacies that are stocked to look like the real thing. Program participants work closely with trained staff to learn about roles and responsibilities of retail and pharmacy technician positions and receive training in life and job skills like providing customer service, stocking shelves and working at the cash register. </a:t>
            </a:r>
          </a:p>
          <a:p>
            <a:pPr marL="0" marR="0" lvl="0" indent="0">
              <a:spcBef>
                <a:spcPts val="0"/>
              </a:spcBef>
              <a:spcAft>
                <a:spcPts val="0"/>
              </a:spcAft>
              <a:buFont typeface="Arial" panose="020B0604020202020204" pitchFamily="34" charset="0"/>
              <a:buNone/>
              <a:tabLst>
                <a:tab pos="822960" algn="l"/>
              </a:tabLst>
            </a:pPr>
            <a:endParaRPr lang="en-US" sz="1800" dirty="0">
              <a:solidFill>
                <a:srgbClr val="000000"/>
              </a:solidFill>
              <a:effectLst/>
              <a:latin typeface="Calibri" panose="020F0502020204030204" pitchFamily="34" charset="0"/>
              <a:ea typeface="Calibri" panose="020F0502020204030204" pitchFamily="34" charset="0"/>
              <a:cs typeface="Times New Roman (Body CS)"/>
            </a:endParaRPr>
          </a:p>
          <a:p>
            <a:pPr marL="285750" marR="0" lvl="0" indent="-285750">
              <a:spcBef>
                <a:spcPts val="0"/>
              </a:spcBef>
              <a:spcAft>
                <a:spcPts val="0"/>
              </a:spcAft>
              <a:buFont typeface="Arial" panose="020B0604020202020204" pitchFamily="34" charset="0"/>
              <a:buChar char="•"/>
              <a:tabLst>
                <a:tab pos="822960" algn="l"/>
              </a:tabLst>
            </a:pPr>
            <a:r>
              <a:rPr lang="en-US" sz="1800" b="1" dirty="0">
                <a:solidFill>
                  <a:srgbClr val="000000"/>
                </a:solidFill>
                <a:effectLst/>
                <a:latin typeface="Calibri" panose="020F0502020204030204" pitchFamily="34" charset="0"/>
                <a:ea typeface="Calibri" panose="020F0502020204030204" pitchFamily="34" charset="0"/>
                <a:cs typeface="Times New Roman (Body CS)"/>
              </a:rPr>
              <a:t>Resource development:</a:t>
            </a:r>
            <a:r>
              <a:rPr lang="en-US" sz="1800" dirty="0">
                <a:solidFill>
                  <a:srgbClr val="000000"/>
                </a:solidFill>
                <a:effectLst/>
                <a:latin typeface="Calibri" panose="020F0502020204030204" pitchFamily="34" charset="0"/>
                <a:ea typeface="Calibri" panose="020F0502020204030204" pitchFamily="34" charset="0"/>
                <a:cs typeface="Times New Roman (Body CS)"/>
              </a:rPr>
              <a:t> We pursue partnerships and innovations that make it easier for people with certain kinds of behavioral disabilities to read cues and more comfortably interact with others in a work environment.  </a:t>
            </a:r>
          </a:p>
          <a:p>
            <a:pPr marL="0" marR="0" lvl="0" indent="0">
              <a:spcBef>
                <a:spcPts val="0"/>
              </a:spcBef>
              <a:spcAft>
                <a:spcPts val="0"/>
              </a:spcAft>
              <a:buFont typeface="Arial" panose="020B0604020202020204" pitchFamily="34" charset="0"/>
              <a:buNone/>
              <a:tabLst>
                <a:tab pos="822960" algn="l"/>
              </a:tabLst>
            </a:pPr>
            <a:endParaRPr lang="en-US" sz="1800" dirty="0">
              <a:solidFill>
                <a:srgbClr val="000000"/>
              </a:solidFill>
              <a:effectLst/>
              <a:latin typeface="Calibri" panose="020F0502020204030204" pitchFamily="34" charset="0"/>
              <a:ea typeface="Calibri" panose="020F0502020204030204" pitchFamily="34" charset="0"/>
              <a:cs typeface="Times New Roman (Body CS)"/>
            </a:endParaRPr>
          </a:p>
          <a:p>
            <a:pPr marL="285750" marR="0" lvl="0" indent="-285750">
              <a:spcBef>
                <a:spcPts val="0"/>
              </a:spcBef>
              <a:spcAft>
                <a:spcPts val="0"/>
              </a:spcAft>
              <a:buFont typeface="Arial" panose="020B0604020202020204" pitchFamily="34" charset="0"/>
              <a:buChar char="•"/>
              <a:tabLst>
                <a:tab pos="822960" algn="l"/>
              </a:tabLst>
            </a:pPr>
            <a:r>
              <a:rPr lang="en-US" sz="1800" b="1" dirty="0">
                <a:solidFill>
                  <a:srgbClr val="000000"/>
                </a:solidFill>
                <a:effectLst/>
                <a:latin typeface="Calibri" panose="020F0502020204030204" pitchFamily="34" charset="0"/>
                <a:ea typeface="Calibri" panose="020F0502020204030204" pitchFamily="34" charset="0"/>
                <a:cs typeface="Times New Roman (Body CS)"/>
              </a:rPr>
              <a:t>Mentoring and job coaching:</a:t>
            </a:r>
            <a:r>
              <a:rPr lang="en-US" sz="1800" dirty="0">
                <a:solidFill>
                  <a:srgbClr val="000000"/>
                </a:solidFill>
                <a:effectLst/>
                <a:latin typeface="Calibri" panose="020F0502020204030204" pitchFamily="34" charset="0"/>
                <a:ea typeface="Calibri" panose="020F0502020204030204" pitchFamily="34" charset="0"/>
                <a:cs typeface="Times New Roman (Body CS)"/>
              </a:rPr>
              <a:t> Sometimes, people with disabilities simply need perspective and support from a fellow team member who can offer encouragement and guidance.  </a:t>
            </a:r>
          </a:p>
          <a:p>
            <a:pPr marL="0" marR="0" lvl="0" indent="0">
              <a:spcBef>
                <a:spcPts val="0"/>
              </a:spcBef>
              <a:spcAft>
                <a:spcPts val="0"/>
              </a:spcAft>
              <a:buFont typeface="Arial" panose="020B0604020202020204" pitchFamily="34" charset="0"/>
              <a:buNone/>
              <a:tabLst>
                <a:tab pos="822960" algn="l"/>
              </a:tabLst>
            </a:pPr>
            <a:endParaRPr lang="en-US" sz="1800" dirty="0">
              <a:solidFill>
                <a:srgbClr val="000000"/>
              </a:solidFill>
              <a:effectLst/>
              <a:latin typeface="Calibri" panose="020F0502020204030204" pitchFamily="34" charset="0"/>
              <a:ea typeface="Calibri" panose="020F0502020204030204" pitchFamily="34" charset="0"/>
              <a:cs typeface="Times New Roman (Body CS)"/>
            </a:endParaRPr>
          </a:p>
          <a:p>
            <a:pPr marL="285750" indent="-285750">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Body CS)"/>
              </a:rPr>
              <a:t>Community-based assessments:</a:t>
            </a:r>
            <a:r>
              <a:rPr lang="en-US" sz="1800" dirty="0">
                <a:effectLst/>
                <a:latin typeface="Calibri" panose="020F0502020204030204" pitchFamily="34" charset="0"/>
                <a:ea typeface="Calibri" panose="020F0502020204030204" pitchFamily="34" charset="0"/>
                <a:cs typeface="Times New Roman (Body CS)"/>
              </a:rPr>
              <a:t> Understanding individual needs is a strong first step in determining the best pathway to employment for many of our program participants. We work closely with community partners to identify and assess the approach that will successfully connect prospects with opportunities that work best for them. We also ensure that support systems are engaged to train, hire and retain this underutilized talent</a:t>
            </a:r>
            <a:endParaRPr lang="en-US" dirty="0"/>
          </a:p>
        </p:txBody>
      </p:sp>
      <p:sp>
        <p:nvSpPr>
          <p:cNvPr id="4" name="Slide Number Placeholder 3"/>
          <p:cNvSpPr>
            <a:spLocks noGrp="1"/>
          </p:cNvSpPr>
          <p:nvPr>
            <p:ph type="sldNum" sz="quarter" idx="5"/>
          </p:nvPr>
        </p:nvSpPr>
        <p:spPr/>
        <p:txBody>
          <a:bodyPr/>
          <a:lstStyle/>
          <a:p>
            <a:fld id="{5E21399F-F805-4002-8A2C-425BF11E8D7B}" type="slidenum">
              <a:rPr lang="en-US" smtClean="0"/>
              <a:t>9</a:t>
            </a:fld>
            <a:endParaRPr lang="en-US"/>
          </a:p>
        </p:txBody>
      </p:sp>
    </p:spTree>
    <p:extLst>
      <p:ext uri="{BB962C8B-B14F-4D97-AF65-F5344CB8AC3E}">
        <p14:creationId xmlns:p14="http://schemas.microsoft.com/office/powerpoint/2010/main" val="37475130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7931" y="2130386"/>
            <a:ext cx="4682948" cy="2011680"/>
          </a:xfrm>
        </p:spPr>
        <p:txBody>
          <a:bodyPr rIns="0" anchor="b" anchorCtr="0"/>
          <a:lstStyle>
            <a:lvl1pPr>
              <a:lnSpc>
                <a:spcPct val="90000"/>
              </a:lnSpc>
              <a:defRPr sz="4000">
                <a:solidFill>
                  <a:schemeClr val="tx2"/>
                </a:solidFill>
              </a:defRPr>
            </a:lvl1pPr>
          </a:lstStyle>
          <a:p>
            <a:r>
              <a:rPr lang="en-US" dirty="0"/>
              <a:t>Click to add title</a:t>
            </a:r>
          </a:p>
        </p:txBody>
      </p:sp>
      <p:sp>
        <p:nvSpPr>
          <p:cNvPr id="22" name="Text Placeholder 4"/>
          <p:cNvSpPr>
            <a:spLocks noGrp="1"/>
          </p:cNvSpPr>
          <p:nvPr>
            <p:ph type="body" sz="quarter" idx="16" hasCustomPrompt="1"/>
          </p:nvPr>
        </p:nvSpPr>
        <p:spPr>
          <a:xfrm>
            <a:off x="557930" y="4379002"/>
            <a:ext cx="3582950" cy="1262324"/>
          </a:xfrm>
        </p:spPr>
        <p:txBody>
          <a:bodyPr/>
          <a:lstStyle>
            <a:lvl1pPr>
              <a:defRPr sz="1500" b="1">
                <a:solidFill>
                  <a:schemeClr val="tx2"/>
                </a:solidFill>
                <a:latin typeface="+mn-lt"/>
              </a:defRPr>
            </a:lvl1pPr>
            <a:lvl2pPr marL="0" indent="0">
              <a:spcBef>
                <a:spcPts val="0"/>
              </a:spcBef>
              <a:spcAft>
                <a:spcPts val="2400"/>
              </a:spcAft>
              <a:buFontTx/>
              <a:buNone/>
              <a:defRPr sz="1300">
                <a:solidFill>
                  <a:schemeClr val="tx2"/>
                </a:solidFill>
                <a:latin typeface="+mn-lt"/>
              </a:defRPr>
            </a:lvl2pPr>
            <a:lvl3pPr marL="0" indent="0">
              <a:buFontTx/>
              <a:buNone/>
              <a:defRPr sz="1200">
                <a:solidFill>
                  <a:schemeClr val="tx2"/>
                </a:solidFill>
                <a:latin typeface="+mn-lt"/>
              </a:defRPr>
            </a:lvl3pPr>
            <a:lvl4pPr>
              <a:defRPr>
                <a:solidFill>
                  <a:schemeClr val="bg1"/>
                </a:solidFill>
              </a:defRPr>
            </a:lvl4pPr>
            <a:lvl5pPr>
              <a:defRPr>
                <a:solidFill>
                  <a:schemeClr val="bg1"/>
                </a:solidFill>
              </a:defRPr>
            </a:lvl5pPr>
          </a:lstStyle>
          <a:p>
            <a:pPr lvl="0"/>
            <a:r>
              <a:rPr lang="en-US" dirty="0"/>
              <a:t>Presenter name</a:t>
            </a:r>
          </a:p>
          <a:p>
            <a:pPr lvl="1"/>
            <a:r>
              <a:rPr lang="en-US" dirty="0"/>
              <a:t>Presenter title</a:t>
            </a:r>
          </a:p>
          <a:p>
            <a:pPr lvl="2"/>
            <a:r>
              <a:rPr lang="en-US" dirty="0"/>
              <a:t>Date</a:t>
            </a:r>
          </a:p>
        </p:txBody>
      </p:sp>
      <p:pic>
        <p:nvPicPr>
          <p:cNvPr id="12" name="Graphic 11" descr="CVS Health logo.">
            <a:extLst>
              <a:ext uri="{FF2B5EF4-FFF2-40B4-BE49-F238E27FC236}">
                <a16:creationId xmlns:a16="http://schemas.microsoft.com/office/drawing/2014/main" id="{EB139D66-8476-4A6C-8269-A32651B9DC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7929" y="430702"/>
            <a:ext cx="2872536" cy="350455"/>
          </a:xfrm>
          <a:prstGeom prst="rect">
            <a:avLst/>
          </a:prstGeom>
        </p:spPr>
      </p:pic>
      <p:pic>
        <p:nvPicPr>
          <p:cNvPr id="21" name="Picture 20" descr="Red outline heart."/>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75169" y="1016179"/>
            <a:ext cx="5222470" cy="4340047"/>
          </a:xfrm>
          <a:prstGeom prst="rect">
            <a:avLst/>
          </a:prstGeom>
        </p:spPr>
      </p:pic>
    </p:spTree>
    <p:extLst>
      <p:ext uri="{BB962C8B-B14F-4D97-AF65-F5344CB8AC3E}">
        <p14:creationId xmlns:p14="http://schemas.microsoft.com/office/powerpoint/2010/main" val="4064028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re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3284C44-CBEF-4F9A-AC72-8990858B0EF0}"/>
              </a:ext>
            </a:extLst>
          </p:cNvPr>
          <p:cNvSpPr>
            <a:spLocks noGrp="1"/>
          </p:cNvSpPr>
          <p:nvPr>
            <p:ph type="title" hasCustomPrompt="1"/>
          </p:nvPr>
        </p:nvSpPr>
        <p:spPr>
          <a:xfrm>
            <a:off x="3232111" y="3022967"/>
            <a:ext cx="5727776" cy="812066"/>
          </a:xfrm>
        </p:spPr>
        <p:txBody>
          <a:bodyPr rIns="0" anchor="ctr"/>
          <a:lstStyle>
            <a:lvl1pPr algn="ctr">
              <a:defRPr sz="3200" b="1">
                <a:solidFill>
                  <a:schemeClr val="accent2"/>
                </a:solidFill>
                <a:latin typeface="+mj-lt"/>
              </a:defRPr>
            </a:lvl1pPr>
          </a:lstStyle>
          <a:p>
            <a:r>
              <a:rPr lang="en-US" dirty="0"/>
              <a:t>Click to edit title for divider</a:t>
            </a:r>
          </a:p>
        </p:txBody>
      </p:sp>
    </p:spTree>
    <p:extLst>
      <p:ext uri="{BB962C8B-B14F-4D97-AF65-F5344CB8AC3E}">
        <p14:creationId xmlns:p14="http://schemas.microsoft.com/office/powerpoint/2010/main" val="1424095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gra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20D3DB-63F4-412F-96CC-3E84E34BE0CE}"/>
              </a:ext>
            </a:extLst>
          </p:cNvPr>
          <p:cNvSpPr/>
          <p:nvPr userDrawn="1"/>
        </p:nvSpPr>
        <p:spPr>
          <a:xfrm>
            <a:off x="1"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latin typeface="+mn-lt"/>
              <a:cs typeface="Arial" panose="020B0604020202020204" pitchFamily="34" charset="0"/>
            </a:endParaRPr>
          </a:p>
        </p:txBody>
      </p:sp>
      <p:sp>
        <p:nvSpPr>
          <p:cNvPr id="4" name="Title 1">
            <a:extLst>
              <a:ext uri="{FF2B5EF4-FFF2-40B4-BE49-F238E27FC236}">
                <a16:creationId xmlns:a16="http://schemas.microsoft.com/office/drawing/2014/main" id="{B3284C44-CBEF-4F9A-AC72-8990858B0EF0}"/>
              </a:ext>
            </a:extLst>
          </p:cNvPr>
          <p:cNvSpPr>
            <a:spLocks noGrp="1"/>
          </p:cNvSpPr>
          <p:nvPr>
            <p:ph type="title" hasCustomPrompt="1"/>
          </p:nvPr>
        </p:nvSpPr>
        <p:spPr>
          <a:xfrm>
            <a:off x="3232111" y="3022967"/>
            <a:ext cx="5727776" cy="812066"/>
          </a:xfrm>
        </p:spPr>
        <p:txBody>
          <a:bodyPr rIns="0" anchor="ctr"/>
          <a:lstStyle>
            <a:lvl1pPr algn="ctr" defTabSz="457200" rtl="0" eaLnBrk="1" latinLnBrk="0" hangingPunct="1">
              <a:lnSpc>
                <a:spcPct val="90000"/>
              </a:lnSpc>
              <a:spcBef>
                <a:spcPct val="0"/>
              </a:spcBef>
              <a:buNone/>
              <a:defRPr lang="en-US" sz="3200" b="1" kern="1200" dirty="0">
                <a:solidFill>
                  <a:schemeClr val="bg1"/>
                </a:solidFill>
                <a:latin typeface="+mj-lt"/>
                <a:ea typeface="+mj-ea"/>
                <a:cs typeface="+mj-cs"/>
              </a:defRPr>
            </a:lvl1pPr>
          </a:lstStyle>
          <a:p>
            <a:r>
              <a:rPr lang="en-US" dirty="0"/>
              <a:t>Click to edit title for divider</a:t>
            </a:r>
          </a:p>
        </p:txBody>
      </p:sp>
    </p:spTree>
    <p:extLst>
      <p:ext uri="{BB962C8B-B14F-4D97-AF65-F5344CB8AC3E}">
        <p14:creationId xmlns:p14="http://schemas.microsoft.com/office/powerpoint/2010/main" val="2937290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nav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111EDB-A7DC-4D3C-BA73-E639327B03EF}"/>
              </a:ext>
            </a:extLst>
          </p:cNvPr>
          <p:cNvSpPr/>
          <p:nvPr userDrawn="1"/>
        </p:nvSpPr>
        <p:spPr>
          <a:xfrm>
            <a:off x="1" y="0"/>
            <a:ext cx="12192000" cy="6858000"/>
          </a:xfrm>
          <a:prstGeom prst="rect">
            <a:avLst/>
          </a:prstGeom>
          <a:solidFill>
            <a:srgbClr val="0B3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latin typeface="+mn-lt"/>
              <a:cs typeface="Arial" panose="020B0604020202020204" pitchFamily="34" charset="0"/>
            </a:endParaRPr>
          </a:p>
        </p:txBody>
      </p:sp>
      <p:sp>
        <p:nvSpPr>
          <p:cNvPr id="4" name="Title 1">
            <a:extLst>
              <a:ext uri="{FF2B5EF4-FFF2-40B4-BE49-F238E27FC236}">
                <a16:creationId xmlns:a16="http://schemas.microsoft.com/office/drawing/2014/main" id="{A8DD2AFC-8349-4DB3-855A-645AB85DF6B0}"/>
              </a:ext>
            </a:extLst>
          </p:cNvPr>
          <p:cNvSpPr>
            <a:spLocks noGrp="1"/>
          </p:cNvSpPr>
          <p:nvPr>
            <p:ph type="title" hasCustomPrompt="1"/>
          </p:nvPr>
        </p:nvSpPr>
        <p:spPr>
          <a:xfrm>
            <a:off x="3232111" y="3022967"/>
            <a:ext cx="5727776" cy="812066"/>
          </a:xfrm>
        </p:spPr>
        <p:txBody>
          <a:bodyPr rIns="0" anchor="ctr"/>
          <a:lstStyle>
            <a:lvl1pPr algn="ctr" defTabSz="457200" rtl="0" eaLnBrk="1" latinLnBrk="0" hangingPunct="1">
              <a:lnSpc>
                <a:spcPct val="90000"/>
              </a:lnSpc>
              <a:spcBef>
                <a:spcPct val="0"/>
              </a:spcBef>
              <a:buNone/>
              <a:defRPr lang="en-US" sz="3200" b="1" kern="1200" dirty="0">
                <a:solidFill>
                  <a:schemeClr val="bg1"/>
                </a:solidFill>
                <a:latin typeface="+mj-lt"/>
                <a:ea typeface="+mj-ea"/>
                <a:cs typeface="+mj-cs"/>
              </a:defRPr>
            </a:lvl1pPr>
          </a:lstStyle>
          <a:p>
            <a:r>
              <a:rPr lang="en-US" dirty="0"/>
              <a:t>Click to edit title for divider</a:t>
            </a:r>
          </a:p>
        </p:txBody>
      </p:sp>
    </p:spTree>
    <p:extLst>
      <p:ext uri="{BB962C8B-B14F-4D97-AF65-F5344CB8AC3E}">
        <p14:creationId xmlns:p14="http://schemas.microsoft.com/office/powerpoint/2010/main" val="1721375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white">
    <p:spTree>
      <p:nvGrpSpPr>
        <p:cNvPr id="1" name=""/>
        <p:cNvGrpSpPr/>
        <p:nvPr/>
      </p:nvGrpSpPr>
      <p:grpSpPr>
        <a:xfrm>
          <a:off x="0" y="0"/>
          <a:ext cx="0" cy="0"/>
          <a:chOff x="0" y="0"/>
          <a:chExt cx="0" cy="0"/>
        </a:xfrm>
      </p:grpSpPr>
      <p:pic>
        <p:nvPicPr>
          <p:cNvPr id="5" name="Picture 4" descr="Light heart pattern background.">
            <a:extLst>
              <a:ext uri="{FF2B5EF4-FFF2-40B4-BE49-F238E27FC236}">
                <a16:creationId xmlns:a16="http://schemas.microsoft.com/office/drawing/2014/main" id="{DCF51F69-B135-440B-B1C1-8877F65D92E0}"/>
              </a:ext>
            </a:extLst>
          </p:cNvPr>
          <p:cNvPicPr>
            <a:picLocks noChangeAspect="1"/>
          </p:cNvPicPr>
          <p:nvPr userDrawn="1"/>
        </p:nvPicPr>
        <p:blipFill rotWithShape="1">
          <a:blip r:embed="rId2"/>
          <a:srcRect l="444" t="-1" b="507"/>
          <a:stretch/>
        </p:blipFill>
        <p:spPr>
          <a:xfrm>
            <a:off x="-64" y="0"/>
            <a:ext cx="12192127" cy="6858000"/>
          </a:xfrm>
          <a:prstGeom prst="rect">
            <a:avLst/>
          </a:prstGeom>
        </p:spPr>
      </p:pic>
      <p:sp>
        <p:nvSpPr>
          <p:cNvPr id="4" name="Title 1">
            <a:extLst>
              <a:ext uri="{FF2B5EF4-FFF2-40B4-BE49-F238E27FC236}">
                <a16:creationId xmlns:a16="http://schemas.microsoft.com/office/drawing/2014/main" id="{B3284C44-CBEF-4F9A-AC72-8990858B0EF0}"/>
              </a:ext>
            </a:extLst>
          </p:cNvPr>
          <p:cNvSpPr>
            <a:spLocks noGrp="1"/>
          </p:cNvSpPr>
          <p:nvPr>
            <p:ph type="title" hasCustomPrompt="1"/>
          </p:nvPr>
        </p:nvSpPr>
        <p:spPr>
          <a:xfrm>
            <a:off x="3232111" y="3022967"/>
            <a:ext cx="5727776" cy="812066"/>
          </a:xfrm>
        </p:spPr>
        <p:txBody>
          <a:bodyPr rIns="0" anchor="ctr"/>
          <a:lstStyle>
            <a:lvl1pPr algn="ctr" defTabSz="457200" rtl="0" eaLnBrk="1" latinLnBrk="0" hangingPunct="1">
              <a:lnSpc>
                <a:spcPct val="90000"/>
              </a:lnSpc>
              <a:spcBef>
                <a:spcPct val="0"/>
              </a:spcBef>
              <a:buNone/>
              <a:defRPr lang="en-US" sz="3200" b="1" kern="1200" dirty="0">
                <a:solidFill>
                  <a:schemeClr val="accent2"/>
                </a:solidFill>
                <a:latin typeface="+mj-lt"/>
                <a:ea typeface="+mj-ea"/>
                <a:cs typeface="+mj-cs"/>
              </a:defRPr>
            </a:lvl1pPr>
          </a:lstStyle>
          <a:p>
            <a:r>
              <a:rPr lang="en-US" dirty="0"/>
              <a:t>Click to edit title for divider</a:t>
            </a:r>
          </a:p>
        </p:txBody>
      </p:sp>
    </p:spTree>
    <p:extLst>
      <p:ext uri="{BB962C8B-B14F-4D97-AF65-F5344CB8AC3E}">
        <p14:creationId xmlns:p14="http://schemas.microsoft.com/office/powerpoint/2010/main" val="1141080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dark">
    <p:spTree>
      <p:nvGrpSpPr>
        <p:cNvPr id="1" name=""/>
        <p:cNvGrpSpPr/>
        <p:nvPr/>
      </p:nvGrpSpPr>
      <p:grpSpPr>
        <a:xfrm>
          <a:off x="0" y="0"/>
          <a:ext cx="0" cy="0"/>
          <a:chOff x="0" y="0"/>
          <a:chExt cx="0" cy="0"/>
        </a:xfrm>
      </p:grpSpPr>
      <p:pic>
        <p:nvPicPr>
          <p:cNvPr id="3" name="Picture 2" descr="Dark heart pattern background.">
            <a:extLst>
              <a:ext uri="{FF2B5EF4-FFF2-40B4-BE49-F238E27FC236}">
                <a16:creationId xmlns:a16="http://schemas.microsoft.com/office/drawing/2014/main" id="{A370D62A-AB1A-457C-AF9D-8363B2583D12}"/>
              </a:ext>
            </a:extLst>
          </p:cNvPr>
          <p:cNvPicPr>
            <a:picLocks noChangeAspect="1"/>
          </p:cNvPicPr>
          <p:nvPr userDrawn="1"/>
        </p:nvPicPr>
        <p:blipFill>
          <a:blip r:embed="rId2"/>
          <a:stretch>
            <a:fillRect/>
          </a:stretch>
        </p:blipFill>
        <p:spPr>
          <a:xfrm>
            <a:off x="-15473" y="-9144"/>
            <a:ext cx="12222945" cy="6876288"/>
          </a:xfrm>
          <a:prstGeom prst="rect">
            <a:avLst/>
          </a:prstGeom>
        </p:spPr>
      </p:pic>
      <p:sp>
        <p:nvSpPr>
          <p:cNvPr id="4" name="Title 1">
            <a:extLst>
              <a:ext uri="{FF2B5EF4-FFF2-40B4-BE49-F238E27FC236}">
                <a16:creationId xmlns:a16="http://schemas.microsoft.com/office/drawing/2014/main" id="{ABD1AEB8-3322-4E67-A702-83F309202013}"/>
              </a:ext>
            </a:extLst>
          </p:cNvPr>
          <p:cNvSpPr>
            <a:spLocks noGrp="1"/>
          </p:cNvSpPr>
          <p:nvPr>
            <p:ph type="title" hasCustomPrompt="1"/>
          </p:nvPr>
        </p:nvSpPr>
        <p:spPr>
          <a:xfrm>
            <a:off x="3232111" y="3022967"/>
            <a:ext cx="5727776" cy="812066"/>
          </a:xfrm>
        </p:spPr>
        <p:txBody>
          <a:bodyPr rIns="0" anchor="ctr"/>
          <a:lstStyle>
            <a:lvl1pPr algn="ctr" defTabSz="457200" rtl="0" eaLnBrk="1" latinLnBrk="0" hangingPunct="1">
              <a:lnSpc>
                <a:spcPct val="90000"/>
              </a:lnSpc>
              <a:spcBef>
                <a:spcPct val="0"/>
              </a:spcBef>
              <a:buNone/>
              <a:defRPr lang="en-US" sz="3200" b="1" kern="1200" dirty="0">
                <a:solidFill>
                  <a:schemeClr val="bg1"/>
                </a:solidFill>
                <a:latin typeface="+mj-lt"/>
                <a:ea typeface="+mj-ea"/>
                <a:cs typeface="+mj-cs"/>
              </a:defRPr>
            </a:lvl1pPr>
          </a:lstStyle>
          <a:p>
            <a:r>
              <a:rPr lang="en-US" dirty="0"/>
              <a:t>Click to edit title for divider</a:t>
            </a:r>
          </a:p>
        </p:txBody>
      </p:sp>
    </p:spTree>
    <p:extLst>
      <p:ext uri="{BB962C8B-B14F-4D97-AF65-F5344CB8AC3E}">
        <p14:creationId xmlns:p14="http://schemas.microsoft.com/office/powerpoint/2010/main" val="4142135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without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US" dirty="0"/>
              <a:t>Click to add title for one-column layout</a:t>
            </a:r>
          </a:p>
        </p:txBody>
      </p:sp>
      <p:sp>
        <p:nvSpPr>
          <p:cNvPr id="3" name="Content Placeholder 2"/>
          <p:cNvSpPr>
            <a:spLocks noGrp="1"/>
          </p:cNvSpPr>
          <p:nvPr>
            <p:ph idx="1" hasCustomPrompt="1"/>
          </p:nvPr>
        </p:nvSpPr>
        <p:spPr bwMode="gray">
          <a:xfrm>
            <a:off x="557929" y="1767532"/>
            <a:ext cx="8588453" cy="3977640"/>
          </a:xfrm>
        </p:spPr>
        <p:txBody>
          <a:bodyPr/>
          <a:lstStyle>
            <a:lvl1pPr>
              <a:defRPr cap="none" baseline="0">
                <a:solidFill>
                  <a:schemeClr val="tx2"/>
                </a:solidFill>
              </a:defRPr>
            </a:lvl1pPr>
            <a:lvl2pPr>
              <a:defRPr>
                <a:solidFill>
                  <a:schemeClr val="tx2"/>
                </a:solidFill>
              </a:defRPr>
            </a:lvl2pPr>
            <a:lvl3pPr>
              <a:defRPr baseline="0">
                <a:solidFill>
                  <a:schemeClr val="tx2"/>
                </a:solidFill>
              </a:defRPr>
            </a:lvl3pPr>
            <a:lvl4pPr>
              <a:defRPr>
                <a:solidFill>
                  <a:schemeClr val="tx2"/>
                </a:solidFill>
              </a:defRPr>
            </a:lvl4pPr>
            <a:lvl5pPr>
              <a:defRPr baseline="0">
                <a:solidFill>
                  <a:schemeClr val="tx2"/>
                </a:solidFill>
              </a:defRPr>
            </a:lvl5pPr>
            <a:lvl6pPr>
              <a:defRPr/>
            </a:lvl6pPr>
            <a:lvl7pPr>
              <a:defRPr/>
            </a:lvl7pPr>
            <a:lvl8pPr>
              <a:defRPr/>
            </a:lvl8pPr>
            <a:lvl9pPr>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Tree>
    <p:extLst>
      <p:ext uri="{BB962C8B-B14F-4D97-AF65-F5344CB8AC3E}">
        <p14:creationId xmlns:p14="http://schemas.microsoft.com/office/powerpoint/2010/main" val="14482967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530351"/>
            <a:ext cx="9667726" cy="713232"/>
          </a:xfrm>
        </p:spPr>
        <p:txBody>
          <a:bodyPr/>
          <a:lstStyle>
            <a:lvl1pPr>
              <a:defRPr>
                <a:solidFill>
                  <a:schemeClr val="tx2"/>
                </a:solidFill>
              </a:defRPr>
            </a:lvl1pPr>
          </a:lstStyle>
          <a:p>
            <a:r>
              <a:rPr lang="en-US" dirty="0"/>
              <a:t>Click to add title for one-column layout</a:t>
            </a:r>
          </a:p>
        </p:txBody>
      </p:sp>
      <p:sp>
        <p:nvSpPr>
          <p:cNvPr id="3" name="Content Placeholder 2"/>
          <p:cNvSpPr>
            <a:spLocks noGrp="1"/>
          </p:cNvSpPr>
          <p:nvPr>
            <p:ph idx="1" hasCustomPrompt="1"/>
          </p:nvPr>
        </p:nvSpPr>
        <p:spPr bwMode="gray">
          <a:xfrm>
            <a:off x="557929" y="1767532"/>
            <a:ext cx="8588453" cy="3977640"/>
          </a:xfrm>
        </p:spPr>
        <p:txBody>
          <a:bodyPr/>
          <a:lstStyle>
            <a:lvl1pPr>
              <a:lnSpc>
                <a:spcPct val="100000"/>
              </a:lnSpc>
              <a:buClr>
                <a:schemeClr val="tx1"/>
              </a:buClr>
              <a:defRPr sz="1800" b="1" cap="none" baseline="0">
                <a:solidFill>
                  <a:schemeClr val="tx2"/>
                </a:solidFill>
                <a:latin typeface="+mn-lt"/>
              </a:defRPr>
            </a:lvl1pPr>
            <a:lvl2pPr marL="0" indent="0">
              <a:buClr>
                <a:schemeClr val="tx1"/>
              </a:buClr>
              <a:buNone/>
              <a:defRPr sz="1300" baseline="0">
                <a:solidFill>
                  <a:schemeClr val="tx2"/>
                </a:solidFill>
              </a:defRPr>
            </a:lvl2pPr>
            <a:lvl3pPr marL="171450" indent="-171450">
              <a:spcBef>
                <a:spcPts val="1200"/>
              </a:spcBef>
              <a:buClr>
                <a:schemeClr val="tx1"/>
              </a:buClr>
              <a:buFont typeface="Arial" panose="020B0604020202020204" pitchFamily="34" charset="0"/>
              <a:buChar char="•"/>
              <a:defRPr sz="1300" baseline="0">
                <a:solidFill>
                  <a:schemeClr val="tx2"/>
                </a:solidFill>
              </a:defRPr>
            </a:lvl3pPr>
            <a:lvl4pPr marL="342900" indent="-171450">
              <a:buClr>
                <a:schemeClr val="tx1"/>
              </a:buClr>
              <a:buFont typeface="Arial" panose="020B0604020202020204" pitchFamily="34" charset="0"/>
              <a:buChar char="–"/>
              <a:defRPr sz="1300" baseline="0">
                <a:solidFill>
                  <a:schemeClr val="tx2"/>
                </a:solidFill>
              </a:defRPr>
            </a:lvl4pPr>
            <a:lvl5pPr marL="515938" indent="-173038">
              <a:buClr>
                <a:schemeClr val="tx1"/>
              </a:buClr>
              <a:buFont typeface="Arial" panose="020B0604020202020204" pitchFamily="34" charset="0"/>
              <a:buChar char="•"/>
              <a:defRPr sz="1300">
                <a:solidFill>
                  <a:schemeClr val="tx2"/>
                </a:solidFill>
              </a:defRPr>
            </a:lvl5pPr>
            <a:lvl6pPr marL="687388" indent="-171450">
              <a:buClr>
                <a:schemeClr val="tx1"/>
              </a:buClr>
              <a:buFont typeface="Arial" panose="020B0604020202020204" pitchFamily="34" charset="0"/>
              <a:buChar char="–"/>
              <a:defRPr sz="1300" baseline="0">
                <a:solidFill>
                  <a:schemeClr val="tx2"/>
                </a:solidFill>
              </a:defRPr>
            </a:lvl6pPr>
            <a:lvl7pPr marL="860425" indent="-173038">
              <a:buFont typeface="Arial" panose="020B0604020202020204" pitchFamily="34" charset="0"/>
              <a:buChar char="•"/>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baseline="0"/>
            </a:lvl9pPr>
          </a:lstStyle>
          <a:p>
            <a:pPr lvl="0"/>
            <a:r>
              <a:rPr lang="en-US" dirty="0"/>
              <a:t>Click to add 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a:p>
            <a:pPr lvl="6"/>
            <a:r>
              <a:rPr lang="en-US" dirty="0"/>
              <a:t>Fifth-level bullet</a:t>
            </a:r>
          </a:p>
          <a:p>
            <a:pPr lvl="7"/>
            <a:r>
              <a:rPr lang="en-US" dirty="0"/>
              <a:t>Sixth-level bullet</a:t>
            </a:r>
          </a:p>
          <a:p>
            <a:pPr lvl="8"/>
            <a:r>
              <a:rPr lang="en-US" dirty="0"/>
              <a:t>Seventh-level bullet</a:t>
            </a:r>
          </a:p>
        </p:txBody>
      </p:sp>
    </p:spTree>
    <p:extLst>
      <p:ext uri="{BB962C8B-B14F-4D97-AF65-F5344CB8AC3E}">
        <p14:creationId xmlns:p14="http://schemas.microsoft.com/office/powerpoint/2010/main" val="2808753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530351"/>
            <a:ext cx="9667726" cy="713232"/>
          </a:xfrm>
        </p:spPr>
        <p:txBody>
          <a:bodyPr/>
          <a:lstStyle>
            <a:lvl1pPr>
              <a:defRPr>
                <a:solidFill>
                  <a:schemeClr val="tx2"/>
                </a:solidFill>
              </a:defRPr>
            </a:lvl1pPr>
          </a:lstStyle>
          <a:p>
            <a:r>
              <a:rPr lang="en-US" dirty="0"/>
              <a:t>Click to add title for two-column layout</a:t>
            </a:r>
          </a:p>
        </p:txBody>
      </p:sp>
      <p:sp>
        <p:nvSpPr>
          <p:cNvPr id="3" name="Content Placeholder 2"/>
          <p:cNvSpPr>
            <a:spLocks noGrp="1"/>
          </p:cNvSpPr>
          <p:nvPr>
            <p:ph sz="half" idx="1" hasCustomPrompt="1"/>
          </p:nvPr>
        </p:nvSpPr>
        <p:spPr bwMode="gray">
          <a:xfrm>
            <a:off x="557929" y="1767532"/>
            <a:ext cx="5238478" cy="3973512"/>
          </a:xfrm>
        </p:spPr>
        <p:txBody>
          <a:bodyPr vert="horz" lIns="0" tIns="0" rIns="0" bIns="0" rtlCol="0">
            <a:noAutofit/>
          </a:bodyPr>
          <a:lstStyle>
            <a:lvl1pPr>
              <a:lnSpc>
                <a:spcPct val="100000"/>
              </a:lnSpc>
              <a:buClr>
                <a:schemeClr val="tx1"/>
              </a:buClr>
              <a:defRPr lang="en-US" sz="1800" b="1" kern="1200" cap="none" baseline="0" dirty="0">
                <a:solidFill>
                  <a:schemeClr val="tx2"/>
                </a:solidFill>
                <a:latin typeface="+mn-lt"/>
                <a:ea typeface="+mn-ea"/>
                <a:cs typeface="+mn-cs"/>
              </a:defRPr>
            </a:lvl1pPr>
            <a:lvl2pPr marL="0" indent="0">
              <a:buClr>
                <a:schemeClr val="tx1"/>
              </a:buClr>
              <a:buNone/>
              <a:defRPr lang="en-US" sz="1300" baseline="0" dirty="0" smtClean="0">
                <a:solidFill>
                  <a:schemeClr val="tx2"/>
                </a:solidFill>
              </a:defRPr>
            </a:lvl2pPr>
            <a:lvl3pPr marL="171450" indent="-171450">
              <a:spcBef>
                <a:spcPts val="1200"/>
              </a:spcBef>
              <a:buClr>
                <a:schemeClr val="tx1"/>
              </a:buClr>
              <a:buFont typeface="Arial" panose="020B0604020202020204" pitchFamily="34" charset="0"/>
              <a:buChar char="•"/>
              <a:defRPr lang="en-US" sz="1300" baseline="0" dirty="0" smtClean="0">
                <a:solidFill>
                  <a:schemeClr val="tx2"/>
                </a:solidFill>
              </a:defRPr>
            </a:lvl3pPr>
            <a:lvl4pPr marL="342900" indent="-171450">
              <a:buClr>
                <a:schemeClr val="tx1"/>
              </a:buClr>
              <a:buFont typeface="Arial" panose="020B0604020202020204" pitchFamily="34" charset="0"/>
              <a:buChar char="–"/>
              <a:defRPr lang="en-US" sz="1300" baseline="0" dirty="0" smtClean="0">
                <a:solidFill>
                  <a:schemeClr val="tx2"/>
                </a:solidFill>
              </a:defRPr>
            </a:lvl4pPr>
            <a:lvl5pPr marL="514350" indent="-171450">
              <a:buClr>
                <a:schemeClr val="tx1"/>
              </a:buClr>
              <a:buFont typeface="Arial" panose="020B0604020202020204" pitchFamily="34" charset="0"/>
              <a:buChar char="•"/>
              <a:defRPr lang="en-US" sz="1300" dirty="0">
                <a:solidFill>
                  <a:schemeClr val="tx2"/>
                </a:solidFill>
              </a:defRPr>
            </a:lvl5pPr>
            <a:lvl6pPr marL="685800" indent="-171450">
              <a:buClr>
                <a:schemeClr val="tx1"/>
              </a:buClr>
              <a:buFont typeface="Arial" panose="020B0604020202020204" pitchFamily="34" charset="0"/>
              <a:buChar char="–"/>
              <a:defRPr sz="1300" baseline="0">
                <a:solidFill>
                  <a:schemeClr val="tx2"/>
                </a:solidFill>
              </a:defRPr>
            </a:lvl6pPr>
            <a:lvl7pPr marL="860425" indent="-173038">
              <a:buFont typeface="Arial" panose="020B0604020202020204" pitchFamily="34" charset="0"/>
              <a:buChar char="•"/>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baseline="0"/>
            </a:lvl9pPr>
          </a:lstStyle>
          <a:p>
            <a:pPr marL="0" lvl="0" indent="0" algn="l" defTabSz="457200" rtl="0" eaLnBrk="1" latinLnBrk="0" hangingPunct="1">
              <a:lnSpc>
                <a:spcPct val="100000"/>
              </a:lnSpc>
              <a:spcBef>
                <a:spcPts val="1800"/>
              </a:spcBef>
              <a:buClr>
                <a:schemeClr val="tx1"/>
              </a:buClr>
              <a:buFont typeface="Arial"/>
              <a:buNone/>
            </a:pPr>
            <a:r>
              <a:rPr lang="en-US" dirty="0"/>
              <a:t>Click to add 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a:p>
            <a:pPr lvl="6"/>
            <a:r>
              <a:rPr lang="en-US" dirty="0"/>
              <a:t>Fifth-level bullet</a:t>
            </a:r>
          </a:p>
          <a:p>
            <a:pPr lvl="7"/>
            <a:r>
              <a:rPr lang="en-US" dirty="0"/>
              <a:t>Sixth-level bullet</a:t>
            </a:r>
          </a:p>
          <a:p>
            <a:pPr lvl="8"/>
            <a:r>
              <a:rPr lang="en-US" dirty="0"/>
              <a:t>Seventh-level bullet</a:t>
            </a:r>
          </a:p>
        </p:txBody>
      </p:sp>
      <p:sp>
        <p:nvSpPr>
          <p:cNvPr id="5" name="Content Placeholder 2"/>
          <p:cNvSpPr>
            <a:spLocks noGrp="1"/>
          </p:cNvSpPr>
          <p:nvPr>
            <p:ph sz="half" idx="10" hasCustomPrompt="1"/>
          </p:nvPr>
        </p:nvSpPr>
        <p:spPr bwMode="gray">
          <a:xfrm>
            <a:off x="6384175" y="1767532"/>
            <a:ext cx="5238478" cy="3973512"/>
          </a:xfrm>
        </p:spPr>
        <p:txBody>
          <a:bodyPr vert="horz" lIns="0" tIns="0" rIns="0" bIns="0" rtlCol="0">
            <a:noAutofit/>
          </a:bodyPr>
          <a:lstStyle>
            <a:lvl1pPr>
              <a:lnSpc>
                <a:spcPct val="100000"/>
              </a:lnSpc>
              <a:buClr>
                <a:schemeClr val="tx1"/>
              </a:buClr>
              <a:defRPr lang="en-US" sz="1800" b="1" kern="1200" cap="none" baseline="0" dirty="0">
                <a:solidFill>
                  <a:schemeClr val="tx2"/>
                </a:solidFill>
                <a:latin typeface="+mn-lt"/>
                <a:ea typeface="+mn-ea"/>
                <a:cs typeface="+mn-cs"/>
              </a:defRPr>
            </a:lvl1pPr>
            <a:lvl2pPr marL="0" indent="0">
              <a:buClr>
                <a:schemeClr val="tx1"/>
              </a:buClr>
              <a:buNone/>
              <a:defRPr lang="en-US" sz="1300" baseline="0" dirty="0" smtClean="0">
                <a:solidFill>
                  <a:schemeClr val="tx2"/>
                </a:solidFill>
              </a:defRPr>
            </a:lvl2pPr>
            <a:lvl3pPr marL="171450" indent="-171450">
              <a:spcBef>
                <a:spcPts val="1200"/>
              </a:spcBef>
              <a:buClr>
                <a:schemeClr val="tx1"/>
              </a:buClr>
              <a:buFont typeface="Arial" panose="020B0604020202020204" pitchFamily="34" charset="0"/>
              <a:buChar char="•"/>
              <a:defRPr lang="en-US" sz="1300" baseline="0" dirty="0" smtClean="0">
                <a:solidFill>
                  <a:schemeClr val="tx2"/>
                </a:solidFill>
              </a:defRPr>
            </a:lvl3pPr>
            <a:lvl4pPr marL="342900" indent="-171450">
              <a:buClr>
                <a:schemeClr val="tx1"/>
              </a:buClr>
              <a:buFont typeface="Arial" panose="020B0604020202020204" pitchFamily="34" charset="0"/>
              <a:buChar char="–"/>
              <a:defRPr lang="en-US" sz="1300" baseline="0" dirty="0" smtClean="0">
                <a:solidFill>
                  <a:schemeClr val="tx2"/>
                </a:solidFill>
              </a:defRPr>
            </a:lvl4pPr>
            <a:lvl5pPr marL="514350" indent="-171450">
              <a:buClr>
                <a:schemeClr val="tx1"/>
              </a:buClr>
              <a:buFont typeface="Arial" panose="020B0604020202020204" pitchFamily="34" charset="0"/>
              <a:buChar char="•"/>
              <a:defRPr lang="en-US" sz="1300" dirty="0">
                <a:solidFill>
                  <a:schemeClr val="tx2"/>
                </a:solidFill>
              </a:defRPr>
            </a:lvl5pPr>
            <a:lvl6pPr marL="685800" indent="-171450">
              <a:buClr>
                <a:schemeClr val="tx1"/>
              </a:buClr>
              <a:buFont typeface="Arial" panose="020B0604020202020204" pitchFamily="34" charset="0"/>
              <a:buChar char="–"/>
              <a:defRPr sz="1300" baseline="0">
                <a:solidFill>
                  <a:schemeClr val="tx2"/>
                </a:solidFill>
              </a:defRPr>
            </a:lvl6pPr>
            <a:lvl7pPr marL="860425" indent="-173038">
              <a:buFont typeface="Arial" panose="020B0604020202020204" pitchFamily="34" charset="0"/>
              <a:buChar char="•"/>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baseline="0"/>
            </a:lvl9pPr>
          </a:lstStyle>
          <a:p>
            <a:pPr marL="0" lvl="0" indent="0" algn="l" defTabSz="457200" rtl="0" eaLnBrk="1" latinLnBrk="0" hangingPunct="1">
              <a:lnSpc>
                <a:spcPct val="100000"/>
              </a:lnSpc>
              <a:spcBef>
                <a:spcPts val="1800"/>
              </a:spcBef>
              <a:buClr>
                <a:schemeClr val="tx1"/>
              </a:buClr>
              <a:buFont typeface="Arial"/>
              <a:buNone/>
            </a:pPr>
            <a:r>
              <a:rPr lang="en-US" dirty="0"/>
              <a:t>Click to add 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a:p>
            <a:pPr lvl="6"/>
            <a:r>
              <a:rPr lang="en-US" dirty="0"/>
              <a:t>Fifth-level bullet</a:t>
            </a:r>
          </a:p>
          <a:p>
            <a:pPr lvl="7"/>
            <a:r>
              <a:rPr lang="en-US" dirty="0"/>
              <a:t>Sixth-level bullet</a:t>
            </a:r>
          </a:p>
          <a:p>
            <a:pPr lvl="8"/>
            <a:r>
              <a:rPr lang="en-US" dirty="0"/>
              <a:t>Seventh-level bullet</a:t>
            </a:r>
          </a:p>
        </p:txBody>
      </p:sp>
    </p:spTree>
    <p:extLst>
      <p:ext uri="{BB962C8B-B14F-4D97-AF65-F5344CB8AC3E}">
        <p14:creationId xmlns:p14="http://schemas.microsoft.com/office/powerpoint/2010/main" val="3820814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530351"/>
            <a:ext cx="9667726" cy="713232"/>
          </a:xfrm>
        </p:spPr>
        <p:txBody>
          <a:bodyPr/>
          <a:lstStyle>
            <a:lvl1pPr>
              <a:defRPr>
                <a:solidFill>
                  <a:schemeClr val="tx2"/>
                </a:solidFill>
              </a:defRPr>
            </a:lvl1pPr>
          </a:lstStyle>
          <a:p>
            <a:r>
              <a:rPr lang="en-US" dirty="0"/>
              <a:t>Click to add title for three-column layout</a:t>
            </a:r>
          </a:p>
        </p:txBody>
      </p:sp>
      <p:sp>
        <p:nvSpPr>
          <p:cNvPr id="3" name="Content Placeholder 2"/>
          <p:cNvSpPr>
            <a:spLocks noGrp="1"/>
          </p:cNvSpPr>
          <p:nvPr>
            <p:ph sz="half" idx="1" hasCustomPrompt="1"/>
          </p:nvPr>
        </p:nvSpPr>
        <p:spPr bwMode="gray">
          <a:xfrm>
            <a:off x="557930" y="1764792"/>
            <a:ext cx="3434085" cy="3988308"/>
          </a:xfrm>
        </p:spPr>
        <p:txBody>
          <a:bodyPr vert="horz" lIns="0" tIns="0" rIns="0" bIns="0" rtlCol="0">
            <a:noAutofit/>
          </a:bodyPr>
          <a:lstStyle>
            <a:lvl1pPr>
              <a:lnSpc>
                <a:spcPct val="100000"/>
              </a:lnSpc>
              <a:buClr>
                <a:schemeClr val="tx1"/>
              </a:buClr>
              <a:defRPr lang="en-US" sz="1800" b="1" kern="1200" cap="none" baseline="0" dirty="0">
                <a:solidFill>
                  <a:schemeClr val="tx2"/>
                </a:solidFill>
                <a:latin typeface="+mn-lt"/>
                <a:ea typeface="+mn-ea"/>
                <a:cs typeface="+mn-cs"/>
              </a:defRPr>
            </a:lvl1pPr>
            <a:lvl2pPr marL="0" indent="0">
              <a:buClr>
                <a:schemeClr val="tx1"/>
              </a:buClr>
              <a:buNone/>
              <a:defRPr lang="en-US" sz="1300"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sz="1300" dirty="0" smtClean="0">
                <a:solidFill>
                  <a:schemeClr val="tx2"/>
                </a:solidFill>
              </a:defRPr>
            </a:lvl4pPr>
            <a:lvl5pPr marL="511175" indent="-163513">
              <a:buClr>
                <a:schemeClr val="tx1"/>
              </a:buClr>
              <a:buFont typeface="Arial" panose="020B0604020202020204" pitchFamily="34" charset="0"/>
              <a:buChar char="•"/>
              <a:defRPr lang="en-US" sz="1300" dirty="0">
                <a:solidFill>
                  <a:schemeClr val="tx2"/>
                </a:solidFill>
              </a:defRPr>
            </a:lvl5pPr>
            <a:lvl6pPr marL="685800" indent="-174625">
              <a:buClr>
                <a:schemeClr val="tx1"/>
              </a:buClr>
              <a:buFont typeface="Arial" panose="020B0604020202020204" pitchFamily="34" charset="0"/>
              <a:buChar char="–"/>
              <a:defRPr sz="1300">
                <a:solidFill>
                  <a:schemeClr val="tx2"/>
                </a:solidFill>
              </a:defRPr>
            </a:lvl6pPr>
            <a:lvl7pPr marL="860425" indent="-173038">
              <a:buFont typeface="Arial" panose="020B0604020202020204" pitchFamily="34" charset="0"/>
              <a:buChar char="•"/>
              <a:tabLst/>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a:lvl9pPr>
          </a:lstStyle>
          <a:p>
            <a:pPr marL="0" lvl="0" indent="0" algn="l" defTabSz="457200" rtl="0" eaLnBrk="1" latinLnBrk="0" hangingPunct="1">
              <a:lnSpc>
                <a:spcPct val="100000"/>
              </a:lnSpc>
              <a:spcBef>
                <a:spcPts val="1800"/>
              </a:spcBef>
              <a:buClr>
                <a:schemeClr val="tx1"/>
              </a:buClr>
              <a:buFont typeface="Arial"/>
              <a:buNone/>
            </a:pPr>
            <a:r>
              <a:rPr lang="en-US" dirty="0"/>
              <a:t>Click to add 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a:p>
            <a:pPr lvl="6"/>
            <a:r>
              <a:rPr lang="en-US" dirty="0"/>
              <a:t>Fifth-level bullet</a:t>
            </a:r>
          </a:p>
          <a:p>
            <a:pPr lvl="7"/>
            <a:r>
              <a:rPr lang="en-US" dirty="0"/>
              <a:t>Sixth-level bullet</a:t>
            </a:r>
          </a:p>
          <a:p>
            <a:pPr lvl="8"/>
            <a:r>
              <a:rPr lang="en-US" dirty="0"/>
              <a:t>Seventh-level bullet</a:t>
            </a:r>
          </a:p>
        </p:txBody>
      </p:sp>
      <p:sp>
        <p:nvSpPr>
          <p:cNvPr id="6" name="Content Placeholder 2"/>
          <p:cNvSpPr>
            <a:spLocks noGrp="1"/>
          </p:cNvSpPr>
          <p:nvPr>
            <p:ph sz="half" idx="10" hasCustomPrompt="1"/>
          </p:nvPr>
        </p:nvSpPr>
        <p:spPr bwMode="gray">
          <a:xfrm>
            <a:off x="4371971" y="1764792"/>
            <a:ext cx="3434085" cy="3988308"/>
          </a:xfrm>
        </p:spPr>
        <p:txBody>
          <a:bodyPr vert="horz" lIns="0" tIns="0" rIns="0" bIns="0" rtlCol="0">
            <a:noAutofit/>
          </a:bodyPr>
          <a:lstStyle>
            <a:lvl1pPr>
              <a:lnSpc>
                <a:spcPct val="100000"/>
              </a:lnSpc>
              <a:buClr>
                <a:schemeClr val="tx1"/>
              </a:buClr>
              <a:defRPr lang="en-US" sz="1800" b="1" kern="1200" cap="none" baseline="0" dirty="0">
                <a:solidFill>
                  <a:schemeClr val="tx2"/>
                </a:solidFill>
                <a:latin typeface="+mn-lt"/>
                <a:ea typeface="+mn-ea"/>
                <a:cs typeface="+mn-cs"/>
              </a:defRPr>
            </a:lvl1pPr>
            <a:lvl2pPr marL="0" indent="0">
              <a:buClr>
                <a:schemeClr val="tx1"/>
              </a:buClr>
              <a:buNone/>
              <a:defRPr lang="en-US" sz="1300"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sz="1300" dirty="0" smtClean="0">
                <a:solidFill>
                  <a:schemeClr val="tx2"/>
                </a:solidFill>
              </a:defRPr>
            </a:lvl4pPr>
            <a:lvl5pPr marL="511175" indent="-163513">
              <a:buClr>
                <a:schemeClr val="tx1"/>
              </a:buClr>
              <a:buFont typeface="Arial" panose="020B0604020202020204" pitchFamily="34" charset="0"/>
              <a:buChar char="•"/>
              <a:defRPr lang="en-US" sz="1300" dirty="0">
                <a:solidFill>
                  <a:schemeClr val="tx2"/>
                </a:solidFill>
              </a:defRPr>
            </a:lvl5pPr>
            <a:lvl6pPr marL="685800" indent="-174625">
              <a:buClr>
                <a:schemeClr val="tx1"/>
              </a:buClr>
              <a:buFont typeface="Arial" panose="020B0604020202020204" pitchFamily="34" charset="0"/>
              <a:buChar char="–"/>
              <a:defRPr sz="1300">
                <a:solidFill>
                  <a:schemeClr val="tx2"/>
                </a:solidFill>
              </a:defRPr>
            </a:lvl6pPr>
            <a:lvl7pPr marL="860425" indent="-173038">
              <a:buFont typeface="Arial" panose="020B0604020202020204" pitchFamily="34" charset="0"/>
              <a:buChar char="•"/>
              <a:tabLst/>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a:lvl9pPr>
          </a:lstStyle>
          <a:p>
            <a:pPr marL="0" lvl="0" indent="0" algn="l" defTabSz="457200" rtl="0" eaLnBrk="1" latinLnBrk="0" hangingPunct="1">
              <a:lnSpc>
                <a:spcPct val="100000"/>
              </a:lnSpc>
              <a:spcBef>
                <a:spcPts val="1800"/>
              </a:spcBef>
              <a:buClr>
                <a:schemeClr val="tx1"/>
              </a:buClr>
              <a:buFont typeface="Arial"/>
              <a:buNone/>
            </a:pPr>
            <a:r>
              <a:rPr lang="en-US" dirty="0"/>
              <a:t>Click to add 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a:p>
            <a:pPr lvl="6"/>
            <a:r>
              <a:rPr lang="en-US" dirty="0"/>
              <a:t>Fifth-level bullet</a:t>
            </a:r>
          </a:p>
          <a:p>
            <a:pPr lvl="7"/>
            <a:r>
              <a:rPr lang="en-US" dirty="0"/>
              <a:t>Sixth-level bullet</a:t>
            </a:r>
          </a:p>
          <a:p>
            <a:pPr lvl="8"/>
            <a:r>
              <a:rPr lang="en-US" dirty="0"/>
              <a:t>Seventh-level bullet</a:t>
            </a:r>
          </a:p>
        </p:txBody>
      </p:sp>
      <p:sp>
        <p:nvSpPr>
          <p:cNvPr id="7" name="Content Placeholder 2"/>
          <p:cNvSpPr>
            <a:spLocks noGrp="1"/>
          </p:cNvSpPr>
          <p:nvPr>
            <p:ph sz="half" idx="11" hasCustomPrompt="1"/>
          </p:nvPr>
        </p:nvSpPr>
        <p:spPr bwMode="gray">
          <a:xfrm>
            <a:off x="8186012" y="1764792"/>
            <a:ext cx="3434085" cy="3988308"/>
          </a:xfrm>
        </p:spPr>
        <p:txBody>
          <a:bodyPr vert="horz" lIns="0" tIns="0" rIns="0" bIns="0" rtlCol="0">
            <a:noAutofit/>
          </a:bodyPr>
          <a:lstStyle>
            <a:lvl1pPr>
              <a:lnSpc>
                <a:spcPct val="100000"/>
              </a:lnSpc>
              <a:buClr>
                <a:schemeClr val="tx1"/>
              </a:buClr>
              <a:defRPr lang="en-US" sz="1800" b="1" kern="1200" cap="none" baseline="0" dirty="0">
                <a:solidFill>
                  <a:schemeClr val="tx2"/>
                </a:solidFill>
                <a:latin typeface="+mn-lt"/>
                <a:ea typeface="+mn-ea"/>
                <a:cs typeface="+mn-cs"/>
              </a:defRPr>
            </a:lvl1pPr>
            <a:lvl2pPr marL="0" indent="0">
              <a:buClr>
                <a:schemeClr val="tx1"/>
              </a:buClr>
              <a:buNone/>
              <a:defRPr lang="en-US" sz="1300"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sz="1300" dirty="0" smtClean="0">
                <a:solidFill>
                  <a:schemeClr val="tx2"/>
                </a:solidFill>
              </a:defRPr>
            </a:lvl4pPr>
            <a:lvl5pPr marL="511175" indent="-163513">
              <a:buClr>
                <a:schemeClr val="tx1"/>
              </a:buClr>
              <a:buFont typeface="Arial" panose="020B0604020202020204" pitchFamily="34" charset="0"/>
              <a:buChar char="•"/>
              <a:defRPr lang="en-US" sz="1300" dirty="0">
                <a:solidFill>
                  <a:schemeClr val="tx2"/>
                </a:solidFill>
              </a:defRPr>
            </a:lvl5pPr>
            <a:lvl6pPr marL="685800" indent="-174625">
              <a:buClr>
                <a:schemeClr val="tx1"/>
              </a:buClr>
              <a:buFont typeface="Arial" panose="020B0604020202020204" pitchFamily="34" charset="0"/>
              <a:buChar char="–"/>
              <a:defRPr sz="1300">
                <a:solidFill>
                  <a:schemeClr val="tx2"/>
                </a:solidFill>
              </a:defRPr>
            </a:lvl6pPr>
            <a:lvl7pPr marL="860425" indent="-173038">
              <a:buFont typeface="Arial" panose="020B0604020202020204" pitchFamily="34" charset="0"/>
              <a:buChar char="•"/>
              <a:tabLst/>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a:lvl9pPr>
          </a:lstStyle>
          <a:p>
            <a:pPr marL="0" lvl="0" indent="0" algn="l" defTabSz="457200" rtl="0" eaLnBrk="1" latinLnBrk="0" hangingPunct="1">
              <a:lnSpc>
                <a:spcPct val="100000"/>
              </a:lnSpc>
              <a:spcBef>
                <a:spcPts val="1800"/>
              </a:spcBef>
              <a:buClr>
                <a:schemeClr val="tx1"/>
              </a:buClr>
              <a:buFont typeface="Arial"/>
              <a:buNone/>
            </a:pPr>
            <a:r>
              <a:rPr lang="en-US" dirty="0"/>
              <a:t>Click to add 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a:p>
            <a:pPr lvl="6"/>
            <a:r>
              <a:rPr lang="en-US" dirty="0"/>
              <a:t>Fifth-level bullet</a:t>
            </a:r>
          </a:p>
          <a:p>
            <a:pPr lvl="7"/>
            <a:r>
              <a:rPr lang="en-US" dirty="0"/>
              <a:t>Sixth-level bullet</a:t>
            </a:r>
          </a:p>
          <a:p>
            <a:pPr lvl="8"/>
            <a:r>
              <a:rPr lang="en-US" dirty="0"/>
              <a:t>Seventh-level bullet</a:t>
            </a:r>
          </a:p>
        </p:txBody>
      </p:sp>
    </p:spTree>
    <p:extLst>
      <p:ext uri="{BB962C8B-B14F-4D97-AF65-F5344CB8AC3E}">
        <p14:creationId xmlns:p14="http://schemas.microsoft.com/office/powerpoint/2010/main" val="2532244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530351"/>
            <a:ext cx="9667726" cy="713232"/>
          </a:xfrm>
        </p:spPr>
        <p:txBody>
          <a:bodyPr/>
          <a:lstStyle>
            <a:lvl1pPr>
              <a:defRPr>
                <a:solidFill>
                  <a:schemeClr val="tx2"/>
                </a:solidFill>
              </a:defRPr>
            </a:lvl1pPr>
          </a:lstStyle>
          <a:p>
            <a:r>
              <a:rPr lang="en-US" dirty="0"/>
              <a:t>Click to add title for four-column layout</a:t>
            </a:r>
          </a:p>
        </p:txBody>
      </p:sp>
      <p:sp>
        <p:nvSpPr>
          <p:cNvPr id="3" name="Content Placeholder 2"/>
          <p:cNvSpPr>
            <a:spLocks noGrp="1"/>
          </p:cNvSpPr>
          <p:nvPr>
            <p:ph sz="half" idx="1" hasCustomPrompt="1"/>
          </p:nvPr>
        </p:nvSpPr>
        <p:spPr bwMode="gray">
          <a:xfrm>
            <a:off x="557929" y="1764792"/>
            <a:ext cx="2506109" cy="3977640"/>
          </a:xfrm>
        </p:spPr>
        <p:txBody>
          <a:bodyPr vert="horz" lIns="0" tIns="0" rIns="0" bIns="0" rtlCol="0">
            <a:noAutofit/>
          </a:bodyPr>
          <a:lstStyle>
            <a:lvl1pPr>
              <a:lnSpc>
                <a:spcPct val="100000"/>
              </a:lnSpc>
              <a:buClr>
                <a:schemeClr val="tx1"/>
              </a:buClr>
              <a:defRPr lang="en-US" sz="1800" b="1" kern="1200" cap="none" baseline="0" dirty="0">
                <a:solidFill>
                  <a:schemeClr val="tx2"/>
                </a:solidFill>
                <a:latin typeface="+mn-lt"/>
                <a:ea typeface="+mn-ea"/>
                <a:cs typeface="+mn-cs"/>
              </a:defRPr>
            </a:lvl1pPr>
            <a:lvl2pPr marL="0" indent="0">
              <a:buClr>
                <a:schemeClr val="tx1"/>
              </a:buClr>
              <a:buNone/>
              <a:defRPr lang="en-US" sz="1300"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sz="1300" dirty="0" smtClean="0">
                <a:solidFill>
                  <a:schemeClr val="tx2"/>
                </a:solidFill>
              </a:defRPr>
            </a:lvl4pPr>
            <a:lvl5pPr marL="511175" indent="-163513">
              <a:buClr>
                <a:schemeClr val="tx1"/>
              </a:buClr>
              <a:buFont typeface="Arial" panose="020B0604020202020204" pitchFamily="34" charset="0"/>
              <a:buChar char="•"/>
              <a:defRPr lang="en-US" sz="1300" dirty="0">
                <a:solidFill>
                  <a:schemeClr val="tx2"/>
                </a:solidFill>
              </a:defRPr>
            </a:lvl5pPr>
            <a:lvl6pPr marL="685800" indent="-174625">
              <a:buClr>
                <a:schemeClr val="tx1"/>
              </a:buClr>
              <a:buFont typeface="Arial" panose="020B0604020202020204" pitchFamily="34" charset="0"/>
              <a:buChar char="–"/>
              <a:defRPr sz="1300">
                <a:solidFill>
                  <a:schemeClr val="tx2"/>
                </a:solidFill>
              </a:defRPr>
            </a:lvl6pPr>
            <a:lvl7pPr marL="860425" indent="-173038">
              <a:buFont typeface="Arial" panose="020B0604020202020204" pitchFamily="34" charset="0"/>
              <a:buChar char="•"/>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a:lvl9pPr>
          </a:lstStyle>
          <a:p>
            <a:pPr marL="0" lvl="0" indent="0" algn="l" defTabSz="457200" rtl="0" eaLnBrk="1" latinLnBrk="0" hangingPunct="1">
              <a:lnSpc>
                <a:spcPct val="100000"/>
              </a:lnSpc>
              <a:spcBef>
                <a:spcPts val="1800"/>
              </a:spcBef>
              <a:buClr>
                <a:schemeClr val="tx1"/>
              </a:buClr>
              <a:buFont typeface="Arial"/>
              <a:buNone/>
            </a:pPr>
            <a:r>
              <a:rPr lang="en-US" dirty="0"/>
              <a:t>Click to add 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a:p>
            <a:pPr lvl="6"/>
            <a:r>
              <a:rPr lang="en-US" dirty="0"/>
              <a:t>Fifth-level bullet</a:t>
            </a:r>
          </a:p>
          <a:p>
            <a:pPr lvl="7"/>
            <a:r>
              <a:rPr lang="en-US" dirty="0"/>
              <a:t>Sixth-level bullet</a:t>
            </a:r>
          </a:p>
          <a:p>
            <a:pPr lvl="8"/>
            <a:r>
              <a:rPr lang="en-US" dirty="0"/>
              <a:t>Seventh-level bullet</a:t>
            </a:r>
          </a:p>
        </p:txBody>
      </p:sp>
      <p:sp>
        <p:nvSpPr>
          <p:cNvPr id="7" name="Content Placeholder 2"/>
          <p:cNvSpPr>
            <a:spLocks noGrp="1"/>
          </p:cNvSpPr>
          <p:nvPr>
            <p:ph sz="half" idx="10" hasCustomPrompt="1"/>
          </p:nvPr>
        </p:nvSpPr>
        <p:spPr bwMode="gray">
          <a:xfrm>
            <a:off x="3411600" y="1764792"/>
            <a:ext cx="2506109" cy="3977640"/>
          </a:xfrm>
        </p:spPr>
        <p:txBody>
          <a:bodyPr vert="horz" lIns="0" tIns="0" rIns="0" bIns="0" rtlCol="0">
            <a:noAutofit/>
          </a:bodyPr>
          <a:lstStyle>
            <a:lvl1pPr>
              <a:lnSpc>
                <a:spcPct val="100000"/>
              </a:lnSpc>
              <a:buClr>
                <a:schemeClr val="tx1"/>
              </a:buClr>
              <a:defRPr lang="en-US" sz="1800" b="1" kern="1200" cap="none" baseline="0" dirty="0">
                <a:solidFill>
                  <a:schemeClr val="tx2"/>
                </a:solidFill>
                <a:latin typeface="+mn-lt"/>
                <a:ea typeface="+mn-ea"/>
                <a:cs typeface="+mn-cs"/>
              </a:defRPr>
            </a:lvl1pPr>
            <a:lvl2pPr marL="0" indent="0">
              <a:buClr>
                <a:schemeClr val="tx1"/>
              </a:buClr>
              <a:buNone/>
              <a:defRPr lang="en-US" sz="1300"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sz="1300" dirty="0" smtClean="0">
                <a:solidFill>
                  <a:schemeClr val="tx2"/>
                </a:solidFill>
              </a:defRPr>
            </a:lvl4pPr>
            <a:lvl5pPr marL="511175" indent="-163513">
              <a:buClr>
                <a:schemeClr val="tx1"/>
              </a:buClr>
              <a:buFont typeface="Arial" panose="020B0604020202020204" pitchFamily="34" charset="0"/>
              <a:buChar char="•"/>
              <a:defRPr lang="en-US" sz="1300" dirty="0">
                <a:solidFill>
                  <a:schemeClr val="tx2"/>
                </a:solidFill>
              </a:defRPr>
            </a:lvl5pPr>
            <a:lvl6pPr marL="685800" indent="-174625">
              <a:buClr>
                <a:schemeClr val="tx1"/>
              </a:buClr>
              <a:buFont typeface="Arial" panose="020B0604020202020204" pitchFamily="34" charset="0"/>
              <a:buChar char="–"/>
              <a:defRPr sz="1300">
                <a:solidFill>
                  <a:schemeClr val="tx2"/>
                </a:solidFill>
              </a:defRPr>
            </a:lvl6pPr>
            <a:lvl7pPr marL="860425" indent="-173038">
              <a:buFont typeface="Arial" panose="020B0604020202020204" pitchFamily="34" charset="0"/>
              <a:buChar char="•"/>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a:lvl9pPr>
          </a:lstStyle>
          <a:p>
            <a:pPr marL="0" lvl="0" indent="0" algn="l" defTabSz="457200" rtl="0" eaLnBrk="1" latinLnBrk="0" hangingPunct="1">
              <a:lnSpc>
                <a:spcPct val="100000"/>
              </a:lnSpc>
              <a:spcBef>
                <a:spcPts val="1800"/>
              </a:spcBef>
              <a:buClr>
                <a:schemeClr val="tx1"/>
              </a:buClr>
              <a:buFont typeface="Arial"/>
              <a:buNone/>
            </a:pPr>
            <a:r>
              <a:rPr lang="en-US" dirty="0"/>
              <a:t>Click to add 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a:p>
            <a:pPr lvl="6"/>
            <a:r>
              <a:rPr lang="en-US" dirty="0"/>
              <a:t>Fifth-level bullet</a:t>
            </a:r>
          </a:p>
          <a:p>
            <a:pPr lvl="7"/>
            <a:r>
              <a:rPr lang="en-US" dirty="0"/>
              <a:t>Sixth-level bullet</a:t>
            </a:r>
          </a:p>
          <a:p>
            <a:pPr lvl="8"/>
            <a:r>
              <a:rPr lang="en-US" dirty="0"/>
              <a:t>Seventh-level bullet</a:t>
            </a:r>
          </a:p>
        </p:txBody>
      </p:sp>
      <p:sp>
        <p:nvSpPr>
          <p:cNvPr id="8" name="Content Placeholder 2"/>
          <p:cNvSpPr>
            <a:spLocks noGrp="1"/>
          </p:cNvSpPr>
          <p:nvPr>
            <p:ph sz="half" idx="11" hasCustomPrompt="1"/>
          </p:nvPr>
        </p:nvSpPr>
        <p:spPr bwMode="gray">
          <a:xfrm>
            <a:off x="6256125" y="1764792"/>
            <a:ext cx="2506109" cy="3977640"/>
          </a:xfrm>
        </p:spPr>
        <p:txBody>
          <a:bodyPr vert="horz" lIns="0" tIns="0" rIns="0" bIns="0" rtlCol="0">
            <a:noAutofit/>
          </a:bodyPr>
          <a:lstStyle>
            <a:lvl1pPr>
              <a:lnSpc>
                <a:spcPct val="100000"/>
              </a:lnSpc>
              <a:buClr>
                <a:schemeClr val="tx1"/>
              </a:buClr>
              <a:defRPr lang="en-US" sz="1800" b="1" kern="1200" cap="none" baseline="0" dirty="0">
                <a:solidFill>
                  <a:schemeClr val="tx2"/>
                </a:solidFill>
                <a:latin typeface="+mn-lt"/>
                <a:ea typeface="+mn-ea"/>
                <a:cs typeface="+mn-cs"/>
              </a:defRPr>
            </a:lvl1pPr>
            <a:lvl2pPr marL="0" indent="0">
              <a:buClr>
                <a:schemeClr val="tx1"/>
              </a:buClr>
              <a:buNone/>
              <a:defRPr lang="en-US" sz="1300"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sz="1300" dirty="0" smtClean="0">
                <a:solidFill>
                  <a:schemeClr val="tx2"/>
                </a:solidFill>
              </a:defRPr>
            </a:lvl4pPr>
            <a:lvl5pPr marL="511175" indent="-163513">
              <a:buClr>
                <a:schemeClr val="tx1"/>
              </a:buClr>
              <a:buFont typeface="Arial" panose="020B0604020202020204" pitchFamily="34" charset="0"/>
              <a:buChar char="•"/>
              <a:defRPr lang="en-US" sz="1300" dirty="0">
                <a:solidFill>
                  <a:schemeClr val="tx2"/>
                </a:solidFill>
              </a:defRPr>
            </a:lvl5pPr>
            <a:lvl6pPr marL="685800" indent="-174625">
              <a:buClr>
                <a:schemeClr val="tx1"/>
              </a:buClr>
              <a:buFont typeface="Arial" panose="020B0604020202020204" pitchFamily="34" charset="0"/>
              <a:buChar char="–"/>
              <a:defRPr sz="1300">
                <a:solidFill>
                  <a:schemeClr val="tx2"/>
                </a:solidFill>
              </a:defRPr>
            </a:lvl6pPr>
            <a:lvl7pPr marL="860425" indent="-173038">
              <a:buFont typeface="Arial" panose="020B0604020202020204" pitchFamily="34" charset="0"/>
              <a:buChar char="•"/>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a:lvl9pPr>
          </a:lstStyle>
          <a:p>
            <a:pPr marL="0" lvl="0" indent="0" algn="l" defTabSz="457200" rtl="0" eaLnBrk="1" latinLnBrk="0" hangingPunct="1">
              <a:lnSpc>
                <a:spcPct val="100000"/>
              </a:lnSpc>
              <a:spcBef>
                <a:spcPts val="1800"/>
              </a:spcBef>
              <a:buClr>
                <a:schemeClr val="tx1"/>
              </a:buClr>
              <a:buFont typeface="Arial"/>
              <a:buNone/>
            </a:pPr>
            <a:r>
              <a:rPr lang="en-US" dirty="0"/>
              <a:t>Click to add 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a:p>
            <a:pPr lvl="6"/>
            <a:r>
              <a:rPr lang="en-US" dirty="0"/>
              <a:t>Fifth-level bullet</a:t>
            </a:r>
          </a:p>
          <a:p>
            <a:pPr lvl="7"/>
            <a:r>
              <a:rPr lang="en-US" dirty="0"/>
              <a:t>Sixth-level bullet</a:t>
            </a:r>
          </a:p>
          <a:p>
            <a:pPr lvl="8"/>
            <a:r>
              <a:rPr lang="en-US" dirty="0"/>
              <a:t>Seventh-level bullet</a:t>
            </a:r>
          </a:p>
        </p:txBody>
      </p:sp>
      <p:sp>
        <p:nvSpPr>
          <p:cNvPr id="9" name="Content Placeholder 2"/>
          <p:cNvSpPr>
            <a:spLocks noGrp="1"/>
          </p:cNvSpPr>
          <p:nvPr>
            <p:ph sz="half" idx="12" hasCustomPrompt="1"/>
          </p:nvPr>
        </p:nvSpPr>
        <p:spPr bwMode="gray">
          <a:xfrm>
            <a:off x="9100650" y="1764792"/>
            <a:ext cx="2506109" cy="3977640"/>
          </a:xfrm>
        </p:spPr>
        <p:txBody>
          <a:bodyPr vert="horz" lIns="0" tIns="0" rIns="0" bIns="0" rtlCol="0">
            <a:noAutofit/>
          </a:bodyPr>
          <a:lstStyle>
            <a:lvl1pPr>
              <a:lnSpc>
                <a:spcPct val="100000"/>
              </a:lnSpc>
              <a:buClr>
                <a:schemeClr val="tx1"/>
              </a:buClr>
              <a:defRPr lang="en-US" sz="1800" b="1" kern="1200" cap="none" baseline="0" dirty="0">
                <a:solidFill>
                  <a:schemeClr val="tx2"/>
                </a:solidFill>
                <a:latin typeface="+mn-lt"/>
                <a:ea typeface="+mn-ea"/>
                <a:cs typeface="+mn-cs"/>
              </a:defRPr>
            </a:lvl1pPr>
            <a:lvl2pPr marL="0" indent="0">
              <a:buClr>
                <a:schemeClr val="tx1"/>
              </a:buClr>
              <a:buNone/>
              <a:defRPr lang="en-US" sz="1300"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sz="1300" dirty="0" smtClean="0">
                <a:solidFill>
                  <a:schemeClr val="tx2"/>
                </a:solidFill>
              </a:defRPr>
            </a:lvl4pPr>
            <a:lvl5pPr marL="511175" indent="-163513">
              <a:buClr>
                <a:schemeClr val="tx1"/>
              </a:buClr>
              <a:buFont typeface="Arial" panose="020B0604020202020204" pitchFamily="34" charset="0"/>
              <a:buChar char="•"/>
              <a:defRPr lang="en-US" sz="1300" dirty="0">
                <a:solidFill>
                  <a:schemeClr val="tx2"/>
                </a:solidFill>
              </a:defRPr>
            </a:lvl5pPr>
            <a:lvl6pPr marL="685800" indent="-174625">
              <a:buClr>
                <a:schemeClr val="tx1"/>
              </a:buClr>
              <a:buFont typeface="Arial" panose="020B0604020202020204" pitchFamily="34" charset="0"/>
              <a:buChar char="–"/>
              <a:defRPr sz="1300">
                <a:solidFill>
                  <a:schemeClr val="tx2"/>
                </a:solidFill>
              </a:defRPr>
            </a:lvl6pPr>
            <a:lvl7pPr marL="860425" indent="-173038">
              <a:buFont typeface="Arial" panose="020B0604020202020204" pitchFamily="34" charset="0"/>
              <a:buChar char="•"/>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a:lvl9pPr>
          </a:lstStyle>
          <a:p>
            <a:pPr marL="0" lvl="0" indent="0" algn="l" defTabSz="457200" rtl="0" eaLnBrk="1" latinLnBrk="0" hangingPunct="1">
              <a:lnSpc>
                <a:spcPct val="100000"/>
              </a:lnSpc>
              <a:spcBef>
                <a:spcPts val="1800"/>
              </a:spcBef>
              <a:buClr>
                <a:schemeClr val="tx1"/>
              </a:buClr>
              <a:buFont typeface="Arial"/>
              <a:buNone/>
            </a:pPr>
            <a:r>
              <a:rPr lang="en-US" dirty="0"/>
              <a:t>Click to add 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a:p>
            <a:pPr lvl="6"/>
            <a:r>
              <a:rPr lang="en-US" dirty="0"/>
              <a:t>Fifth-level bullet</a:t>
            </a:r>
          </a:p>
          <a:p>
            <a:pPr lvl="7"/>
            <a:r>
              <a:rPr lang="en-US" dirty="0"/>
              <a:t>Sixth-level bullet</a:t>
            </a:r>
          </a:p>
          <a:p>
            <a:pPr lvl="8"/>
            <a:r>
              <a:rPr lang="en-US" dirty="0"/>
              <a:t>Seventh-level bullet</a:t>
            </a:r>
          </a:p>
        </p:txBody>
      </p:sp>
    </p:spTree>
    <p:extLst>
      <p:ext uri="{BB962C8B-B14F-4D97-AF65-F5344CB8AC3E}">
        <p14:creationId xmlns:p14="http://schemas.microsoft.com/office/powerpoint/2010/main" val="3537486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7931" y="2130386"/>
            <a:ext cx="4682948" cy="2011680"/>
          </a:xfrm>
        </p:spPr>
        <p:txBody>
          <a:bodyPr rIns="0" anchor="b" anchorCtr="0"/>
          <a:lstStyle>
            <a:lvl1pPr>
              <a:lnSpc>
                <a:spcPct val="90000"/>
              </a:lnSpc>
              <a:defRPr sz="4000">
                <a:solidFill>
                  <a:schemeClr val="tx2"/>
                </a:solidFill>
              </a:defRPr>
            </a:lvl1pPr>
          </a:lstStyle>
          <a:p>
            <a:r>
              <a:rPr lang="en-US" dirty="0"/>
              <a:t>Click to add title</a:t>
            </a:r>
          </a:p>
        </p:txBody>
      </p:sp>
      <p:sp>
        <p:nvSpPr>
          <p:cNvPr id="15" name="Text Placeholder 4"/>
          <p:cNvSpPr>
            <a:spLocks noGrp="1"/>
          </p:cNvSpPr>
          <p:nvPr>
            <p:ph type="body" sz="quarter" idx="16" hasCustomPrompt="1"/>
          </p:nvPr>
        </p:nvSpPr>
        <p:spPr>
          <a:xfrm>
            <a:off x="557930" y="4379002"/>
            <a:ext cx="3582950" cy="1262324"/>
          </a:xfrm>
        </p:spPr>
        <p:txBody>
          <a:bodyPr/>
          <a:lstStyle>
            <a:lvl1pPr>
              <a:defRPr lang="en-US" sz="1500" b="1" kern="1200" dirty="0">
                <a:solidFill>
                  <a:schemeClr val="tx2"/>
                </a:solidFill>
                <a:latin typeface="+mn-lt"/>
                <a:ea typeface="+mn-ea"/>
                <a:cs typeface="+mn-cs"/>
              </a:defRPr>
            </a:lvl1pPr>
            <a:lvl2pPr marL="0" indent="0">
              <a:spcBef>
                <a:spcPts val="0"/>
              </a:spcBef>
              <a:spcAft>
                <a:spcPts val="2400"/>
              </a:spcAft>
              <a:buFontTx/>
              <a:buNone/>
              <a:defRPr sz="1300">
                <a:solidFill>
                  <a:schemeClr val="tx2"/>
                </a:solidFill>
                <a:latin typeface="+mn-lt"/>
              </a:defRPr>
            </a:lvl2pPr>
            <a:lvl3pPr marL="0" indent="0">
              <a:buFontTx/>
              <a:buNone/>
              <a:defRPr sz="1200">
                <a:solidFill>
                  <a:schemeClr val="tx2"/>
                </a:solidFill>
                <a:latin typeface="+mn-lt"/>
              </a:defRPr>
            </a:lvl3pPr>
            <a:lvl4pPr>
              <a:defRPr>
                <a:solidFill>
                  <a:schemeClr val="bg1"/>
                </a:solidFill>
              </a:defRPr>
            </a:lvl4pPr>
            <a:lvl5pPr>
              <a:defRPr>
                <a:solidFill>
                  <a:schemeClr val="bg1"/>
                </a:solidFill>
              </a:defRPr>
            </a:lvl5pPr>
          </a:lstStyle>
          <a:p>
            <a:pPr marL="0" lvl="0" indent="0" algn="l" defTabSz="457200" rtl="0" eaLnBrk="1" latinLnBrk="0" hangingPunct="1">
              <a:lnSpc>
                <a:spcPct val="108000"/>
              </a:lnSpc>
              <a:spcBef>
                <a:spcPts val="1800"/>
              </a:spcBef>
              <a:buClrTx/>
              <a:buFont typeface="Arial"/>
              <a:buNone/>
            </a:pPr>
            <a:r>
              <a:rPr lang="en-US" dirty="0"/>
              <a:t>Presenter name</a:t>
            </a:r>
          </a:p>
          <a:p>
            <a:pPr lvl="1"/>
            <a:r>
              <a:rPr lang="en-US" dirty="0"/>
              <a:t>Presenter title</a:t>
            </a:r>
          </a:p>
          <a:p>
            <a:pPr lvl="2"/>
            <a:r>
              <a:rPr lang="en-US" dirty="0"/>
              <a:t>Date</a:t>
            </a:r>
          </a:p>
        </p:txBody>
      </p:sp>
      <p:pic>
        <p:nvPicPr>
          <p:cNvPr id="11" name="Graphic 10" descr="CVS Health logo.">
            <a:extLst>
              <a:ext uri="{FF2B5EF4-FFF2-40B4-BE49-F238E27FC236}">
                <a16:creationId xmlns:a16="http://schemas.microsoft.com/office/drawing/2014/main" id="{E2CF043F-8065-47E0-BB4A-3C892424CE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7929" y="430702"/>
            <a:ext cx="2872536" cy="350455"/>
          </a:xfrm>
          <a:prstGeom prst="rect">
            <a:avLst/>
          </a:prstGeom>
        </p:spPr>
      </p:pic>
    </p:spTree>
    <p:extLst>
      <p:ext uri="{BB962C8B-B14F-4D97-AF65-F5344CB8AC3E}">
        <p14:creationId xmlns:p14="http://schemas.microsoft.com/office/powerpoint/2010/main" val="38359486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ive Content Journe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530351"/>
            <a:ext cx="9667726" cy="713232"/>
          </a:xfrm>
        </p:spPr>
        <p:txBody>
          <a:bodyPr/>
          <a:lstStyle>
            <a:lvl1pPr>
              <a:defRPr>
                <a:solidFill>
                  <a:schemeClr val="tx2"/>
                </a:solidFill>
              </a:defRPr>
            </a:lvl1pPr>
          </a:lstStyle>
          <a:p>
            <a:r>
              <a:rPr lang="en-US" dirty="0"/>
              <a:t>Click to add title for five-column journey layout</a:t>
            </a:r>
          </a:p>
        </p:txBody>
      </p:sp>
      <p:sp>
        <p:nvSpPr>
          <p:cNvPr id="8" name="Content Placeholder 2"/>
          <p:cNvSpPr>
            <a:spLocks noGrp="1"/>
          </p:cNvSpPr>
          <p:nvPr>
            <p:ph sz="half" idx="1" hasCustomPrompt="1"/>
          </p:nvPr>
        </p:nvSpPr>
        <p:spPr bwMode="gray">
          <a:xfrm>
            <a:off x="1064941" y="3475038"/>
            <a:ext cx="1673788" cy="2266006"/>
          </a:xfrm>
        </p:spPr>
        <p:txBody>
          <a:bodyPr vert="horz" lIns="0" tIns="0" rIns="0" bIns="0" rtlCol="0">
            <a:noAutofit/>
          </a:bodyPr>
          <a:lstStyle>
            <a:lvl1pPr>
              <a:lnSpc>
                <a:spcPct val="100000"/>
              </a:lnSpc>
              <a:buClr>
                <a:schemeClr val="tx1"/>
              </a:buClr>
              <a:defRPr lang="en-US" sz="1800" b="1" kern="1200" cap="none" baseline="0" dirty="0">
                <a:solidFill>
                  <a:schemeClr val="tx2"/>
                </a:solidFill>
                <a:latin typeface="+mn-lt"/>
                <a:ea typeface="+mn-ea"/>
                <a:cs typeface="+mn-cs"/>
              </a:defRPr>
            </a:lvl1pPr>
            <a:lvl2pPr marL="0" indent="0">
              <a:buClr>
                <a:schemeClr val="tx1"/>
              </a:buClr>
              <a:buNone/>
              <a:defRPr lang="en-US"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dirty="0" smtClean="0">
                <a:solidFill>
                  <a:schemeClr val="tx2"/>
                </a:solidFill>
              </a:defRPr>
            </a:lvl4pPr>
            <a:lvl5pPr marL="511175" indent="-163513">
              <a:buClr>
                <a:schemeClr val="tx1"/>
              </a:buClr>
              <a:buFont typeface="Arial" panose="020B0604020202020204" pitchFamily="34" charset="0"/>
              <a:buChar char="•"/>
              <a:defRPr lang="en-US" dirty="0">
                <a:solidFill>
                  <a:schemeClr val="tx2"/>
                </a:solidFill>
              </a:defRPr>
            </a:lvl5pPr>
            <a:lvl6pPr marL="685800" indent="-174625">
              <a:buClr>
                <a:schemeClr val="tx1"/>
              </a:buClr>
              <a:buFont typeface="Arial" panose="020B0604020202020204" pitchFamily="34" charset="0"/>
              <a:buChar char="–"/>
              <a:defRPr>
                <a:solidFill>
                  <a:schemeClr val="tx2"/>
                </a:solidFill>
              </a:defRPr>
            </a:lvl6pPr>
            <a:lvl7pPr marL="857250" indent="-174625">
              <a:defRPr/>
            </a:lvl7pPr>
            <a:lvl8pPr marL="1030288" indent="-173038">
              <a:defRPr/>
            </a:lvl8pPr>
            <a:lvl9pPr marL="1203325" indent="-173038">
              <a:defRPr/>
            </a:lvl9pPr>
          </a:lstStyle>
          <a:p>
            <a:pPr marL="0" lvl="0" indent="0" algn="l" defTabSz="457200" rtl="0" eaLnBrk="1" latinLnBrk="0" hangingPunct="1">
              <a:lnSpc>
                <a:spcPct val="100000"/>
              </a:lnSpc>
              <a:spcBef>
                <a:spcPts val="1800"/>
              </a:spcBef>
              <a:buClr>
                <a:schemeClr val="tx1"/>
              </a:buClr>
              <a:buFont typeface="Arial"/>
              <a:buNone/>
            </a:pPr>
            <a:r>
              <a:rPr lang="en-US" dirty="0"/>
              <a:t>Click to add header</a:t>
            </a:r>
          </a:p>
          <a:p>
            <a:pPr lvl="1"/>
            <a:r>
              <a:rPr lang="en-US" dirty="0"/>
              <a:t>Body text</a:t>
            </a:r>
          </a:p>
          <a:p>
            <a:pPr lvl="2"/>
            <a:r>
              <a:rPr lang="en-US" dirty="0"/>
              <a:t>First-level bullet</a:t>
            </a:r>
          </a:p>
          <a:p>
            <a:pPr lvl="3"/>
            <a:r>
              <a:rPr lang="en-US" dirty="0"/>
              <a:t>Second-level bullet</a:t>
            </a:r>
          </a:p>
        </p:txBody>
      </p:sp>
      <p:sp>
        <p:nvSpPr>
          <p:cNvPr id="9" name="Content Placeholder 2"/>
          <p:cNvSpPr>
            <a:spLocks noGrp="1"/>
          </p:cNvSpPr>
          <p:nvPr>
            <p:ph sz="half" idx="10" hasCustomPrompt="1"/>
          </p:nvPr>
        </p:nvSpPr>
        <p:spPr bwMode="gray">
          <a:xfrm>
            <a:off x="3153647" y="3475038"/>
            <a:ext cx="1673788" cy="2266006"/>
          </a:xfrm>
        </p:spPr>
        <p:txBody>
          <a:bodyPr vert="horz" lIns="0" tIns="0" rIns="0" bIns="0" rtlCol="0">
            <a:noAutofit/>
          </a:bodyPr>
          <a:lstStyle>
            <a:lvl1pPr>
              <a:lnSpc>
                <a:spcPct val="100000"/>
              </a:lnSpc>
              <a:buClr>
                <a:schemeClr val="tx1"/>
              </a:buClr>
              <a:defRPr lang="en-US" sz="1800" b="1" kern="1200" cap="none" baseline="0" dirty="0">
                <a:solidFill>
                  <a:schemeClr val="tx2"/>
                </a:solidFill>
                <a:latin typeface="+mn-lt"/>
                <a:ea typeface="+mn-ea"/>
                <a:cs typeface="+mn-cs"/>
              </a:defRPr>
            </a:lvl1pPr>
            <a:lvl2pPr marL="0" indent="0">
              <a:buClr>
                <a:schemeClr val="tx1"/>
              </a:buClr>
              <a:buNone/>
              <a:defRPr lang="en-US"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dirty="0" smtClean="0">
                <a:solidFill>
                  <a:schemeClr val="tx2"/>
                </a:solidFill>
              </a:defRPr>
            </a:lvl4pPr>
            <a:lvl5pPr marL="511175" indent="-163513">
              <a:buClr>
                <a:schemeClr val="tx1"/>
              </a:buClr>
              <a:buFont typeface="Arial" panose="020B0604020202020204" pitchFamily="34" charset="0"/>
              <a:buChar char="•"/>
              <a:defRPr lang="en-US" dirty="0">
                <a:solidFill>
                  <a:schemeClr val="tx2"/>
                </a:solidFill>
              </a:defRPr>
            </a:lvl5pPr>
            <a:lvl6pPr marL="685800" indent="-174625">
              <a:buClr>
                <a:schemeClr val="tx1"/>
              </a:buClr>
              <a:buFont typeface="Arial" panose="020B0604020202020204" pitchFamily="34" charset="0"/>
              <a:buChar char="–"/>
              <a:defRPr>
                <a:solidFill>
                  <a:schemeClr val="tx2"/>
                </a:solidFill>
              </a:defRPr>
            </a:lvl6pPr>
            <a:lvl7pPr marL="857250" indent="-174625">
              <a:defRPr/>
            </a:lvl7pPr>
            <a:lvl8pPr marL="1030288" indent="-173038">
              <a:defRPr/>
            </a:lvl8pPr>
            <a:lvl9pPr marL="1203325" indent="-173038">
              <a:defRPr/>
            </a:lvl9pPr>
          </a:lstStyle>
          <a:p>
            <a:pPr marL="0" lvl="0" indent="0" algn="l" defTabSz="457200" rtl="0" eaLnBrk="1" latinLnBrk="0" hangingPunct="1">
              <a:lnSpc>
                <a:spcPct val="100000"/>
              </a:lnSpc>
              <a:spcBef>
                <a:spcPts val="1800"/>
              </a:spcBef>
              <a:buClr>
                <a:schemeClr val="tx1"/>
              </a:buClr>
              <a:buFont typeface="Arial"/>
              <a:buNone/>
            </a:pPr>
            <a:r>
              <a:rPr lang="en-US" dirty="0"/>
              <a:t>Click to add header</a:t>
            </a:r>
          </a:p>
          <a:p>
            <a:pPr lvl="1"/>
            <a:r>
              <a:rPr lang="en-US" dirty="0"/>
              <a:t>Body text</a:t>
            </a:r>
          </a:p>
          <a:p>
            <a:pPr lvl="2"/>
            <a:r>
              <a:rPr lang="en-US" dirty="0"/>
              <a:t>First-level bullet</a:t>
            </a:r>
          </a:p>
          <a:p>
            <a:pPr lvl="3"/>
            <a:r>
              <a:rPr lang="en-US" dirty="0"/>
              <a:t>Second-level bullet</a:t>
            </a:r>
          </a:p>
        </p:txBody>
      </p:sp>
      <p:sp>
        <p:nvSpPr>
          <p:cNvPr id="11" name="Content Placeholder 2"/>
          <p:cNvSpPr>
            <a:spLocks noGrp="1"/>
          </p:cNvSpPr>
          <p:nvPr>
            <p:ph sz="half" idx="11" hasCustomPrompt="1"/>
          </p:nvPr>
        </p:nvSpPr>
        <p:spPr bwMode="gray">
          <a:xfrm>
            <a:off x="5242353" y="3475038"/>
            <a:ext cx="1673788" cy="2266006"/>
          </a:xfrm>
        </p:spPr>
        <p:txBody>
          <a:bodyPr vert="horz" lIns="0" tIns="0" rIns="0" bIns="0" rtlCol="0">
            <a:noAutofit/>
          </a:bodyPr>
          <a:lstStyle>
            <a:lvl1pPr>
              <a:lnSpc>
                <a:spcPct val="100000"/>
              </a:lnSpc>
              <a:buClr>
                <a:schemeClr val="tx1"/>
              </a:buClr>
              <a:defRPr lang="en-US" sz="1800" b="1" kern="1200" cap="none" baseline="0" dirty="0">
                <a:solidFill>
                  <a:schemeClr val="tx2"/>
                </a:solidFill>
                <a:latin typeface="+mn-lt"/>
                <a:ea typeface="+mn-ea"/>
                <a:cs typeface="+mn-cs"/>
              </a:defRPr>
            </a:lvl1pPr>
            <a:lvl2pPr marL="0" indent="0">
              <a:buClr>
                <a:schemeClr val="tx1"/>
              </a:buClr>
              <a:buNone/>
              <a:defRPr lang="en-US"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dirty="0" smtClean="0">
                <a:solidFill>
                  <a:schemeClr val="tx2"/>
                </a:solidFill>
              </a:defRPr>
            </a:lvl4pPr>
            <a:lvl5pPr marL="511175" indent="-163513">
              <a:buClr>
                <a:schemeClr val="tx1"/>
              </a:buClr>
              <a:buFont typeface="Arial" panose="020B0604020202020204" pitchFamily="34" charset="0"/>
              <a:buChar char="•"/>
              <a:defRPr lang="en-US" dirty="0">
                <a:solidFill>
                  <a:schemeClr val="tx2"/>
                </a:solidFill>
              </a:defRPr>
            </a:lvl5pPr>
            <a:lvl6pPr marL="685800" indent="-174625">
              <a:buClr>
                <a:schemeClr val="tx1"/>
              </a:buClr>
              <a:buFont typeface="Arial" panose="020B0604020202020204" pitchFamily="34" charset="0"/>
              <a:buChar char="–"/>
              <a:defRPr>
                <a:solidFill>
                  <a:schemeClr val="tx2"/>
                </a:solidFill>
              </a:defRPr>
            </a:lvl6pPr>
            <a:lvl7pPr marL="857250" indent="-174625">
              <a:defRPr/>
            </a:lvl7pPr>
            <a:lvl8pPr marL="1030288" indent="-173038">
              <a:defRPr/>
            </a:lvl8pPr>
            <a:lvl9pPr marL="1203325" indent="-173038">
              <a:defRPr/>
            </a:lvl9pPr>
          </a:lstStyle>
          <a:p>
            <a:pPr marL="0" lvl="0" indent="0" algn="l" defTabSz="457200" rtl="0" eaLnBrk="1" latinLnBrk="0" hangingPunct="1">
              <a:lnSpc>
                <a:spcPct val="100000"/>
              </a:lnSpc>
              <a:spcBef>
                <a:spcPts val="1800"/>
              </a:spcBef>
              <a:buClr>
                <a:schemeClr val="tx1"/>
              </a:buClr>
              <a:buFont typeface="Arial"/>
              <a:buNone/>
            </a:pPr>
            <a:r>
              <a:rPr lang="en-US" dirty="0"/>
              <a:t>Click to add header</a:t>
            </a:r>
          </a:p>
          <a:p>
            <a:pPr lvl="1"/>
            <a:r>
              <a:rPr lang="en-US" dirty="0"/>
              <a:t>Body text</a:t>
            </a:r>
          </a:p>
          <a:p>
            <a:pPr lvl="2"/>
            <a:r>
              <a:rPr lang="en-US" dirty="0"/>
              <a:t>First-level bullet</a:t>
            </a:r>
          </a:p>
          <a:p>
            <a:pPr lvl="3"/>
            <a:r>
              <a:rPr lang="en-US" dirty="0"/>
              <a:t>Second-level bullet</a:t>
            </a:r>
          </a:p>
        </p:txBody>
      </p:sp>
      <p:sp>
        <p:nvSpPr>
          <p:cNvPr id="12" name="Content Placeholder 2"/>
          <p:cNvSpPr>
            <a:spLocks noGrp="1"/>
          </p:cNvSpPr>
          <p:nvPr>
            <p:ph sz="half" idx="12" hasCustomPrompt="1"/>
          </p:nvPr>
        </p:nvSpPr>
        <p:spPr bwMode="gray">
          <a:xfrm>
            <a:off x="7331059" y="3475038"/>
            <a:ext cx="1673788" cy="2266006"/>
          </a:xfrm>
        </p:spPr>
        <p:txBody>
          <a:bodyPr vert="horz" lIns="0" tIns="0" rIns="0" bIns="0" rtlCol="0">
            <a:noAutofit/>
          </a:bodyPr>
          <a:lstStyle>
            <a:lvl1pPr>
              <a:lnSpc>
                <a:spcPct val="100000"/>
              </a:lnSpc>
              <a:buClr>
                <a:schemeClr val="tx1"/>
              </a:buClr>
              <a:defRPr lang="en-US" sz="1800" b="1" kern="1200" cap="none" baseline="0" dirty="0">
                <a:solidFill>
                  <a:schemeClr val="tx2"/>
                </a:solidFill>
                <a:latin typeface="+mn-lt"/>
                <a:ea typeface="+mn-ea"/>
                <a:cs typeface="+mn-cs"/>
              </a:defRPr>
            </a:lvl1pPr>
            <a:lvl2pPr marL="0" indent="0">
              <a:buClr>
                <a:schemeClr val="tx1"/>
              </a:buClr>
              <a:buNone/>
              <a:defRPr lang="en-US"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dirty="0" smtClean="0">
                <a:solidFill>
                  <a:schemeClr val="tx2"/>
                </a:solidFill>
              </a:defRPr>
            </a:lvl4pPr>
            <a:lvl5pPr marL="511175" indent="-163513">
              <a:buClr>
                <a:schemeClr val="tx1"/>
              </a:buClr>
              <a:buFont typeface="Arial" panose="020B0604020202020204" pitchFamily="34" charset="0"/>
              <a:buChar char="•"/>
              <a:defRPr lang="en-US" dirty="0">
                <a:solidFill>
                  <a:schemeClr val="tx2"/>
                </a:solidFill>
              </a:defRPr>
            </a:lvl5pPr>
            <a:lvl6pPr marL="685800" indent="-174625">
              <a:buClr>
                <a:schemeClr val="tx1"/>
              </a:buClr>
              <a:buFont typeface="Arial" panose="020B0604020202020204" pitchFamily="34" charset="0"/>
              <a:buChar char="–"/>
              <a:defRPr>
                <a:solidFill>
                  <a:schemeClr val="tx2"/>
                </a:solidFill>
              </a:defRPr>
            </a:lvl6pPr>
            <a:lvl7pPr marL="857250" indent="-174625">
              <a:defRPr/>
            </a:lvl7pPr>
            <a:lvl8pPr marL="1030288" indent="-173038">
              <a:defRPr/>
            </a:lvl8pPr>
            <a:lvl9pPr marL="1203325" indent="-173038">
              <a:defRPr/>
            </a:lvl9pPr>
          </a:lstStyle>
          <a:p>
            <a:pPr marL="0" lvl="0" indent="0" algn="l" defTabSz="457200" rtl="0" eaLnBrk="1" latinLnBrk="0" hangingPunct="1">
              <a:lnSpc>
                <a:spcPct val="100000"/>
              </a:lnSpc>
              <a:spcBef>
                <a:spcPts val="1800"/>
              </a:spcBef>
              <a:buClr>
                <a:schemeClr val="tx1"/>
              </a:buClr>
              <a:buFont typeface="Arial"/>
              <a:buNone/>
            </a:pPr>
            <a:r>
              <a:rPr lang="en-US" dirty="0"/>
              <a:t>Click to add header</a:t>
            </a:r>
          </a:p>
          <a:p>
            <a:pPr lvl="1"/>
            <a:r>
              <a:rPr lang="en-US" dirty="0"/>
              <a:t>Body text</a:t>
            </a:r>
          </a:p>
          <a:p>
            <a:pPr lvl="2"/>
            <a:r>
              <a:rPr lang="en-US" dirty="0"/>
              <a:t>First-level bullet</a:t>
            </a:r>
          </a:p>
          <a:p>
            <a:pPr lvl="3"/>
            <a:r>
              <a:rPr lang="en-US" dirty="0"/>
              <a:t>Second-level bullet</a:t>
            </a:r>
          </a:p>
        </p:txBody>
      </p:sp>
      <p:sp>
        <p:nvSpPr>
          <p:cNvPr id="14" name="Content Placeholder 2"/>
          <p:cNvSpPr>
            <a:spLocks noGrp="1"/>
          </p:cNvSpPr>
          <p:nvPr>
            <p:ph sz="half" idx="13" hasCustomPrompt="1"/>
          </p:nvPr>
        </p:nvSpPr>
        <p:spPr bwMode="gray">
          <a:xfrm>
            <a:off x="9419765" y="3475038"/>
            <a:ext cx="1673788" cy="2266006"/>
          </a:xfrm>
        </p:spPr>
        <p:txBody>
          <a:bodyPr vert="horz" lIns="0" tIns="0" rIns="0" bIns="0" rtlCol="0">
            <a:noAutofit/>
          </a:bodyPr>
          <a:lstStyle>
            <a:lvl1pPr>
              <a:lnSpc>
                <a:spcPct val="100000"/>
              </a:lnSpc>
              <a:buClr>
                <a:schemeClr val="tx1"/>
              </a:buClr>
              <a:defRPr lang="en-US" sz="1800" b="1" kern="1200" cap="none" baseline="0" dirty="0">
                <a:solidFill>
                  <a:schemeClr val="tx2"/>
                </a:solidFill>
                <a:latin typeface="+mn-lt"/>
                <a:ea typeface="+mn-ea"/>
                <a:cs typeface="+mn-cs"/>
              </a:defRPr>
            </a:lvl1pPr>
            <a:lvl2pPr marL="0" indent="0">
              <a:buClr>
                <a:schemeClr val="tx1"/>
              </a:buClr>
              <a:buNone/>
              <a:defRPr lang="en-US"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dirty="0" smtClean="0">
                <a:solidFill>
                  <a:schemeClr val="tx2"/>
                </a:solidFill>
              </a:defRPr>
            </a:lvl4pPr>
            <a:lvl5pPr marL="511175" indent="-163513">
              <a:buClr>
                <a:schemeClr val="tx1"/>
              </a:buClr>
              <a:buFont typeface="Arial" panose="020B0604020202020204" pitchFamily="34" charset="0"/>
              <a:buChar char="•"/>
              <a:defRPr lang="en-US" dirty="0">
                <a:solidFill>
                  <a:schemeClr val="tx2"/>
                </a:solidFill>
              </a:defRPr>
            </a:lvl5pPr>
            <a:lvl6pPr marL="685800" indent="-174625">
              <a:buClr>
                <a:schemeClr val="tx1"/>
              </a:buClr>
              <a:buFont typeface="Arial" panose="020B0604020202020204" pitchFamily="34" charset="0"/>
              <a:buChar char="–"/>
              <a:defRPr>
                <a:solidFill>
                  <a:schemeClr val="tx2"/>
                </a:solidFill>
              </a:defRPr>
            </a:lvl6pPr>
            <a:lvl7pPr marL="857250" indent="-174625">
              <a:defRPr/>
            </a:lvl7pPr>
            <a:lvl8pPr marL="1030288" indent="-173038">
              <a:defRPr/>
            </a:lvl8pPr>
            <a:lvl9pPr marL="1203325" indent="-173038">
              <a:defRPr/>
            </a:lvl9pPr>
          </a:lstStyle>
          <a:p>
            <a:pPr marL="0" lvl="0" indent="0" algn="l" defTabSz="457200" rtl="0" eaLnBrk="1" latinLnBrk="0" hangingPunct="1">
              <a:lnSpc>
                <a:spcPct val="100000"/>
              </a:lnSpc>
              <a:spcBef>
                <a:spcPts val="1800"/>
              </a:spcBef>
              <a:buClr>
                <a:schemeClr val="tx1"/>
              </a:buClr>
              <a:buFont typeface="Arial"/>
              <a:buNone/>
            </a:pPr>
            <a:r>
              <a:rPr lang="en-US" dirty="0"/>
              <a:t>Click to add header</a:t>
            </a:r>
          </a:p>
          <a:p>
            <a:pPr lvl="1"/>
            <a:r>
              <a:rPr lang="en-US" dirty="0"/>
              <a:t>Body text</a:t>
            </a:r>
          </a:p>
          <a:p>
            <a:pPr lvl="2"/>
            <a:r>
              <a:rPr lang="en-US" dirty="0"/>
              <a:t>First-level bullet</a:t>
            </a:r>
          </a:p>
          <a:p>
            <a:pPr lvl="3"/>
            <a:r>
              <a:rPr lang="en-US" dirty="0"/>
              <a:t>Second-level bullet</a:t>
            </a:r>
          </a:p>
        </p:txBody>
      </p:sp>
    </p:spTree>
    <p:extLst>
      <p:ext uri="{BB962C8B-B14F-4D97-AF65-F5344CB8AC3E}">
        <p14:creationId xmlns:p14="http://schemas.microsoft.com/office/powerpoint/2010/main" val="17994064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pag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2"/>
                </a:solidFill>
              </a:defRPr>
            </a:lvl1pPr>
          </a:lstStyle>
          <a:p>
            <a:r>
              <a:rPr lang="en-US" dirty="0"/>
              <a:t>Click to add title for chart layout</a:t>
            </a:r>
          </a:p>
        </p:txBody>
      </p:sp>
      <p:sp>
        <p:nvSpPr>
          <p:cNvPr id="9" name="Content Placeholder 3">
            <a:extLst>
              <a:ext uri="{FF2B5EF4-FFF2-40B4-BE49-F238E27FC236}">
                <a16:creationId xmlns:a16="http://schemas.microsoft.com/office/drawing/2014/main" id="{579139DC-E144-408E-AD8A-E4105642CD13}"/>
              </a:ext>
            </a:extLst>
          </p:cNvPr>
          <p:cNvSpPr>
            <a:spLocks noGrp="1"/>
          </p:cNvSpPr>
          <p:nvPr>
            <p:ph sz="quarter" idx="10"/>
          </p:nvPr>
        </p:nvSpPr>
        <p:spPr>
          <a:xfrm>
            <a:off x="1570035" y="1752601"/>
            <a:ext cx="9051932" cy="2975735"/>
          </a:xfrm>
        </p:spPr>
        <p:txBody>
          <a:bodyPr/>
          <a:lstStyle>
            <a:lvl1pPr>
              <a:defRPr>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84218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 with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2"/>
                </a:solidFill>
              </a:defRPr>
            </a:lvl1pPr>
          </a:lstStyle>
          <a:p>
            <a:r>
              <a:rPr lang="en-US" dirty="0"/>
              <a:t>Click to add title for chart with text layout</a:t>
            </a:r>
          </a:p>
        </p:txBody>
      </p:sp>
      <p:sp>
        <p:nvSpPr>
          <p:cNvPr id="13" name="Content Placeholder 2"/>
          <p:cNvSpPr>
            <a:spLocks noGrp="1"/>
          </p:cNvSpPr>
          <p:nvPr>
            <p:ph idx="1" hasCustomPrompt="1"/>
          </p:nvPr>
        </p:nvSpPr>
        <p:spPr bwMode="gray">
          <a:xfrm>
            <a:off x="557928" y="1767531"/>
            <a:ext cx="3439040" cy="2971800"/>
          </a:xfrm>
        </p:spPr>
        <p:txBody>
          <a:bodyPr/>
          <a:lstStyle>
            <a:lvl1pPr>
              <a:lnSpc>
                <a:spcPct val="100000"/>
              </a:lnSpc>
              <a:buClrTx/>
              <a:defRPr lang="en-US" sz="1800" b="1" kern="1200" cap="none" baseline="0" dirty="0">
                <a:solidFill>
                  <a:schemeClr val="tx2"/>
                </a:solidFill>
                <a:latin typeface="+mn-lt"/>
                <a:ea typeface="+mn-ea"/>
                <a:cs typeface="+mn-cs"/>
              </a:defRPr>
            </a:lvl1pPr>
            <a:lvl2pPr marL="0" indent="0">
              <a:buClrTx/>
              <a:buNone/>
              <a:defRPr baseline="0">
                <a:solidFill>
                  <a:schemeClr val="tx2"/>
                </a:solidFill>
              </a:defRPr>
            </a:lvl2pPr>
            <a:lvl3pPr marL="177800" indent="-177800">
              <a:spcBef>
                <a:spcPts val="1200"/>
              </a:spcBef>
              <a:buClrTx/>
              <a:buFont typeface="Arial" panose="020B0604020202020204" pitchFamily="34" charset="0"/>
              <a:buChar char="•"/>
              <a:defRPr sz="1300" baseline="0">
                <a:solidFill>
                  <a:schemeClr val="tx2"/>
                </a:solidFill>
              </a:defRPr>
            </a:lvl3pPr>
            <a:lvl4pPr marL="342900" indent="-165100">
              <a:buClrTx/>
              <a:buFont typeface="Arial" panose="020B0604020202020204" pitchFamily="34" charset="0"/>
              <a:buChar char="–"/>
              <a:defRPr sz="1300">
                <a:solidFill>
                  <a:schemeClr val="tx2"/>
                </a:solidFill>
              </a:defRPr>
            </a:lvl4pPr>
            <a:lvl5pPr marL="515938" indent="-173038">
              <a:buClrTx/>
              <a:buFont typeface="Arial" panose="020B0604020202020204" pitchFamily="34" charset="0"/>
              <a:buChar char="•"/>
              <a:defRPr sz="1300">
                <a:solidFill>
                  <a:schemeClr val="tx2"/>
                </a:solidFill>
              </a:defRPr>
            </a:lvl5pPr>
            <a:lvl6pPr marL="687388" indent="-171450">
              <a:buClrTx/>
              <a:buFont typeface="Arial" panose="020B0604020202020204" pitchFamily="34" charset="0"/>
              <a:buChar char="–"/>
              <a:defRPr sz="1300">
                <a:solidFill>
                  <a:schemeClr val="tx2"/>
                </a:solidFill>
              </a:defRPr>
            </a:lvl6pPr>
            <a:lvl7pPr marL="860425" indent="-173038">
              <a:buClrTx/>
              <a:buFont typeface="Arial" panose="020B0604020202020204" pitchFamily="34" charset="0"/>
              <a:buChar char="•"/>
              <a:defRPr sz="1300"/>
            </a:lvl7pPr>
            <a:lvl8pPr marL="1031875" indent="-171450">
              <a:buClrTx/>
              <a:buFont typeface="Arial" panose="020B0604020202020204" pitchFamily="34" charset="0"/>
              <a:buChar char="–"/>
              <a:defRPr sz="1300"/>
            </a:lvl8pPr>
            <a:lvl9pPr marL="1203325" indent="-171450">
              <a:buClrTx/>
              <a:buFont typeface="Arial" panose="020B0604020202020204" pitchFamily="34" charset="0"/>
              <a:buChar char="•"/>
              <a:defRPr sz="1300" baseline="0"/>
            </a:lvl9pPr>
          </a:lstStyle>
          <a:p>
            <a:pPr marL="0" lvl="0" indent="0" algn="l" defTabSz="457200" rtl="0" eaLnBrk="1" latinLnBrk="0" hangingPunct="1">
              <a:lnSpc>
                <a:spcPct val="100000"/>
              </a:lnSpc>
              <a:spcBef>
                <a:spcPts val="1800"/>
              </a:spcBef>
              <a:buClr>
                <a:schemeClr val="tx1"/>
              </a:buClr>
              <a:buFont typeface="Arial"/>
              <a:buNone/>
            </a:pPr>
            <a:r>
              <a:rPr lang="en-US" dirty="0"/>
              <a:t>Click to add 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a:p>
            <a:pPr lvl="6"/>
            <a:r>
              <a:rPr lang="en-US" dirty="0"/>
              <a:t>Fifth-level bullet</a:t>
            </a:r>
          </a:p>
          <a:p>
            <a:pPr lvl="7"/>
            <a:r>
              <a:rPr lang="en-US" dirty="0"/>
              <a:t>Sixth-level bullet</a:t>
            </a:r>
          </a:p>
          <a:p>
            <a:pPr lvl="8"/>
            <a:r>
              <a:rPr lang="en-US" dirty="0"/>
              <a:t>Seventh-level bullet</a:t>
            </a:r>
          </a:p>
        </p:txBody>
      </p:sp>
      <p:sp>
        <p:nvSpPr>
          <p:cNvPr id="7" name="Content Placeholder 3">
            <a:extLst>
              <a:ext uri="{FF2B5EF4-FFF2-40B4-BE49-F238E27FC236}">
                <a16:creationId xmlns:a16="http://schemas.microsoft.com/office/drawing/2014/main" id="{579139DC-E144-408E-AD8A-E4105642CD13}"/>
              </a:ext>
            </a:extLst>
          </p:cNvPr>
          <p:cNvSpPr>
            <a:spLocks noGrp="1"/>
          </p:cNvSpPr>
          <p:nvPr>
            <p:ph sz="quarter" idx="10"/>
          </p:nvPr>
        </p:nvSpPr>
        <p:spPr>
          <a:xfrm>
            <a:off x="4447653" y="1764793"/>
            <a:ext cx="7174286" cy="2975735"/>
          </a:xfrm>
        </p:spPr>
        <p:txBody>
          <a:bodyPr>
            <a:noAutofit/>
          </a:bodyPr>
          <a:lstStyle>
            <a:lvl1pPr>
              <a:defRPr>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190238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530351"/>
            <a:ext cx="4884168" cy="713232"/>
          </a:xfrm>
        </p:spPr>
        <p:txBody>
          <a:bodyPr/>
          <a:lstStyle>
            <a:lvl1pPr>
              <a:defRPr>
                <a:solidFill>
                  <a:schemeClr val="tx2"/>
                </a:solidFill>
              </a:defRPr>
            </a:lvl1pPr>
          </a:lstStyle>
          <a:p>
            <a:r>
              <a:rPr lang="en-US" dirty="0"/>
              <a:t>Click to add title for comparison slide</a:t>
            </a:r>
          </a:p>
        </p:txBody>
      </p:sp>
      <p:sp>
        <p:nvSpPr>
          <p:cNvPr id="15" name="Content Placeholder 3"/>
          <p:cNvSpPr>
            <a:spLocks noGrp="1"/>
          </p:cNvSpPr>
          <p:nvPr>
            <p:ph sz="half" idx="2" hasCustomPrompt="1"/>
          </p:nvPr>
        </p:nvSpPr>
        <p:spPr>
          <a:xfrm>
            <a:off x="1253474" y="3718012"/>
            <a:ext cx="3493918" cy="2023033"/>
          </a:xfrm>
          <a:noFill/>
        </p:spPr>
        <p:txBody>
          <a:bodyPr lIns="0" tIns="0" rIns="0" bIns="0"/>
          <a:lstStyle>
            <a:lvl1pPr marL="0" indent="0" algn="ctr">
              <a:lnSpc>
                <a:spcPct val="100000"/>
              </a:lnSpc>
              <a:spcBef>
                <a:spcPts val="1200"/>
              </a:spcBef>
              <a:buClrTx/>
              <a:buFont typeface="Arial"/>
              <a:buNone/>
              <a:defRPr sz="1800" b="1">
                <a:solidFill>
                  <a:schemeClr val="accent2"/>
                </a:solidFill>
                <a:latin typeface="+mn-lt"/>
              </a:defRPr>
            </a:lvl1pPr>
            <a:lvl2pPr marL="0" indent="0" algn="ctr">
              <a:spcBef>
                <a:spcPts val="1200"/>
              </a:spcBef>
              <a:buClrTx/>
              <a:buFontTx/>
              <a:buNone/>
              <a:defRPr sz="1500">
                <a:solidFill>
                  <a:schemeClr val="tx2"/>
                </a:solidFill>
              </a:defRPr>
            </a:lvl2pPr>
            <a:lvl3pPr marL="404813" indent="-173038">
              <a:spcBef>
                <a:spcPts val="600"/>
              </a:spcBef>
              <a:buClrTx/>
              <a:buFont typeface="Arial" panose="020B0604020202020204" pitchFamily="34" charset="0"/>
              <a:buChar char="•"/>
              <a:defRPr sz="1600">
                <a:solidFill>
                  <a:schemeClr val="tx2"/>
                </a:solidFill>
              </a:defRPr>
            </a:lvl3pPr>
            <a:lvl4pPr marL="631825" indent="-174625">
              <a:spcBef>
                <a:spcPts val="600"/>
              </a:spcBef>
              <a:buClrTx/>
              <a:buFont typeface="Arial" panose="020B0604020202020204" pitchFamily="34" charset="0"/>
              <a:buChar char="•"/>
              <a:defRPr sz="1600">
                <a:solidFill>
                  <a:schemeClr val="tx2"/>
                </a:solidFill>
              </a:defRPr>
            </a:lvl4pPr>
            <a:lvl5pPr marL="804863" indent="-173038">
              <a:spcBef>
                <a:spcPts val="600"/>
              </a:spcBef>
              <a:buClrTx/>
              <a:buFont typeface="Arial" panose="020B0604020202020204" pitchFamily="34" charset="0"/>
              <a:buChar char="–"/>
              <a:defRPr sz="1600">
                <a:solidFill>
                  <a:schemeClr val="tx2"/>
                </a:solidFill>
              </a:defRPr>
            </a:lvl5pPr>
            <a:lvl6pPr marL="977900" indent="-177800">
              <a:buClrTx/>
              <a:defRPr sz="1600"/>
            </a:lvl6pPr>
            <a:lvl7pPr marL="1143000" indent="-165100">
              <a:buClrTx/>
              <a:defRPr sz="1600"/>
            </a:lvl7pPr>
            <a:lvl8pPr marL="1320800" indent="-177800">
              <a:buClrTx/>
              <a:defRPr sz="1600"/>
            </a:lvl8pPr>
            <a:lvl9pPr>
              <a:defRPr sz="1600"/>
            </a:lvl9pPr>
          </a:lstStyle>
          <a:p>
            <a:pPr lvl="0"/>
            <a:r>
              <a:rPr lang="en-US" dirty="0"/>
              <a:t>Header</a:t>
            </a:r>
          </a:p>
          <a:p>
            <a:pPr lvl="1"/>
            <a:r>
              <a:rPr lang="en-US" dirty="0"/>
              <a:t>First-level</a:t>
            </a:r>
          </a:p>
        </p:txBody>
      </p:sp>
      <p:sp>
        <p:nvSpPr>
          <p:cNvPr id="11" name="Rectangle 10">
            <a:extLst>
              <a:ext uri="{FF2B5EF4-FFF2-40B4-BE49-F238E27FC236}">
                <a16:creationId xmlns:a16="http://schemas.microsoft.com/office/drawing/2014/main" id="{65139F72-CEC0-495F-8477-192D60A880E2}"/>
              </a:ext>
            </a:extLst>
          </p:cNvPr>
          <p:cNvSpPr/>
          <p:nvPr userDrawn="1"/>
        </p:nvSpPr>
        <p:spPr>
          <a:xfrm>
            <a:off x="6096000" y="0"/>
            <a:ext cx="6096001" cy="6858000"/>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latin typeface="+mn-lt"/>
              <a:cs typeface="Arial" panose="020B0604020202020204" pitchFamily="34" charset="0"/>
            </a:endParaRPr>
          </a:p>
        </p:txBody>
      </p:sp>
      <p:sp>
        <p:nvSpPr>
          <p:cNvPr id="16" name="Content Placeholder 5"/>
          <p:cNvSpPr>
            <a:spLocks noGrp="1"/>
          </p:cNvSpPr>
          <p:nvPr>
            <p:ph sz="quarter" idx="4" hasCustomPrompt="1"/>
          </p:nvPr>
        </p:nvSpPr>
        <p:spPr>
          <a:xfrm>
            <a:off x="7380297" y="3718012"/>
            <a:ext cx="3493918" cy="2023033"/>
          </a:xfrm>
          <a:noFill/>
        </p:spPr>
        <p:txBody>
          <a:bodyPr lIns="0" tIns="0" rIns="0" bIns="0"/>
          <a:lstStyle>
            <a:lvl1pPr marL="0" indent="0" algn="ctr">
              <a:lnSpc>
                <a:spcPct val="100000"/>
              </a:lnSpc>
              <a:spcBef>
                <a:spcPts val="1200"/>
              </a:spcBef>
              <a:buClrTx/>
              <a:buFont typeface="Arial"/>
              <a:buNone/>
              <a:defRPr sz="1800" b="1">
                <a:solidFill>
                  <a:schemeClr val="accent2"/>
                </a:solidFill>
                <a:latin typeface="+mn-lt"/>
              </a:defRPr>
            </a:lvl1pPr>
            <a:lvl2pPr marL="0" indent="0" algn="ctr">
              <a:spcBef>
                <a:spcPts val="1200"/>
              </a:spcBef>
              <a:buClrTx/>
              <a:buFontTx/>
              <a:buNone/>
              <a:defRPr sz="1500">
                <a:solidFill>
                  <a:schemeClr val="tx2"/>
                </a:solidFill>
              </a:defRPr>
            </a:lvl2pPr>
            <a:lvl3pPr marL="231775" indent="0">
              <a:spcBef>
                <a:spcPts val="600"/>
              </a:spcBef>
              <a:buClrTx/>
              <a:buFont typeface="Arial" panose="020B0604020202020204" pitchFamily="34" charset="0"/>
              <a:buNone/>
              <a:defRPr sz="1600">
                <a:solidFill>
                  <a:schemeClr val="bg1"/>
                </a:solidFill>
              </a:defRPr>
            </a:lvl3pPr>
            <a:lvl4pPr marL="631825" indent="-174625">
              <a:spcBef>
                <a:spcPts val="600"/>
              </a:spcBef>
              <a:buClrTx/>
              <a:buFont typeface="Arial" panose="020B0604020202020204" pitchFamily="34" charset="0"/>
              <a:buChar char="•"/>
              <a:defRPr sz="1600">
                <a:solidFill>
                  <a:schemeClr val="bg1"/>
                </a:solidFill>
              </a:defRPr>
            </a:lvl4pPr>
            <a:lvl5pPr marL="804863" indent="-173038">
              <a:spcBef>
                <a:spcPts val="600"/>
              </a:spcBef>
              <a:buClrTx/>
              <a:buFont typeface="Arial" panose="020B0604020202020204" pitchFamily="34" charset="0"/>
              <a:buChar char="–"/>
              <a:defRPr sz="1600">
                <a:solidFill>
                  <a:schemeClr val="bg1"/>
                </a:solidFill>
              </a:defRPr>
            </a:lvl5pPr>
            <a:lvl6pPr>
              <a:spcBef>
                <a:spcPts val="600"/>
              </a:spcBef>
              <a:buClrTx/>
              <a:defRPr sz="1600">
                <a:solidFill>
                  <a:schemeClr val="bg1"/>
                </a:solidFill>
              </a:defRPr>
            </a:lvl6pPr>
            <a:lvl7pPr>
              <a:spcBef>
                <a:spcPts val="600"/>
              </a:spcBef>
              <a:buClrTx/>
              <a:defRPr sz="1600">
                <a:solidFill>
                  <a:schemeClr val="bg1"/>
                </a:solidFill>
              </a:defRPr>
            </a:lvl7pPr>
            <a:lvl8pPr>
              <a:spcBef>
                <a:spcPts val="600"/>
              </a:spcBef>
              <a:buClrTx/>
              <a:defRPr sz="1600">
                <a:solidFill>
                  <a:schemeClr val="bg1"/>
                </a:solidFill>
              </a:defRPr>
            </a:lvl8pPr>
            <a:lvl9pPr>
              <a:defRPr sz="1600"/>
            </a:lvl9pPr>
          </a:lstStyle>
          <a:p>
            <a:pPr lvl="0"/>
            <a:r>
              <a:rPr lang="en-US" dirty="0"/>
              <a:t>Header</a:t>
            </a:r>
          </a:p>
          <a:p>
            <a:pPr lvl="1"/>
            <a:r>
              <a:rPr lang="en-US" dirty="0"/>
              <a:t>First-level</a:t>
            </a:r>
          </a:p>
        </p:txBody>
      </p:sp>
      <p:pic>
        <p:nvPicPr>
          <p:cNvPr id="7" name="Graphic 6" descr="CVS Health logo.">
            <a:extLst>
              <a:ext uri="{FF2B5EF4-FFF2-40B4-BE49-F238E27FC236}">
                <a16:creationId xmlns:a16="http://schemas.microsoft.com/office/drawing/2014/main" id="{99394496-8368-4B56-8235-99713340C2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53705" y="6373368"/>
            <a:ext cx="1274145" cy="155448"/>
          </a:xfrm>
          <a:prstGeom prst="rect">
            <a:avLst/>
          </a:prstGeom>
        </p:spPr>
      </p:pic>
    </p:spTree>
    <p:extLst>
      <p:ext uri="{BB962C8B-B14F-4D97-AF65-F5344CB8AC3E}">
        <p14:creationId xmlns:p14="http://schemas.microsoft.com/office/powerpoint/2010/main" val="880622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One pan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F4177E-CDDD-476F-9590-4FA690787A3F}"/>
              </a:ext>
            </a:extLst>
          </p:cNvPr>
          <p:cNvSpPr/>
          <p:nvPr userDrawn="1"/>
        </p:nvSpPr>
        <p:spPr>
          <a:xfrm>
            <a:off x="0" y="0"/>
            <a:ext cx="4058151" cy="6858000"/>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latin typeface="+mn-lt"/>
              <a:cs typeface="Arial" panose="020B0604020202020204" pitchFamily="34" charset="0"/>
            </a:endParaRPr>
          </a:p>
        </p:txBody>
      </p:sp>
      <p:sp>
        <p:nvSpPr>
          <p:cNvPr id="3" name="Title 1">
            <a:extLst>
              <a:ext uri="{FF2B5EF4-FFF2-40B4-BE49-F238E27FC236}">
                <a16:creationId xmlns:a16="http://schemas.microsoft.com/office/drawing/2014/main" id="{7C794590-BFF7-4D91-A4D6-07347CD385E0}"/>
              </a:ext>
            </a:extLst>
          </p:cNvPr>
          <p:cNvSpPr>
            <a:spLocks noGrp="1"/>
          </p:cNvSpPr>
          <p:nvPr>
            <p:ph type="title" hasCustomPrompt="1"/>
          </p:nvPr>
        </p:nvSpPr>
        <p:spPr>
          <a:xfrm>
            <a:off x="579707" y="1"/>
            <a:ext cx="2959073" cy="6425581"/>
          </a:xfrm>
        </p:spPr>
        <p:txBody>
          <a:bodyPr anchor="ctr"/>
          <a:lstStyle>
            <a:lvl1pPr>
              <a:defRPr>
                <a:solidFill>
                  <a:schemeClr val="tx2"/>
                </a:solidFill>
              </a:defRPr>
            </a:lvl1pPr>
          </a:lstStyle>
          <a:p>
            <a:r>
              <a:rPr lang="en-US" dirty="0"/>
              <a:t>Click to add title </a:t>
            </a:r>
            <a:br>
              <a:rPr lang="en-US" dirty="0"/>
            </a:br>
            <a:r>
              <a:rPr lang="en-US" dirty="0"/>
              <a:t>here for one panel comparison slide</a:t>
            </a:r>
          </a:p>
        </p:txBody>
      </p:sp>
      <p:sp>
        <p:nvSpPr>
          <p:cNvPr id="7" name="Content Placeholder 3">
            <a:extLst>
              <a:ext uri="{FF2B5EF4-FFF2-40B4-BE49-F238E27FC236}">
                <a16:creationId xmlns:a16="http://schemas.microsoft.com/office/drawing/2014/main" id="{39BBBC8D-0164-48BE-8C39-97B2E9C688A7}"/>
              </a:ext>
            </a:extLst>
          </p:cNvPr>
          <p:cNvSpPr>
            <a:spLocks noGrp="1"/>
          </p:cNvSpPr>
          <p:nvPr>
            <p:ph sz="half" idx="2" hasCustomPrompt="1"/>
          </p:nvPr>
        </p:nvSpPr>
        <p:spPr bwMode="gray">
          <a:xfrm>
            <a:off x="4907514" y="2971853"/>
            <a:ext cx="2368913" cy="2592183"/>
          </a:xfrm>
        </p:spPr>
        <p:txBody>
          <a:bodyPr vert="horz" lIns="0" tIns="0" rIns="0" bIns="0" rtlCol="0">
            <a:noAutofit/>
          </a:bodyPr>
          <a:lstStyle>
            <a:lvl1pPr algn="ctr">
              <a:lnSpc>
                <a:spcPct val="100000"/>
              </a:lnSpc>
              <a:buClrTx/>
              <a:defRPr lang="en-US" sz="1800" b="1" kern="1200" cap="none" baseline="0" dirty="0">
                <a:solidFill>
                  <a:schemeClr val="accent2"/>
                </a:solidFill>
                <a:latin typeface="+mn-lt"/>
                <a:ea typeface="+mn-ea"/>
                <a:cs typeface="+mn-cs"/>
              </a:defRPr>
            </a:lvl1pPr>
            <a:lvl2pPr marL="0" indent="0" algn="ctr">
              <a:spcBef>
                <a:spcPts val="1800"/>
              </a:spcBef>
              <a:buClrTx/>
              <a:buFontTx/>
              <a:buNone/>
              <a:defRPr lang="en-US" sz="1500" baseline="0" dirty="0" smtClean="0">
                <a:solidFill>
                  <a:schemeClr val="tx2"/>
                </a:solidFill>
              </a:defRPr>
            </a:lvl2pPr>
            <a:lvl3pPr marL="171450" indent="0">
              <a:buClrTx/>
              <a:buFont typeface="Arial" panose="020B0604020202020204" pitchFamily="34" charset="0"/>
              <a:buNone/>
              <a:defRPr lang="en-US" sz="1600" baseline="0" dirty="0" smtClean="0">
                <a:solidFill>
                  <a:schemeClr val="tx2"/>
                </a:solidFill>
              </a:defRPr>
            </a:lvl3pPr>
            <a:lvl4pPr>
              <a:buClrTx/>
              <a:defRPr lang="en-US" sz="1600" baseline="0" dirty="0" smtClean="0">
                <a:solidFill>
                  <a:schemeClr val="tx2"/>
                </a:solidFill>
              </a:defRPr>
            </a:lvl4pPr>
            <a:lvl5pPr>
              <a:buClrTx/>
              <a:defRPr lang="en-US" sz="1600" baseline="0" dirty="0">
                <a:solidFill>
                  <a:schemeClr val="tx2"/>
                </a:solidFill>
              </a:defRPr>
            </a:lvl5pPr>
            <a:lvl6pPr>
              <a:buClrTx/>
              <a:defRPr sz="1600" baseline="0">
                <a:solidFill>
                  <a:schemeClr val="tx2"/>
                </a:solidFill>
              </a:defRPr>
            </a:lvl6pPr>
            <a:lvl7pPr>
              <a:buClrTx/>
              <a:defRPr sz="1600" baseline="0">
                <a:solidFill>
                  <a:schemeClr val="tx2"/>
                </a:solidFill>
              </a:defRPr>
            </a:lvl7pPr>
            <a:lvl8pPr>
              <a:buClrTx/>
              <a:defRPr sz="1600" baseline="0">
                <a:solidFill>
                  <a:schemeClr val="tx2"/>
                </a:solidFill>
              </a:defRPr>
            </a:lvl8pPr>
            <a:lvl9pPr>
              <a:buClrTx/>
              <a:defRPr sz="1600">
                <a:solidFill>
                  <a:schemeClr val="tx2"/>
                </a:solidFill>
              </a:defRPr>
            </a:lvl9pPr>
          </a:lstStyle>
          <a:p>
            <a:pPr marL="0" lvl="0" indent="0" algn="ctr" defTabSz="457200" rtl="0" eaLnBrk="1" latinLnBrk="0" hangingPunct="1">
              <a:lnSpc>
                <a:spcPct val="100000"/>
              </a:lnSpc>
              <a:spcBef>
                <a:spcPts val="1800"/>
              </a:spcBef>
              <a:buClrTx/>
              <a:buFont typeface="Arial"/>
              <a:buNone/>
            </a:pPr>
            <a:r>
              <a:rPr lang="en-US" dirty="0"/>
              <a:t>Header</a:t>
            </a:r>
          </a:p>
          <a:p>
            <a:pPr lvl="1"/>
            <a:r>
              <a:rPr lang="en-US" dirty="0"/>
              <a:t>First-level</a:t>
            </a:r>
          </a:p>
        </p:txBody>
      </p:sp>
      <p:sp>
        <p:nvSpPr>
          <p:cNvPr id="8" name="Content Placeholder 3">
            <a:extLst>
              <a:ext uri="{FF2B5EF4-FFF2-40B4-BE49-F238E27FC236}">
                <a16:creationId xmlns:a16="http://schemas.microsoft.com/office/drawing/2014/main" id="{E1CA36B9-1028-43DB-A308-5411C7D185BC}"/>
              </a:ext>
            </a:extLst>
          </p:cNvPr>
          <p:cNvSpPr>
            <a:spLocks noGrp="1"/>
          </p:cNvSpPr>
          <p:nvPr>
            <p:ph sz="half" idx="18" hasCustomPrompt="1"/>
          </p:nvPr>
        </p:nvSpPr>
        <p:spPr bwMode="gray">
          <a:xfrm>
            <a:off x="8972065" y="2971853"/>
            <a:ext cx="2368913" cy="2592183"/>
          </a:xfrm>
        </p:spPr>
        <p:txBody>
          <a:bodyPr vert="horz" lIns="0" tIns="0" rIns="0" bIns="0" rtlCol="0">
            <a:noAutofit/>
          </a:bodyPr>
          <a:lstStyle>
            <a:lvl1pPr algn="ctr">
              <a:lnSpc>
                <a:spcPct val="100000"/>
              </a:lnSpc>
              <a:buClrTx/>
              <a:defRPr lang="en-US" sz="1800" b="1" cap="none" baseline="0" dirty="0" smtClean="0">
                <a:solidFill>
                  <a:schemeClr val="accent2"/>
                </a:solidFill>
                <a:latin typeface="+mn-lt"/>
              </a:defRPr>
            </a:lvl1pPr>
            <a:lvl2pPr marL="0" indent="0" algn="ctr">
              <a:spcBef>
                <a:spcPts val="1800"/>
              </a:spcBef>
              <a:buClrTx/>
              <a:buFontTx/>
              <a:buNone/>
              <a:defRPr lang="en-US" sz="1500" dirty="0" smtClean="0">
                <a:solidFill>
                  <a:schemeClr val="tx2"/>
                </a:solidFill>
              </a:defRPr>
            </a:lvl2pPr>
            <a:lvl3pPr marL="171450" indent="0">
              <a:buClrTx/>
              <a:buFont typeface="Arial" panose="020B0604020202020204" pitchFamily="34" charset="0"/>
              <a:buNone/>
              <a:defRPr lang="en-US" sz="1600" baseline="0" dirty="0" smtClean="0">
                <a:solidFill>
                  <a:schemeClr val="bg1"/>
                </a:solidFill>
              </a:defRPr>
            </a:lvl3pPr>
            <a:lvl4pPr>
              <a:buClrTx/>
              <a:defRPr lang="en-US" sz="1600" baseline="0" dirty="0" smtClean="0">
                <a:solidFill>
                  <a:schemeClr val="bg1"/>
                </a:solidFill>
              </a:defRPr>
            </a:lvl4pPr>
            <a:lvl5pPr>
              <a:buClrTx/>
              <a:defRPr lang="en-US" sz="1600" baseline="0" dirty="0">
                <a:solidFill>
                  <a:schemeClr val="bg1"/>
                </a:solidFill>
              </a:defRPr>
            </a:lvl5pPr>
            <a:lvl6pPr>
              <a:buClrTx/>
              <a:defRPr sz="1600" baseline="0">
                <a:solidFill>
                  <a:schemeClr val="bg1"/>
                </a:solidFill>
              </a:defRPr>
            </a:lvl6pPr>
            <a:lvl7pPr>
              <a:buClrTx/>
              <a:defRPr sz="1600">
                <a:solidFill>
                  <a:schemeClr val="bg1"/>
                </a:solidFill>
              </a:defRPr>
            </a:lvl7pPr>
            <a:lvl8pPr>
              <a:buClrTx/>
              <a:defRPr sz="1600" baseline="0">
                <a:solidFill>
                  <a:schemeClr val="bg1"/>
                </a:solidFill>
              </a:defRPr>
            </a:lvl8pPr>
            <a:lvl9pPr>
              <a:buClrTx/>
              <a:defRPr sz="1600">
                <a:solidFill>
                  <a:schemeClr val="bg1"/>
                </a:solidFill>
              </a:defRPr>
            </a:lvl9pPr>
          </a:lstStyle>
          <a:p>
            <a:pPr lvl="0"/>
            <a:r>
              <a:rPr lang="en-US" dirty="0"/>
              <a:t>Header</a:t>
            </a:r>
          </a:p>
          <a:p>
            <a:pPr lvl="1"/>
            <a:r>
              <a:rPr lang="en-US" dirty="0"/>
              <a:t>First-level</a:t>
            </a:r>
          </a:p>
        </p:txBody>
      </p:sp>
      <p:sp>
        <p:nvSpPr>
          <p:cNvPr id="11" name="Content Placeholder 8">
            <a:extLst>
              <a:ext uri="{FF2B5EF4-FFF2-40B4-BE49-F238E27FC236}">
                <a16:creationId xmlns:a16="http://schemas.microsoft.com/office/drawing/2014/main" id="{668665DB-9D44-4B88-9F03-E82A2FF5D152}"/>
              </a:ext>
            </a:extLst>
          </p:cNvPr>
          <p:cNvSpPr txBox="1">
            <a:spLocks/>
          </p:cNvSpPr>
          <p:nvPr userDrawn="1"/>
        </p:nvSpPr>
        <p:spPr>
          <a:xfrm>
            <a:off x="557930" y="6367487"/>
            <a:ext cx="352459"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0" smtClean="0">
                <a:solidFill>
                  <a:schemeClr val="tx2"/>
                </a:solidFill>
                <a:latin typeface="CVS Health Sans Medium" panose="020B0504020202020204" pitchFamily="34" charset="0"/>
                <a:ea typeface="Open Sans" panose="020B0606030504020204" pitchFamily="34" charset="0"/>
                <a:cs typeface="Arial" panose="020B0604020202020204" pitchFamily="34" charset="0"/>
              </a:rPr>
              <a:pPr algn="l"/>
              <a:t>‹#›</a:t>
            </a:fld>
            <a:endParaRPr lang="en-US" sz="1000" b="0" dirty="0">
              <a:solidFill>
                <a:schemeClr val="tx2"/>
              </a:solidFill>
              <a:latin typeface="CVS Health Sans Medium" panose="020B0504020202020204" pitchFamily="34" charset="0"/>
              <a:ea typeface="Open Sans" panose="020B0606030504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EFE9336-BB34-4CCC-8274-05D8119178BD}"/>
              </a:ext>
            </a:extLst>
          </p:cNvPr>
          <p:cNvSpPr txBox="1"/>
          <p:nvPr userDrawn="1"/>
        </p:nvSpPr>
        <p:spPr>
          <a:xfrm>
            <a:off x="859758" y="6425582"/>
            <a:ext cx="8048816" cy="123111"/>
          </a:xfrm>
          <a:prstGeom prst="rect">
            <a:avLst/>
          </a:prstGeom>
          <a:noFill/>
        </p:spPr>
        <p:txBody>
          <a:bodyPr wrap="square" lIns="0" tIns="0" rIns="0" bIns="0" rtlCol="0" anchor="b">
            <a:spAutoFit/>
          </a:bodyPr>
          <a:lstStyle/>
          <a:p>
            <a:r>
              <a:rPr lang="en-US" sz="800" dirty="0">
                <a:solidFill>
                  <a:schemeClr val="tx2"/>
                </a:solidFill>
                <a:latin typeface="+mn-lt"/>
              </a:rPr>
              <a:t>©2023 CVS Health and/or one of its affiliates. Confidential and proprietary.</a:t>
            </a:r>
          </a:p>
        </p:txBody>
      </p:sp>
      <p:pic>
        <p:nvPicPr>
          <p:cNvPr id="10" name="Graphic 9" descr="CVS Health logo">
            <a:extLst>
              <a:ext uri="{FF2B5EF4-FFF2-40B4-BE49-F238E27FC236}">
                <a16:creationId xmlns:a16="http://schemas.microsoft.com/office/drawing/2014/main" id="{4556B8A3-577E-4258-B8ED-A7943CC515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53705" y="6373368"/>
            <a:ext cx="1274145" cy="155448"/>
          </a:xfrm>
          <a:prstGeom prst="rect">
            <a:avLst/>
          </a:prstGeom>
        </p:spPr>
      </p:pic>
    </p:spTree>
    <p:extLst>
      <p:ext uri="{BB962C8B-B14F-4D97-AF65-F5344CB8AC3E}">
        <p14:creationId xmlns:p14="http://schemas.microsoft.com/office/powerpoint/2010/main" val="32000399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hree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FACB8A6-3813-48D2-B8CE-038DD1E42B32}"/>
              </a:ext>
            </a:extLst>
          </p:cNvPr>
          <p:cNvSpPr/>
          <p:nvPr userDrawn="1"/>
        </p:nvSpPr>
        <p:spPr>
          <a:xfrm>
            <a:off x="1" y="6241774"/>
            <a:ext cx="5587246" cy="616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latin typeface="+mn-lt"/>
              <a:cs typeface="Arial" panose="020B0604020202020204" pitchFamily="34" charset="0"/>
            </a:endParaRPr>
          </a:p>
        </p:txBody>
      </p:sp>
      <p:sp>
        <p:nvSpPr>
          <p:cNvPr id="23" name="Rectangle 22">
            <a:extLst>
              <a:ext uri="{FF2B5EF4-FFF2-40B4-BE49-F238E27FC236}">
                <a16:creationId xmlns:a16="http://schemas.microsoft.com/office/drawing/2014/main" id="{B5FE79D5-35B2-49F2-B15D-DA1A165F3786}"/>
              </a:ext>
            </a:extLst>
          </p:cNvPr>
          <p:cNvSpPr/>
          <p:nvPr userDrawn="1"/>
        </p:nvSpPr>
        <p:spPr>
          <a:xfrm>
            <a:off x="4062895" y="0"/>
            <a:ext cx="4058151" cy="6858000"/>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latin typeface="+mn-lt"/>
              <a:cs typeface="Arial" panose="020B0604020202020204" pitchFamily="34" charset="0"/>
            </a:endParaRPr>
          </a:p>
        </p:txBody>
      </p:sp>
      <p:sp>
        <p:nvSpPr>
          <p:cNvPr id="22" name="Rectangle 21">
            <a:extLst>
              <a:ext uri="{FF2B5EF4-FFF2-40B4-BE49-F238E27FC236}">
                <a16:creationId xmlns:a16="http://schemas.microsoft.com/office/drawing/2014/main" id="{D8E8E372-A3D9-43BC-A3BE-4011C8DA5B98}"/>
              </a:ext>
            </a:extLst>
          </p:cNvPr>
          <p:cNvSpPr/>
          <p:nvPr userDrawn="1"/>
        </p:nvSpPr>
        <p:spPr>
          <a:xfrm>
            <a:off x="8121046" y="0"/>
            <a:ext cx="407095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latin typeface="+mn-lt"/>
              <a:cs typeface="Arial" panose="020B0604020202020204" pitchFamily="34" charset="0"/>
            </a:endParaRPr>
          </a:p>
        </p:txBody>
      </p:sp>
      <p:sp>
        <p:nvSpPr>
          <p:cNvPr id="25" name="Title 1">
            <a:extLst>
              <a:ext uri="{FF2B5EF4-FFF2-40B4-BE49-F238E27FC236}">
                <a16:creationId xmlns:a16="http://schemas.microsoft.com/office/drawing/2014/main" id="{430E9904-95CA-4355-B234-1DDA8EC1512E}"/>
              </a:ext>
            </a:extLst>
          </p:cNvPr>
          <p:cNvSpPr>
            <a:spLocks noGrp="1"/>
          </p:cNvSpPr>
          <p:nvPr>
            <p:ph type="title" hasCustomPrompt="1"/>
          </p:nvPr>
        </p:nvSpPr>
        <p:spPr>
          <a:xfrm>
            <a:off x="579707" y="1"/>
            <a:ext cx="2959073" cy="6425581"/>
          </a:xfrm>
        </p:spPr>
        <p:txBody>
          <a:bodyPr anchor="ctr"/>
          <a:lstStyle>
            <a:lvl1pPr>
              <a:defRPr>
                <a:solidFill>
                  <a:schemeClr val="tx2"/>
                </a:solidFill>
              </a:defRPr>
            </a:lvl1pPr>
          </a:lstStyle>
          <a:p>
            <a:r>
              <a:rPr lang="en-US" dirty="0"/>
              <a:t>Click to add title here for two panel comparison slide</a:t>
            </a:r>
          </a:p>
        </p:txBody>
      </p:sp>
      <p:sp>
        <p:nvSpPr>
          <p:cNvPr id="21" name="Content Placeholder 3">
            <a:extLst>
              <a:ext uri="{FF2B5EF4-FFF2-40B4-BE49-F238E27FC236}">
                <a16:creationId xmlns:a16="http://schemas.microsoft.com/office/drawing/2014/main" id="{3E63A43E-9184-464B-AD62-08609C3C2EFC}"/>
              </a:ext>
            </a:extLst>
          </p:cNvPr>
          <p:cNvSpPr>
            <a:spLocks noGrp="1"/>
          </p:cNvSpPr>
          <p:nvPr>
            <p:ph sz="half" idx="2" hasCustomPrompt="1"/>
          </p:nvPr>
        </p:nvSpPr>
        <p:spPr bwMode="gray">
          <a:xfrm>
            <a:off x="4907514" y="2971853"/>
            <a:ext cx="2368913" cy="2592183"/>
          </a:xfrm>
        </p:spPr>
        <p:txBody>
          <a:bodyPr vert="horz" lIns="0" tIns="0" rIns="0" bIns="0" rtlCol="0">
            <a:noAutofit/>
          </a:bodyPr>
          <a:lstStyle>
            <a:lvl1pPr algn="ctr">
              <a:lnSpc>
                <a:spcPct val="100000"/>
              </a:lnSpc>
              <a:buClrTx/>
              <a:defRPr lang="en-US" sz="1800" b="1" kern="1200" cap="none" baseline="0" dirty="0">
                <a:solidFill>
                  <a:schemeClr val="tx2"/>
                </a:solidFill>
                <a:latin typeface="+mn-lt"/>
                <a:ea typeface="+mn-ea"/>
                <a:cs typeface="+mn-cs"/>
              </a:defRPr>
            </a:lvl1pPr>
            <a:lvl2pPr marL="0" indent="0" algn="ctr">
              <a:spcBef>
                <a:spcPts val="1800"/>
              </a:spcBef>
              <a:buClrTx/>
              <a:buFontTx/>
              <a:buNone/>
              <a:defRPr lang="en-US" sz="1500" baseline="0" dirty="0" smtClean="0">
                <a:solidFill>
                  <a:schemeClr val="tx2"/>
                </a:solidFill>
              </a:defRPr>
            </a:lvl2pPr>
            <a:lvl3pPr marL="171450" indent="0">
              <a:buClrTx/>
              <a:buFont typeface="Arial" panose="020B0604020202020204" pitchFamily="34" charset="0"/>
              <a:buNone/>
              <a:defRPr lang="en-US" sz="1600" baseline="0" dirty="0" smtClean="0">
                <a:solidFill>
                  <a:schemeClr val="tx2"/>
                </a:solidFill>
              </a:defRPr>
            </a:lvl3pPr>
            <a:lvl4pPr>
              <a:buClrTx/>
              <a:defRPr lang="en-US" sz="1600" baseline="0" dirty="0" smtClean="0">
                <a:solidFill>
                  <a:schemeClr val="tx2"/>
                </a:solidFill>
              </a:defRPr>
            </a:lvl4pPr>
            <a:lvl5pPr>
              <a:buClrTx/>
              <a:defRPr lang="en-US" sz="1600" baseline="0" dirty="0">
                <a:solidFill>
                  <a:schemeClr val="tx2"/>
                </a:solidFill>
              </a:defRPr>
            </a:lvl5pPr>
            <a:lvl6pPr>
              <a:buClrTx/>
              <a:defRPr sz="1600" baseline="0">
                <a:solidFill>
                  <a:schemeClr val="tx2"/>
                </a:solidFill>
              </a:defRPr>
            </a:lvl6pPr>
            <a:lvl7pPr>
              <a:buClrTx/>
              <a:defRPr sz="1600" baseline="0">
                <a:solidFill>
                  <a:schemeClr val="tx2"/>
                </a:solidFill>
              </a:defRPr>
            </a:lvl7pPr>
            <a:lvl8pPr>
              <a:buClrTx/>
              <a:defRPr sz="1600" baseline="0">
                <a:solidFill>
                  <a:schemeClr val="tx2"/>
                </a:solidFill>
              </a:defRPr>
            </a:lvl8pPr>
            <a:lvl9pPr>
              <a:buClrTx/>
              <a:defRPr sz="1600">
                <a:solidFill>
                  <a:schemeClr val="tx2"/>
                </a:solidFill>
              </a:defRPr>
            </a:lvl9pPr>
          </a:lstStyle>
          <a:p>
            <a:pPr marL="0" lvl="0" indent="0" algn="ctr" defTabSz="457200" rtl="0" eaLnBrk="1" latinLnBrk="0" hangingPunct="1">
              <a:lnSpc>
                <a:spcPct val="100000"/>
              </a:lnSpc>
              <a:spcBef>
                <a:spcPts val="1800"/>
              </a:spcBef>
              <a:buClrTx/>
              <a:buFont typeface="Arial"/>
              <a:buNone/>
            </a:pPr>
            <a:r>
              <a:rPr lang="en-US" dirty="0"/>
              <a:t>Header</a:t>
            </a:r>
          </a:p>
          <a:p>
            <a:pPr lvl="1"/>
            <a:r>
              <a:rPr lang="en-US" dirty="0"/>
              <a:t>First-level</a:t>
            </a:r>
          </a:p>
        </p:txBody>
      </p:sp>
      <p:sp>
        <p:nvSpPr>
          <p:cNvPr id="24" name="Content Placeholder 3">
            <a:extLst>
              <a:ext uri="{FF2B5EF4-FFF2-40B4-BE49-F238E27FC236}">
                <a16:creationId xmlns:a16="http://schemas.microsoft.com/office/drawing/2014/main" id="{6C89E4A5-6F21-4ECD-BCA6-5B29AF1FC1C0}"/>
              </a:ext>
            </a:extLst>
          </p:cNvPr>
          <p:cNvSpPr>
            <a:spLocks noGrp="1"/>
          </p:cNvSpPr>
          <p:nvPr>
            <p:ph sz="half" idx="18" hasCustomPrompt="1"/>
          </p:nvPr>
        </p:nvSpPr>
        <p:spPr bwMode="gray">
          <a:xfrm>
            <a:off x="8972065" y="2971853"/>
            <a:ext cx="2368913" cy="2592183"/>
          </a:xfrm>
        </p:spPr>
        <p:txBody>
          <a:bodyPr vert="horz" lIns="0" tIns="0" rIns="0" bIns="0" rtlCol="0">
            <a:noAutofit/>
          </a:bodyPr>
          <a:lstStyle>
            <a:lvl1pPr algn="ctr">
              <a:lnSpc>
                <a:spcPct val="100000"/>
              </a:lnSpc>
              <a:buClrTx/>
              <a:defRPr lang="en-US" sz="1800" b="1" cap="none" baseline="0" dirty="0" smtClean="0">
                <a:solidFill>
                  <a:schemeClr val="tx2"/>
                </a:solidFill>
                <a:latin typeface="+mn-lt"/>
              </a:defRPr>
            </a:lvl1pPr>
            <a:lvl2pPr marL="0" indent="0" algn="ctr">
              <a:spcBef>
                <a:spcPts val="1800"/>
              </a:spcBef>
              <a:buClrTx/>
              <a:buFontTx/>
              <a:buNone/>
              <a:defRPr lang="en-US" sz="1500" dirty="0" smtClean="0">
                <a:solidFill>
                  <a:schemeClr val="tx2"/>
                </a:solidFill>
              </a:defRPr>
            </a:lvl2pPr>
            <a:lvl3pPr marL="171450" indent="0">
              <a:buClrTx/>
              <a:buFont typeface="Arial" panose="020B0604020202020204" pitchFamily="34" charset="0"/>
              <a:buNone/>
              <a:defRPr lang="en-US" sz="1600" baseline="0" dirty="0" smtClean="0">
                <a:solidFill>
                  <a:schemeClr val="bg1"/>
                </a:solidFill>
              </a:defRPr>
            </a:lvl3pPr>
            <a:lvl4pPr>
              <a:buClrTx/>
              <a:defRPr lang="en-US" sz="1600" baseline="0" dirty="0" smtClean="0">
                <a:solidFill>
                  <a:schemeClr val="bg1"/>
                </a:solidFill>
              </a:defRPr>
            </a:lvl4pPr>
            <a:lvl5pPr>
              <a:buClrTx/>
              <a:defRPr lang="en-US" sz="1600" baseline="0" dirty="0">
                <a:solidFill>
                  <a:schemeClr val="bg1"/>
                </a:solidFill>
              </a:defRPr>
            </a:lvl5pPr>
            <a:lvl6pPr>
              <a:buClrTx/>
              <a:defRPr sz="1600" baseline="0">
                <a:solidFill>
                  <a:schemeClr val="bg1"/>
                </a:solidFill>
              </a:defRPr>
            </a:lvl6pPr>
            <a:lvl7pPr>
              <a:buClrTx/>
              <a:defRPr sz="1600">
                <a:solidFill>
                  <a:schemeClr val="bg1"/>
                </a:solidFill>
              </a:defRPr>
            </a:lvl7pPr>
            <a:lvl8pPr>
              <a:buClrTx/>
              <a:defRPr sz="1600" baseline="0">
                <a:solidFill>
                  <a:schemeClr val="bg1"/>
                </a:solidFill>
              </a:defRPr>
            </a:lvl8pPr>
            <a:lvl9pPr>
              <a:buClrTx/>
              <a:defRPr sz="1600">
                <a:solidFill>
                  <a:schemeClr val="bg1"/>
                </a:solidFill>
              </a:defRPr>
            </a:lvl9pPr>
          </a:lstStyle>
          <a:p>
            <a:pPr lvl="0"/>
            <a:r>
              <a:rPr lang="en-US" dirty="0"/>
              <a:t>Header</a:t>
            </a:r>
          </a:p>
          <a:p>
            <a:pPr lvl="1"/>
            <a:r>
              <a:rPr lang="en-US" dirty="0"/>
              <a:t>First-level</a:t>
            </a:r>
          </a:p>
        </p:txBody>
      </p:sp>
      <p:sp>
        <p:nvSpPr>
          <p:cNvPr id="11" name="Content Placeholder 8">
            <a:extLst>
              <a:ext uri="{FF2B5EF4-FFF2-40B4-BE49-F238E27FC236}">
                <a16:creationId xmlns:a16="http://schemas.microsoft.com/office/drawing/2014/main" id="{F5E0B0A3-49E5-4641-8D2C-BC31AF6815C4}"/>
              </a:ext>
            </a:extLst>
          </p:cNvPr>
          <p:cNvSpPr txBox="1">
            <a:spLocks/>
          </p:cNvSpPr>
          <p:nvPr userDrawn="1"/>
        </p:nvSpPr>
        <p:spPr>
          <a:xfrm>
            <a:off x="557930" y="6367487"/>
            <a:ext cx="352459"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0" smtClean="0">
                <a:solidFill>
                  <a:schemeClr val="tx2"/>
                </a:solidFill>
                <a:latin typeface="CVS Health Sans Medium" panose="020B0504020202020204" pitchFamily="34" charset="0"/>
                <a:ea typeface="Open Sans" panose="020B0606030504020204" pitchFamily="34" charset="0"/>
                <a:cs typeface="Arial" panose="020B0604020202020204" pitchFamily="34" charset="0"/>
              </a:rPr>
              <a:pPr algn="l"/>
              <a:t>‹#›</a:t>
            </a:fld>
            <a:endParaRPr lang="en-US" sz="1000" b="0" dirty="0">
              <a:solidFill>
                <a:schemeClr val="tx2"/>
              </a:solidFill>
              <a:latin typeface="CVS Health Sans Medium" panose="020B0504020202020204" pitchFamily="34" charset="0"/>
              <a:ea typeface="Open Sans" panose="020B0606030504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01B46839-35D8-438B-B7A2-2B753DFD7A66}"/>
              </a:ext>
            </a:extLst>
          </p:cNvPr>
          <p:cNvSpPr txBox="1"/>
          <p:nvPr userDrawn="1"/>
        </p:nvSpPr>
        <p:spPr>
          <a:xfrm>
            <a:off x="859758" y="6425582"/>
            <a:ext cx="8048816" cy="123111"/>
          </a:xfrm>
          <a:prstGeom prst="rect">
            <a:avLst/>
          </a:prstGeom>
          <a:noFill/>
        </p:spPr>
        <p:txBody>
          <a:bodyPr wrap="square" lIns="0" tIns="0" rIns="0" bIns="0" rtlCol="0" anchor="b">
            <a:spAutoFit/>
          </a:bodyPr>
          <a:lstStyle/>
          <a:p>
            <a:r>
              <a:rPr lang="en-US" sz="800" dirty="0">
                <a:solidFill>
                  <a:schemeClr val="tx2"/>
                </a:solidFill>
                <a:latin typeface="+mn-lt"/>
              </a:rPr>
              <a:t>©2023 CVS Health and/or one of its affiliates. Confidential and proprietary.</a:t>
            </a:r>
          </a:p>
        </p:txBody>
      </p:sp>
      <p:pic>
        <p:nvPicPr>
          <p:cNvPr id="12" name="Graphic 11" descr="CVS Health logo in white.">
            <a:extLst>
              <a:ext uri="{FF2B5EF4-FFF2-40B4-BE49-F238E27FC236}">
                <a16:creationId xmlns:a16="http://schemas.microsoft.com/office/drawing/2014/main" id="{DE198919-F3A5-469C-A629-47C5826376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53705" y="6373368"/>
            <a:ext cx="1274145" cy="155448"/>
          </a:xfrm>
          <a:prstGeom prst="rect">
            <a:avLst/>
          </a:prstGeom>
        </p:spPr>
      </p:pic>
    </p:spTree>
    <p:extLst>
      <p:ext uri="{BB962C8B-B14F-4D97-AF65-F5344CB8AC3E}">
        <p14:creationId xmlns:p14="http://schemas.microsoft.com/office/powerpoint/2010/main" val="4055503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image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530351"/>
            <a:ext cx="4884168" cy="713232"/>
          </a:xfrm>
        </p:spPr>
        <p:txBody>
          <a:bodyPr/>
          <a:lstStyle>
            <a:lvl1pPr>
              <a:defRPr>
                <a:solidFill>
                  <a:schemeClr val="tx2"/>
                </a:solidFill>
              </a:defRPr>
            </a:lvl1pPr>
          </a:lstStyle>
          <a:p>
            <a:r>
              <a:rPr lang="en-US" dirty="0"/>
              <a:t>Click to add title </a:t>
            </a:r>
            <a:br>
              <a:rPr lang="en-US" dirty="0"/>
            </a:br>
            <a:r>
              <a:rPr lang="en-US" dirty="0"/>
              <a:t>for image and text slide</a:t>
            </a:r>
          </a:p>
        </p:txBody>
      </p:sp>
      <p:sp>
        <p:nvSpPr>
          <p:cNvPr id="6" name="Content Placeholder 2"/>
          <p:cNvSpPr>
            <a:spLocks noGrp="1"/>
          </p:cNvSpPr>
          <p:nvPr>
            <p:ph idx="1" hasCustomPrompt="1"/>
          </p:nvPr>
        </p:nvSpPr>
        <p:spPr bwMode="gray">
          <a:xfrm>
            <a:off x="557929" y="1765300"/>
            <a:ext cx="4884168" cy="3977640"/>
          </a:xfrm>
        </p:spPr>
        <p:txBody>
          <a:bodyPr/>
          <a:lstStyle>
            <a:lvl1pPr>
              <a:defRPr cap="none" baseline="0">
                <a:solidFill>
                  <a:schemeClr val="tx2"/>
                </a:solidFill>
              </a:defRPr>
            </a:lvl1pPr>
            <a:lvl2pPr>
              <a:defRPr baseline="0">
                <a:solidFill>
                  <a:schemeClr val="tx2"/>
                </a:solidFill>
              </a:defRPr>
            </a:lvl2pPr>
            <a:lvl3pPr>
              <a:defRPr>
                <a:solidFill>
                  <a:schemeClr val="tx2"/>
                </a:solidFill>
              </a:defRPr>
            </a:lvl3pPr>
            <a:lvl4pPr>
              <a:defRPr>
                <a:solidFill>
                  <a:schemeClr val="tx2"/>
                </a:solidFill>
              </a:defRPr>
            </a:lvl4pPr>
            <a:lvl5pPr>
              <a:defRPr baseline="0">
                <a:solidFill>
                  <a:schemeClr val="tx2"/>
                </a:solidFill>
              </a:defRPr>
            </a:lvl5pPr>
            <a:lvl6pPr>
              <a:defRPr/>
            </a:lvl6pPr>
            <a:lvl7pPr>
              <a:defRPr/>
            </a:lvl7pPr>
            <a:lvl8pPr>
              <a:defRPr/>
            </a:lvl8pPr>
            <a:lvl9pPr>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
        <p:nvSpPr>
          <p:cNvPr id="4" name="Picture Placeholder 6">
            <a:extLst>
              <a:ext uri="{FF2B5EF4-FFF2-40B4-BE49-F238E27FC236}">
                <a16:creationId xmlns:a16="http://schemas.microsoft.com/office/drawing/2014/main" id="{12697E3D-9970-40A4-9967-1A38ED528B30}"/>
              </a:ext>
            </a:extLst>
          </p:cNvPr>
          <p:cNvSpPr>
            <a:spLocks noGrp="1"/>
          </p:cNvSpPr>
          <p:nvPr>
            <p:ph type="pic" sz="quarter" idx="16" hasCustomPrompt="1"/>
          </p:nvPr>
        </p:nvSpPr>
        <p:spPr>
          <a:xfrm>
            <a:off x="6096000" y="0"/>
            <a:ext cx="6096001" cy="6858000"/>
          </a:xfrm>
          <a:prstGeom prst="rect">
            <a:avLst/>
          </a:prstGeom>
          <a:solidFill>
            <a:schemeClr val="bg1">
              <a:lumMod val="85000"/>
            </a:schemeClr>
          </a:solidFill>
        </p:spPr>
        <p:txBody>
          <a:bodyPr anchor="ctr"/>
          <a:lstStyle>
            <a:lvl1pPr algn="ctr">
              <a:spcBef>
                <a:spcPts val="0"/>
              </a:spcBef>
              <a:spcAft>
                <a:spcPts val="0"/>
              </a:spcAft>
              <a:defRPr sz="6600" b="1">
                <a:solidFill>
                  <a:schemeClr val="bg2"/>
                </a:solidFill>
              </a:defRPr>
            </a:lvl1pPr>
          </a:lstStyle>
          <a:p>
            <a:br>
              <a:rPr lang="en-US" dirty="0"/>
            </a:br>
            <a:r>
              <a:rPr lang="en-US" dirty="0"/>
              <a:t>IMAGE</a:t>
            </a:r>
            <a:br>
              <a:rPr lang="en-US" dirty="0"/>
            </a:br>
            <a:br>
              <a:rPr lang="en-US" dirty="0"/>
            </a:br>
            <a:br>
              <a:rPr lang="en-US" dirty="0"/>
            </a:br>
            <a:endParaRPr lang="en-US" dirty="0"/>
          </a:p>
        </p:txBody>
      </p:sp>
      <p:pic>
        <p:nvPicPr>
          <p:cNvPr id="5" name="Graphic 4" descr="CVS Health logo in white.">
            <a:extLst>
              <a:ext uri="{FF2B5EF4-FFF2-40B4-BE49-F238E27FC236}">
                <a16:creationId xmlns:a16="http://schemas.microsoft.com/office/drawing/2014/main" id="{8163FE3F-97F2-42A9-B07A-B67697B4DB0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53705" y="6373368"/>
            <a:ext cx="1274145" cy="155448"/>
          </a:xfrm>
          <a:prstGeom prst="rect">
            <a:avLst/>
          </a:prstGeom>
        </p:spPr>
      </p:pic>
    </p:spTree>
    <p:extLst>
      <p:ext uri="{BB962C8B-B14F-4D97-AF65-F5344CB8AC3E}">
        <p14:creationId xmlns:p14="http://schemas.microsoft.com/office/powerpoint/2010/main" val="34065226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nd imag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33589" y="530351"/>
            <a:ext cx="4884168" cy="713232"/>
          </a:xfrm>
        </p:spPr>
        <p:txBody>
          <a:bodyPr/>
          <a:lstStyle>
            <a:lvl1pPr>
              <a:defRPr>
                <a:solidFill>
                  <a:schemeClr val="tx2"/>
                </a:solidFill>
              </a:defRPr>
            </a:lvl1pPr>
          </a:lstStyle>
          <a:p>
            <a:r>
              <a:rPr lang="en-US" dirty="0"/>
              <a:t>Click to add title </a:t>
            </a:r>
            <a:br>
              <a:rPr lang="en-US" dirty="0"/>
            </a:br>
            <a:r>
              <a:rPr lang="en-US" dirty="0"/>
              <a:t>for image and text slide</a:t>
            </a:r>
          </a:p>
        </p:txBody>
      </p:sp>
      <p:sp>
        <p:nvSpPr>
          <p:cNvPr id="6" name="Content Placeholder 2"/>
          <p:cNvSpPr>
            <a:spLocks noGrp="1"/>
          </p:cNvSpPr>
          <p:nvPr>
            <p:ph idx="1" hasCustomPrompt="1"/>
          </p:nvPr>
        </p:nvSpPr>
        <p:spPr bwMode="gray">
          <a:xfrm>
            <a:off x="6740693" y="1765300"/>
            <a:ext cx="4884168" cy="3977640"/>
          </a:xfrm>
        </p:spPr>
        <p:txBody>
          <a:bodyPr/>
          <a:lstStyle>
            <a:lvl1pPr>
              <a:buClrTx/>
              <a:defRPr cap="none" baseline="0">
                <a:solidFill>
                  <a:schemeClr val="tx2"/>
                </a:solidFill>
              </a:defRPr>
            </a:lvl1pPr>
            <a:lvl2pPr>
              <a:buClrTx/>
              <a:defRPr>
                <a:solidFill>
                  <a:schemeClr val="tx2"/>
                </a:solidFill>
              </a:defRPr>
            </a:lvl2pPr>
            <a:lvl3pPr>
              <a:buClrTx/>
              <a:defRPr>
                <a:solidFill>
                  <a:schemeClr val="tx2"/>
                </a:solidFill>
              </a:defRPr>
            </a:lvl3pPr>
            <a:lvl4pPr>
              <a:buClrTx/>
              <a:defRPr>
                <a:solidFill>
                  <a:schemeClr val="tx2"/>
                </a:solidFill>
              </a:defRPr>
            </a:lvl4pPr>
            <a:lvl5pPr>
              <a:buClrTx/>
              <a:defRPr>
                <a:solidFill>
                  <a:schemeClr val="tx2"/>
                </a:solidFill>
              </a:defRPr>
            </a:lvl5pPr>
            <a:lvl6pPr>
              <a:buClrTx/>
              <a:defRPr/>
            </a:lvl6pPr>
            <a:lvl7pPr>
              <a:buClrTx/>
              <a:defRPr/>
            </a:lvl7pPr>
            <a:lvl8pPr>
              <a:buClrTx/>
              <a:defRPr/>
            </a:lvl8pPr>
            <a:lvl9pPr>
              <a:buClrTx/>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
        <p:nvSpPr>
          <p:cNvPr id="4" name="Picture Placeholder 6">
            <a:extLst>
              <a:ext uri="{FF2B5EF4-FFF2-40B4-BE49-F238E27FC236}">
                <a16:creationId xmlns:a16="http://schemas.microsoft.com/office/drawing/2014/main" id="{12697E3D-9970-40A4-9967-1A38ED528B30}"/>
              </a:ext>
            </a:extLst>
          </p:cNvPr>
          <p:cNvSpPr>
            <a:spLocks noGrp="1"/>
          </p:cNvSpPr>
          <p:nvPr>
            <p:ph type="pic" sz="quarter" idx="16" hasCustomPrompt="1"/>
          </p:nvPr>
        </p:nvSpPr>
        <p:spPr>
          <a:xfrm>
            <a:off x="0" y="0"/>
            <a:ext cx="6096001" cy="6858000"/>
          </a:xfrm>
          <a:prstGeom prst="rect">
            <a:avLst/>
          </a:prstGeom>
          <a:solidFill>
            <a:schemeClr val="bg1">
              <a:lumMod val="85000"/>
            </a:schemeClr>
          </a:solidFill>
        </p:spPr>
        <p:txBody>
          <a:bodyPr anchor="ctr"/>
          <a:lstStyle>
            <a:lvl1pPr algn="ctr">
              <a:spcBef>
                <a:spcPts val="0"/>
              </a:spcBef>
              <a:spcAft>
                <a:spcPts val="0"/>
              </a:spcAft>
              <a:defRPr sz="6600" b="1">
                <a:solidFill>
                  <a:schemeClr val="bg2"/>
                </a:solidFill>
              </a:defRPr>
            </a:lvl1pPr>
          </a:lstStyle>
          <a:p>
            <a:br>
              <a:rPr lang="en-US" dirty="0"/>
            </a:br>
            <a:r>
              <a:rPr lang="en-US" dirty="0"/>
              <a:t>IMAGE</a:t>
            </a:r>
            <a:br>
              <a:rPr lang="en-US" dirty="0"/>
            </a:br>
            <a:br>
              <a:rPr lang="en-US" dirty="0"/>
            </a:br>
            <a:br>
              <a:rPr lang="en-US" dirty="0"/>
            </a:br>
            <a:endParaRPr lang="en-US" dirty="0"/>
          </a:p>
        </p:txBody>
      </p:sp>
    </p:spTree>
    <p:extLst>
      <p:ext uri="{BB962C8B-B14F-4D97-AF65-F5344CB8AC3E}">
        <p14:creationId xmlns:p14="http://schemas.microsoft.com/office/powerpoint/2010/main" val="13285519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and Infographic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530351"/>
            <a:ext cx="4884168" cy="713232"/>
          </a:xfrm>
        </p:spPr>
        <p:txBody>
          <a:bodyPr/>
          <a:lstStyle>
            <a:lvl1pPr>
              <a:defRPr>
                <a:solidFill>
                  <a:schemeClr val="tx2"/>
                </a:solidFill>
              </a:defRPr>
            </a:lvl1pPr>
          </a:lstStyle>
          <a:p>
            <a:r>
              <a:rPr lang="en-US" dirty="0"/>
              <a:t>Click to add title for text and infographic</a:t>
            </a:r>
          </a:p>
        </p:txBody>
      </p:sp>
      <p:sp>
        <p:nvSpPr>
          <p:cNvPr id="6" name="Content Placeholder 2"/>
          <p:cNvSpPr>
            <a:spLocks noGrp="1"/>
          </p:cNvSpPr>
          <p:nvPr>
            <p:ph idx="1" hasCustomPrompt="1"/>
          </p:nvPr>
        </p:nvSpPr>
        <p:spPr bwMode="gray">
          <a:xfrm>
            <a:off x="557929" y="1767532"/>
            <a:ext cx="4884168" cy="3977640"/>
          </a:xfrm>
        </p:spPr>
        <p:txBody>
          <a:bodyPr/>
          <a:lstStyle>
            <a:lvl1pPr>
              <a:defRPr cap="none" baseline="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lvl6pPr>
            <a:lvl7pPr>
              <a:defRPr/>
            </a:lvl7pPr>
            <a:lvl8pPr>
              <a:defRPr/>
            </a:lvl8pPr>
            <a:lvl9pPr>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
        <p:nvSpPr>
          <p:cNvPr id="8" name="Rectangle 7">
            <a:extLst>
              <a:ext uri="{FF2B5EF4-FFF2-40B4-BE49-F238E27FC236}">
                <a16:creationId xmlns:a16="http://schemas.microsoft.com/office/drawing/2014/main" id="{65139F72-CEC0-495F-8477-192D60A880E2}"/>
              </a:ext>
            </a:extLst>
          </p:cNvPr>
          <p:cNvSpPr/>
          <p:nvPr userDrawn="1"/>
        </p:nvSpPr>
        <p:spPr>
          <a:xfrm>
            <a:off x="6096000" y="0"/>
            <a:ext cx="6096001" cy="6858000"/>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latin typeface="+mn-lt"/>
              <a:cs typeface="Arial" panose="020B0604020202020204" pitchFamily="34" charset="0"/>
            </a:endParaRPr>
          </a:p>
        </p:txBody>
      </p:sp>
      <p:pic>
        <p:nvPicPr>
          <p:cNvPr id="7" name="Graphic 6" descr="CVS Health logo.">
            <a:extLst>
              <a:ext uri="{FF2B5EF4-FFF2-40B4-BE49-F238E27FC236}">
                <a16:creationId xmlns:a16="http://schemas.microsoft.com/office/drawing/2014/main" id="{B59DA53D-FB46-42C9-9A73-236B2FE105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53705" y="6373368"/>
            <a:ext cx="1274145" cy="155448"/>
          </a:xfrm>
          <a:prstGeom prst="rect">
            <a:avLst/>
          </a:prstGeom>
        </p:spPr>
      </p:pic>
    </p:spTree>
    <p:extLst>
      <p:ext uri="{BB962C8B-B14F-4D97-AF65-F5344CB8AC3E}">
        <p14:creationId xmlns:p14="http://schemas.microsoft.com/office/powerpoint/2010/main" val="29320680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Infographic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33589" y="530351"/>
            <a:ext cx="4884168" cy="713232"/>
          </a:xfrm>
        </p:spPr>
        <p:txBody>
          <a:bodyPr/>
          <a:lstStyle>
            <a:lvl1pPr>
              <a:defRPr>
                <a:solidFill>
                  <a:schemeClr val="tx2"/>
                </a:solidFill>
              </a:defRPr>
            </a:lvl1pPr>
          </a:lstStyle>
          <a:p>
            <a:r>
              <a:rPr lang="en-US" dirty="0"/>
              <a:t>Click to add title for text and infographic</a:t>
            </a:r>
          </a:p>
        </p:txBody>
      </p:sp>
      <p:sp>
        <p:nvSpPr>
          <p:cNvPr id="6" name="Content Placeholder 2"/>
          <p:cNvSpPr>
            <a:spLocks noGrp="1"/>
          </p:cNvSpPr>
          <p:nvPr>
            <p:ph idx="1" hasCustomPrompt="1"/>
          </p:nvPr>
        </p:nvSpPr>
        <p:spPr bwMode="gray">
          <a:xfrm>
            <a:off x="6740693" y="1765300"/>
            <a:ext cx="4884168" cy="3977640"/>
          </a:xfrm>
        </p:spPr>
        <p:txBody>
          <a:bodyPr/>
          <a:lstStyle>
            <a:lvl1pPr>
              <a:defRPr cap="none" baseline="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lvl6pPr>
            <a:lvl7pPr>
              <a:defRPr/>
            </a:lvl7pPr>
            <a:lvl8pPr>
              <a:defRPr/>
            </a:lvl8pPr>
            <a:lvl9pPr>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
        <p:nvSpPr>
          <p:cNvPr id="7" name="Rectangle 6">
            <a:extLst>
              <a:ext uri="{FF2B5EF4-FFF2-40B4-BE49-F238E27FC236}">
                <a16:creationId xmlns:a16="http://schemas.microsoft.com/office/drawing/2014/main" id="{65139F72-CEC0-495F-8477-192D60A880E2}"/>
              </a:ext>
            </a:extLst>
          </p:cNvPr>
          <p:cNvSpPr/>
          <p:nvPr userDrawn="1"/>
        </p:nvSpPr>
        <p:spPr>
          <a:xfrm>
            <a:off x="-1" y="0"/>
            <a:ext cx="6096001" cy="6858000"/>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latin typeface="+mn-lt"/>
              <a:cs typeface="Arial" panose="020B0604020202020204" pitchFamily="34" charset="0"/>
            </a:endParaRPr>
          </a:p>
        </p:txBody>
      </p:sp>
      <p:sp>
        <p:nvSpPr>
          <p:cNvPr id="8" name="Content Placeholder 8">
            <a:extLst>
              <a:ext uri="{FF2B5EF4-FFF2-40B4-BE49-F238E27FC236}">
                <a16:creationId xmlns:a16="http://schemas.microsoft.com/office/drawing/2014/main" id="{CB4B9DEE-1CF0-47D1-934E-DB4356D62FF1}"/>
              </a:ext>
            </a:extLst>
          </p:cNvPr>
          <p:cNvSpPr txBox="1">
            <a:spLocks/>
          </p:cNvSpPr>
          <p:nvPr userDrawn="1"/>
        </p:nvSpPr>
        <p:spPr>
          <a:xfrm>
            <a:off x="557930" y="6367487"/>
            <a:ext cx="352459"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0" smtClean="0">
                <a:solidFill>
                  <a:schemeClr val="tx2"/>
                </a:solidFill>
                <a:latin typeface="CVS Health Sans Medium" panose="020B0504020202020204" pitchFamily="34" charset="0"/>
                <a:ea typeface="Open Sans" panose="020B0606030504020204" pitchFamily="34" charset="0"/>
                <a:cs typeface="Arial" panose="020B0604020202020204" pitchFamily="34" charset="0"/>
              </a:rPr>
              <a:pPr algn="l"/>
              <a:t>‹#›</a:t>
            </a:fld>
            <a:endParaRPr lang="en-US" sz="1000" b="0" dirty="0">
              <a:solidFill>
                <a:schemeClr val="tx2"/>
              </a:solidFill>
              <a:latin typeface="CVS Health Sans Medium" panose="020B0504020202020204" pitchFamily="34" charset="0"/>
              <a:ea typeface="Open Sans" panose="020B0606030504020204" pitchFamily="34" charset="0"/>
              <a:cs typeface="Arial" panose="020B0604020202020204" pitchFamily="34" charset="0"/>
            </a:endParaRPr>
          </a:p>
        </p:txBody>
      </p:sp>
      <p:sp>
        <p:nvSpPr>
          <p:cNvPr id="11" name="Content Placeholder 8">
            <a:extLst>
              <a:ext uri="{FF2B5EF4-FFF2-40B4-BE49-F238E27FC236}">
                <a16:creationId xmlns:a16="http://schemas.microsoft.com/office/drawing/2014/main" id="{F35D44D1-CF2C-4331-B380-083F7ABF73CB}"/>
              </a:ext>
            </a:extLst>
          </p:cNvPr>
          <p:cNvSpPr txBox="1">
            <a:spLocks/>
          </p:cNvSpPr>
          <p:nvPr userDrawn="1"/>
        </p:nvSpPr>
        <p:spPr>
          <a:xfrm>
            <a:off x="859760" y="6376946"/>
            <a:ext cx="3860217" cy="228600"/>
          </a:xfrm>
          <a:prstGeom prst="rect">
            <a:avLst/>
          </a:prstGeom>
        </p:spPr>
        <p:txBody>
          <a:bodyPr lIns="0" tIns="0" rIns="0" b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800" dirty="0">
                <a:solidFill>
                  <a:schemeClr val="tx2"/>
                </a:solidFill>
                <a:latin typeface="+mn-lt"/>
                <a:cs typeface="Arial" panose="020B0604020202020204" pitchFamily="34" charset="0"/>
              </a:rPr>
              <a:t>©2023 CVS Health and/or one of its affiliates. Confidential and proprietary.</a:t>
            </a:r>
          </a:p>
        </p:txBody>
      </p:sp>
    </p:spTree>
    <p:extLst>
      <p:ext uri="{BB962C8B-B14F-4D97-AF65-F5344CB8AC3E}">
        <p14:creationId xmlns:p14="http://schemas.microsoft.com/office/powerpoint/2010/main" val="1763729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88F0CF77-4F25-43F9-BB7C-C01DDDDCDF08}"/>
              </a:ext>
            </a:extLst>
          </p:cNvPr>
          <p:cNvSpPr>
            <a:spLocks noGrp="1"/>
          </p:cNvSpPr>
          <p:nvPr>
            <p:ph type="pic" sz="quarter" idx="16" hasCustomPrompt="1"/>
          </p:nvPr>
        </p:nvSpPr>
        <p:spPr>
          <a:xfrm>
            <a:off x="1" y="0"/>
            <a:ext cx="12192000" cy="6858000"/>
          </a:xfrm>
          <a:prstGeom prst="rect">
            <a:avLst/>
          </a:prstGeom>
          <a:solidFill>
            <a:schemeClr val="bg1">
              <a:lumMod val="85000"/>
            </a:schemeClr>
          </a:solidFill>
        </p:spPr>
        <p:txBody>
          <a:bodyPr anchor="ctr"/>
          <a:lstStyle>
            <a:lvl1pPr marL="0" marR="0" indent="0" algn="ctr" defTabSz="457200" rtl="0" eaLnBrk="1" fontAlgn="auto" latinLnBrk="0" hangingPunct="1">
              <a:lnSpc>
                <a:spcPct val="100000"/>
              </a:lnSpc>
              <a:spcBef>
                <a:spcPts val="0"/>
              </a:spcBef>
              <a:spcAft>
                <a:spcPts val="0"/>
              </a:spcAft>
              <a:buClrTx/>
              <a:buSzTx/>
              <a:buFont typeface="Arial"/>
              <a:buNone/>
              <a:tabLst/>
              <a:defRPr>
                <a:solidFill>
                  <a:schemeClr val="accent6"/>
                </a:solidFill>
                <a:latin typeface="CVS Health Sans" panose="020B0504020202020204" pitchFamily="34" charset="0"/>
              </a:defRPr>
            </a:lvl1pPr>
          </a:lstStyle>
          <a:p>
            <a:r>
              <a:rPr lang="en-US" dirty="0"/>
              <a:t>BE SURE IMAGE IS </a:t>
            </a:r>
            <a:br>
              <a:rPr lang="en-US" dirty="0"/>
            </a:br>
            <a:r>
              <a:rPr lang="en-US" dirty="0"/>
              <a:t>DARK ENOUGH SO TYPE AND </a:t>
            </a:r>
            <a:br>
              <a:rPr lang="en-US" dirty="0"/>
            </a:br>
            <a:r>
              <a:rPr lang="en-US" dirty="0"/>
              <a:t>LOGO ARE READABLE</a:t>
            </a:r>
          </a:p>
          <a:p>
            <a:br>
              <a:rPr lang="en-US" dirty="0"/>
            </a:br>
            <a:r>
              <a:rPr lang="en-US" dirty="0"/>
              <a:t>Be sure to send image to </a:t>
            </a:r>
            <a:br>
              <a:rPr lang="en-US" dirty="0"/>
            </a:br>
            <a:r>
              <a:rPr lang="en-US" dirty="0"/>
              <a:t>back so logo sits on top of image</a:t>
            </a:r>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US" dirty="0"/>
          </a:p>
        </p:txBody>
      </p:sp>
      <p:sp>
        <p:nvSpPr>
          <p:cNvPr id="2" name="Title 1"/>
          <p:cNvSpPr>
            <a:spLocks noGrp="1"/>
          </p:cNvSpPr>
          <p:nvPr>
            <p:ph type="ctrTitle" hasCustomPrompt="1"/>
          </p:nvPr>
        </p:nvSpPr>
        <p:spPr>
          <a:xfrm>
            <a:off x="557931" y="2130386"/>
            <a:ext cx="4682948" cy="2011680"/>
          </a:xfrm>
        </p:spPr>
        <p:txBody>
          <a:bodyPr rIns="0" anchor="b" anchorCtr="0"/>
          <a:lstStyle>
            <a:lvl1pPr>
              <a:lnSpc>
                <a:spcPct val="90000"/>
              </a:lnSpc>
              <a:defRPr sz="4000">
                <a:solidFill>
                  <a:schemeClr val="bg1"/>
                </a:solidFill>
              </a:defRPr>
            </a:lvl1pPr>
          </a:lstStyle>
          <a:p>
            <a:r>
              <a:rPr lang="en-US" dirty="0"/>
              <a:t>Click to add title</a:t>
            </a:r>
          </a:p>
        </p:txBody>
      </p:sp>
      <p:sp>
        <p:nvSpPr>
          <p:cNvPr id="15" name="Text Placeholder 4"/>
          <p:cNvSpPr>
            <a:spLocks noGrp="1"/>
          </p:cNvSpPr>
          <p:nvPr>
            <p:ph type="body" sz="quarter" idx="17" hasCustomPrompt="1"/>
          </p:nvPr>
        </p:nvSpPr>
        <p:spPr>
          <a:xfrm>
            <a:off x="557930" y="4379002"/>
            <a:ext cx="3582950" cy="1262324"/>
          </a:xfrm>
        </p:spPr>
        <p:txBody>
          <a:bodyPr/>
          <a:lstStyle>
            <a:lvl1pPr>
              <a:defRPr sz="1500" b="1">
                <a:solidFill>
                  <a:schemeClr val="bg1"/>
                </a:solidFill>
                <a:latin typeface="+mn-lt"/>
              </a:defRPr>
            </a:lvl1pPr>
            <a:lvl2pPr marL="0" indent="0">
              <a:spcBef>
                <a:spcPts val="0"/>
              </a:spcBef>
              <a:spcAft>
                <a:spcPts val="2400"/>
              </a:spcAft>
              <a:buFontTx/>
              <a:buNone/>
              <a:defRPr sz="1300">
                <a:solidFill>
                  <a:schemeClr val="bg1"/>
                </a:solidFill>
                <a:latin typeface="+mn-lt"/>
              </a:defRPr>
            </a:lvl2pPr>
            <a:lvl3pPr marL="0" indent="0">
              <a:buFontTx/>
              <a:buNone/>
              <a:defRPr sz="1200">
                <a:solidFill>
                  <a:schemeClr val="bg1"/>
                </a:solidFill>
                <a:latin typeface="+mn-lt"/>
              </a:defRPr>
            </a:lvl3pPr>
            <a:lvl4pPr>
              <a:defRPr>
                <a:solidFill>
                  <a:schemeClr val="bg1"/>
                </a:solidFill>
              </a:defRPr>
            </a:lvl4pPr>
            <a:lvl5pPr>
              <a:defRPr>
                <a:solidFill>
                  <a:schemeClr val="bg1"/>
                </a:solidFill>
              </a:defRPr>
            </a:lvl5pPr>
          </a:lstStyle>
          <a:p>
            <a:pPr lvl="0"/>
            <a:r>
              <a:rPr lang="en-US" dirty="0"/>
              <a:t>Presenter name</a:t>
            </a:r>
          </a:p>
          <a:p>
            <a:pPr lvl="1"/>
            <a:r>
              <a:rPr lang="en-US" dirty="0"/>
              <a:t>Presenter title</a:t>
            </a:r>
          </a:p>
          <a:p>
            <a:pPr lvl="2"/>
            <a:r>
              <a:rPr lang="en-US" dirty="0"/>
              <a:t>Date</a:t>
            </a:r>
          </a:p>
        </p:txBody>
      </p:sp>
      <p:pic>
        <p:nvPicPr>
          <p:cNvPr id="12" name="Graphic 11" descr="CVS Health logo in white.">
            <a:extLst>
              <a:ext uri="{FF2B5EF4-FFF2-40B4-BE49-F238E27FC236}">
                <a16:creationId xmlns:a16="http://schemas.microsoft.com/office/drawing/2014/main" id="{1A4ABFD4-BEC4-40BD-B29A-2C7FFDFAFDC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7929" y="430702"/>
            <a:ext cx="2872536" cy="350455"/>
          </a:xfrm>
          <a:prstGeom prst="rect">
            <a:avLst/>
          </a:prstGeom>
        </p:spPr>
      </p:pic>
    </p:spTree>
    <p:extLst>
      <p:ext uri="{BB962C8B-B14F-4D97-AF65-F5344CB8AC3E}">
        <p14:creationId xmlns:p14="http://schemas.microsoft.com/office/powerpoint/2010/main" val="15320177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nd Infographic Right 2">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A272A0B-3F66-4BE5-ABC2-DBBCAA26670E}"/>
              </a:ext>
            </a:extLst>
          </p:cNvPr>
          <p:cNvSpPr>
            <a:spLocks noGrp="1"/>
          </p:cNvSpPr>
          <p:nvPr>
            <p:ph type="title" hasCustomPrompt="1"/>
          </p:nvPr>
        </p:nvSpPr>
        <p:spPr>
          <a:xfrm>
            <a:off x="557929" y="530351"/>
            <a:ext cx="4884168" cy="713232"/>
          </a:xfrm>
        </p:spPr>
        <p:txBody>
          <a:bodyPr/>
          <a:lstStyle>
            <a:lvl1pPr>
              <a:defRPr>
                <a:solidFill>
                  <a:schemeClr val="tx2"/>
                </a:solidFill>
              </a:defRPr>
            </a:lvl1pPr>
          </a:lstStyle>
          <a:p>
            <a:r>
              <a:rPr lang="en-US" dirty="0"/>
              <a:t>Click to add title for text and infographic</a:t>
            </a:r>
          </a:p>
        </p:txBody>
      </p:sp>
      <p:sp>
        <p:nvSpPr>
          <p:cNvPr id="4" name="Content Placeholder 2">
            <a:extLst>
              <a:ext uri="{FF2B5EF4-FFF2-40B4-BE49-F238E27FC236}">
                <a16:creationId xmlns:a16="http://schemas.microsoft.com/office/drawing/2014/main" id="{1964CD8D-F9FC-4E28-9F6A-6AB51FF354D5}"/>
              </a:ext>
            </a:extLst>
          </p:cNvPr>
          <p:cNvSpPr>
            <a:spLocks noGrp="1"/>
          </p:cNvSpPr>
          <p:nvPr>
            <p:ph idx="1" hasCustomPrompt="1"/>
          </p:nvPr>
        </p:nvSpPr>
        <p:spPr bwMode="gray">
          <a:xfrm>
            <a:off x="557929" y="1767532"/>
            <a:ext cx="4884168" cy="3977640"/>
          </a:xfrm>
        </p:spPr>
        <p:txBody>
          <a:bodyPr/>
          <a:lstStyle>
            <a:lvl1pPr>
              <a:defRPr cap="none" baseline="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lvl6pPr>
            <a:lvl7pPr>
              <a:defRPr/>
            </a:lvl7pPr>
            <a:lvl8pPr>
              <a:defRPr/>
            </a:lvl8pPr>
            <a:lvl9pPr>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
        <p:nvSpPr>
          <p:cNvPr id="5" name="Rectangle 4">
            <a:extLst>
              <a:ext uri="{FF2B5EF4-FFF2-40B4-BE49-F238E27FC236}">
                <a16:creationId xmlns:a16="http://schemas.microsoft.com/office/drawing/2014/main" id="{2AA3D8E1-3CCE-42A5-88D6-38F615FADD4D}"/>
              </a:ext>
            </a:extLst>
          </p:cNvPr>
          <p:cNvSpPr/>
          <p:nvPr userDrawn="1"/>
        </p:nvSpPr>
        <p:spPr>
          <a:xfrm>
            <a:off x="6096000" y="0"/>
            <a:ext cx="6096001" cy="6858000"/>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latin typeface="+mn-lt"/>
              <a:cs typeface="Arial" panose="020B0604020202020204" pitchFamily="34" charset="0"/>
            </a:endParaRPr>
          </a:p>
        </p:txBody>
      </p:sp>
      <p:pic>
        <p:nvPicPr>
          <p:cNvPr id="6" name="Graphic 5" descr="CVS Health logo.">
            <a:extLst>
              <a:ext uri="{FF2B5EF4-FFF2-40B4-BE49-F238E27FC236}">
                <a16:creationId xmlns:a16="http://schemas.microsoft.com/office/drawing/2014/main" id="{C97A688A-13B1-4480-9A65-4362859FCDA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53705" y="6373368"/>
            <a:ext cx="1274145" cy="155448"/>
          </a:xfrm>
          <a:prstGeom prst="rect">
            <a:avLst/>
          </a:prstGeom>
        </p:spPr>
      </p:pic>
    </p:spTree>
    <p:extLst>
      <p:ext uri="{BB962C8B-B14F-4D97-AF65-F5344CB8AC3E}">
        <p14:creationId xmlns:p14="http://schemas.microsoft.com/office/powerpoint/2010/main" val="29757972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and infographic Left 2">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61167E6-91BB-4319-852F-02EF2DA543CE}"/>
              </a:ext>
            </a:extLst>
          </p:cNvPr>
          <p:cNvSpPr>
            <a:spLocks noGrp="1"/>
          </p:cNvSpPr>
          <p:nvPr>
            <p:ph type="title" hasCustomPrompt="1"/>
          </p:nvPr>
        </p:nvSpPr>
        <p:spPr>
          <a:xfrm>
            <a:off x="6733589" y="530351"/>
            <a:ext cx="4884168" cy="713232"/>
          </a:xfrm>
        </p:spPr>
        <p:txBody>
          <a:bodyPr/>
          <a:lstStyle>
            <a:lvl1pPr>
              <a:defRPr>
                <a:solidFill>
                  <a:schemeClr val="tx2"/>
                </a:solidFill>
              </a:defRPr>
            </a:lvl1pPr>
          </a:lstStyle>
          <a:p>
            <a:r>
              <a:rPr lang="en-US" dirty="0"/>
              <a:t>Click to add title for text and infographic</a:t>
            </a:r>
          </a:p>
        </p:txBody>
      </p:sp>
      <p:sp>
        <p:nvSpPr>
          <p:cNvPr id="4" name="Content Placeholder 2">
            <a:extLst>
              <a:ext uri="{FF2B5EF4-FFF2-40B4-BE49-F238E27FC236}">
                <a16:creationId xmlns:a16="http://schemas.microsoft.com/office/drawing/2014/main" id="{69A642C1-A41C-40AD-BDFB-B8D181AC8784}"/>
              </a:ext>
            </a:extLst>
          </p:cNvPr>
          <p:cNvSpPr>
            <a:spLocks noGrp="1"/>
          </p:cNvSpPr>
          <p:nvPr>
            <p:ph idx="1" hasCustomPrompt="1"/>
          </p:nvPr>
        </p:nvSpPr>
        <p:spPr bwMode="gray">
          <a:xfrm>
            <a:off x="6740693" y="1765300"/>
            <a:ext cx="4884168" cy="3977640"/>
          </a:xfrm>
        </p:spPr>
        <p:txBody>
          <a:bodyPr/>
          <a:lstStyle>
            <a:lvl1pPr>
              <a:defRPr cap="none" baseline="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lvl6pPr>
            <a:lvl7pPr>
              <a:defRPr/>
            </a:lvl7pPr>
            <a:lvl8pPr>
              <a:defRPr/>
            </a:lvl8pPr>
            <a:lvl9pPr>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
        <p:nvSpPr>
          <p:cNvPr id="5" name="Rectangle 4">
            <a:extLst>
              <a:ext uri="{FF2B5EF4-FFF2-40B4-BE49-F238E27FC236}">
                <a16:creationId xmlns:a16="http://schemas.microsoft.com/office/drawing/2014/main" id="{12FD3486-B3F5-43BE-9108-5DEA0679272C}"/>
              </a:ext>
            </a:extLst>
          </p:cNvPr>
          <p:cNvSpPr/>
          <p:nvPr userDrawn="1"/>
        </p:nvSpPr>
        <p:spPr>
          <a:xfrm>
            <a:off x="-1" y="0"/>
            <a:ext cx="6096001" cy="6858000"/>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latin typeface="+mn-lt"/>
              <a:cs typeface="Arial" panose="020B0604020202020204" pitchFamily="34" charset="0"/>
            </a:endParaRPr>
          </a:p>
        </p:txBody>
      </p:sp>
      <p:sp>
        <p:nvSpPr>
          <p:cNvPr id="8" name="Content Placeholder 8">
            <a:extLst>
              <a:ext uri="{FF2B5EF4-FFF2-40B4-BE49-F238E27FC236}">
                <a16:creationId xmlns:a16="http://schemas.microsoft.com/office/drawing/2014/main" id="{535CA040-9CF0-49AA-B5D4-DC4BFA2479C1}"/>
              </a:ext>
            </a:extLst>
          </p:cNvPr>
          <p:cNvSpPr txBox="1">
            <a:spLocks/>
          </p:cNvSpPr>
          <p:nvPr userDrawn="1"/>
        </p:nvSpPr>
        <p:spPr>
          <a:xfrm>
            <a:off x="557930" y="6367487"/>
            <a:ext cx="352459"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0" smtClean="0">
                <a:solidFill>
                  <a:schemeClr val="tx2"/>
                </a:solidFill>
                <a:latin typeface="CVS Health Sans Medium" panose="020B0504020202020204" pitchFamily="34" charset="0"/>
                <a:ea typeface="Open Sans" panose="020B0606030504020204" pitchFamily="34" charset="0"/>
                <a:cs typeface="Arial" panose="020B0604020202020204" pitchFamily="34" charset="0"/>
              </a:rPr>
              <a:pPr algn="l"/>
              <a:t>‹#›</a:t>
            </a:fld>
            <a:endParaRPr lang="en-US" sz="1000" b="0" dirty="0">
              <a:solidFill>
                <a:schemeClr val="tx2"/>
              </a:solidFill>
              <a:latin typeface="CVS Health Sans Medium" panose="020B0504020202020204" pitchFamily="34" charset="0"/>
              <a:ea typeface="Open Sans" panose="020B0606030504020204" pitchFamily="34" charset="0"/>
              <a:cs typeface="Arial" panose="020B0604020202020204" pitchFamily="34" charset="0"/>
            </a:endParaRPr>
          </a:p>
        </p:txBody>
      </p:sp>
      <p:sp>
        <p:nvSpPr>
          <p:cNvPr id="7" name="Content Placeholder 8">
            <a:extLst>
              <a:ext uri="{FF2B5EF4-FFF2-40B4-BE49-F238E27FC236}">
                <a16:creationId xmlns:a16="http://schemas.microsoft.com/office/drawing/2014/main" id="{3B4598AE-016B-45A4-877F-62C42E458969}"/>
              </a:ext>
            </a:extLst>
          </p:cNvPr>
          <p:cNvSpPr txBox="1">
            <a:spLocks/>
          </p:cNvSpPr>
          <p:nvPr userDrawn="1"/>
        </p:nvSpPr>
        <p:spPr>
          <a:xfrm>
            <a:off x="859760" y="6376946"/>
            <a:ext cx="3860217" cy="228600"/>
          </a:xfrm>
          <a:prstGeom prst="rect">
            <a:avLst/>
          </a:prstGeom>
        </p:spPr>
        <p:txBody>
          <a:bodyPr lIns="0" tIns="0" rIns="0" b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800" dirty="0">
                <a:solidFill>
                  <a:schemeClr val="tx2"/>
                </a:solidFill>
                <a:latin typeface="+mn-lt"/>
                <a:cs typeface="Arial" panose="020B0604020202020204" pitchFamily="34" charset="0"/>
              </a:rPr>
              <a:t>©2023 CVS Health and/or one of its affiliates. Confidential and proprietary.</a:t>
            </a:r>
          </a:p>
        </p:txBody>
      </p:sp>
    </p:spTree>
    <p:extLst>
      <p:ext uri="{BB962C8B-B14F-4D97-AF65-F5344CB8AC3E}">
        <p14:creationId xmlns:p14="http://schemas.microsoft.com/office/powerpoint/2010/main" val="7659154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or high impact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1764792"/>
            <a:ext cx="4701240" cy="1463040"/>
          </a:xfrm>
        </p:spPr>
        <p:txBody>
          <a:bodyPr rIns="0" anchor="b"/>
          <a:lstStyle>
            <a:lvl1pPr marL="171450" indent="-171450">
              <a:lnSpc>
                <a:spcPct val="95000"/>
              </a:lnSpc>
              <a:tabLst>
                <a:tab pos="171450" algn="l"/>
              </a:tabLst>
              <a:defRPr>
                <a:solidFill>
                  <a:schemeClr val="tx2"/>
                </a:solidFill>
              </a:defRPr>
            </a:lvl1pPr>
          </a:lstStyle>
          <a:p>
            <a:r>
              <a:rPr lang="en-US" dirty="0"/>
              <a:t>“	Click to add quote with image. Image should reflect the content of the quote.”</a:t>
            </a:r>
          </a:p>
        </p:txBody>
      </p:sp>
      <p:sp>
        <p:nvSpPr>
          <p:cNvPr id="7" name="Text Placeholder 7">
            <a:extLst>
              <a:ext uri="{FF2B5EF4-FFF2-40B4-BE49-F238E27FC236}">
                <a16:creationId xmlns:a16="http://schemas.microsoft.com/office/drawing/2014/main" id="{9B722800-BF6A-4FA2-8F5B-598FB160C2FB}"/>
              </a:ext>
            </a:extLst>
          </p:cNvPr>
          <p:cNvSpPr>
            <a:spLocks noGrp="1"/>
          </p:cNvSpPr>
          <p:nvPr>
            <p:ph type="body" sz="quarter" idx="13" hasCustomPrompt="1"/>
          </p:nvPr>
        </p:nvSpPr>
        <p:spPr>
          <a:xfrm>
            <a:off x="713418" y="3590383"/>
            <a:ext cx="4573191" cy="161925"/>
          </a:xfrm>
          <a:prstGeom prst="rect">
            <a:avLst/>
          </a:prstGeom>
          <a:noFill/>
        </p:spPr>
        <p:txBody>
          <a:bodyPr>
            <a:noAutofit/>
          </a:bodyPr>
          <a:lstStyle>
            <a:lvl1pPr>
              <a:defRPr sz="1300" cap="none" baseline="0">
                <a:solidFill>
                  <a:schemeClr val="tx2"/>
                </a:solidFill>
              </a:defRPr>
            </a:lvl1pPr>
          </a:lstStyle>
          <a:p>
            <a:pPr lvl="0"/>
            <a:r>
              <a:rPr lang="en-US" dirty="0"/>
              <a:t>Click to add author</a:t>
            </a:r>
          </a:p>
        </p:txBody>
      </p:sp>
      <p:sp>
        <p:nvSpPr>
          <p:cNvPr id="4" name="Picture Placeholder 6">
            <a:extLst>
              <a:ext uri="{FF2B5EF4-FFF2-40B4-BE49-F238E27FC236}">
                <a16:creationId xmlns:a16="http://schemas.microsoft.com/office/drawing/2014/main" id="{12697E3D-9970-40A4-9967-1A38ED528B30}"/>
              </a:ext>
            </a:extLst>
          </p:cNvPr>
          <p:cNvSpPr>
            <a:spLocks noGrp="1"/>
          </p:cNvSpPr>
          <p:nvPr>
            <p:ph type="pic" sz="quarter" idx="16" hasCustomPrompt="1"/>
          </p:nvPr>
        </p:nvSpPr>
        <p:spPr>
          <a:xfrm>
            <a:off x="6096000" y="0"/>
            <a:ext cx="6096001" cy="6858000"/>
          </a:xfrm>
          <a:prstGeom prst="rect">
            <a:avLst/>
          </a:prstGeom>
          <a:solidFill>
            <a:schemeClr val="bg1">
              <a:lumMod val="85000"/>
            </a:schemeClr>
          </a:solidFill>
        </p:spPr>
        <p:txBody>
          <a:bodyPr anchor="ctr"/>
          <a:lstStyle>
            <a:lvl1pPr algn="ctr">
              <a:spcBef>
                <a:spcPts val="0"/>
              </a:spcBef>
              <a:spcAft>
                <a:spcPts val="0"/>
              </a:spcAft>
              <a:defRPr sz="6600" b="1">
                <a:solidFill>
                  <a:schemeClr val="bg2"/>
                </a:solidFill>
              </a:defRPr>
            </a:lvl1pPr>
          </a:lstStyle>
          <a:p>
            <a:br>
              <a:rPr lang="en-US" dirty="0"/>
            </a:br>
            <a:r>
              <a:rPr lang="en-US" dirty="0"/>
              <a:t>IMAGE</a:t>
            </a:r>
            <a:br>
              <a:rPr lang="en-US" dirty="0"/>
            </a:br>
            <a:br>
              <a:rPr lang="en-US" dirty="0"/>
            </a:br>
            <a:br>
              <a:rPr lang="en-US" dirty="0"/>
            </a:br>
            <a:endParaRPr lang="en-US" dirty="0"/>
          </a:p>
        </p:txBody>
      </p:sp>
      <p:pic>
        <p:nvPicPr>
          <p:cNvPr id="5" name="Graphic 4" descr="CVS Health logo in white.">
            <a:extLst>
              <a:ext uri="{FF2B5EF4-FFF2-40B4-BE49-F238E27FC236}">
                <a16:creationId xmlns:a16="http://schemas.microsoft.com/office/drawing/2014/main" id="{5C21479B-88BC-46B4-90DB-3F9721D742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53705" y="6373368"/>
            <a:ext cx="1274145" cy="155448"/>
          </a:xfrm>
          <a:prstGeom prst="rect">
            <a:avLst/>
          </a:prstGeom>
        </p:spPr>
      </p:pic>
    </p:spTree>
    <p:extLst>
      <p:ext uri="{BB962C8B-B14F-4D97-AF65-F5344CB8AC3E}">
        <p14:creationId xmlns:p14="http://schemas.microsoft.com/office/powerpoint/2010/main" val="17807095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or high impa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2868" y="2180108"/>
            <a:ext cx="7170763" cy="1463040"/>
          </a:xfrm>
        </p:spPr>
        <p:txBody>
          <a:bodyPr rIns="0"/>
          <a:lstStyle>
            <a:lvl1pPr>
              <a:defRPr>
                <a:solidFill>
                  <a:schemeClr val="tx2"/>
                </a:solidFill>
              </a:defRPr>
            </a:lvl1pPr>
          </a:lstStyle>
          <a:p>
            <a:r>
              <a:rPr lang="en-US" dirty="0"/>
              <a:t>Click to add quote.</a:t>
            </a:r>
          </a:p>
        </p:txBody>
      </p:sp>
      <p:sp>
        <p:nvSpPr>
          <p:cNvPr id="7" name="Text Placeholder 7">
            <a:extLst>
              <a:ext uri="{FF2B5EF4-FFF2-40B4-BE49-F238E27FC236}">
                <a16:creationId xmlns:a16="http://schemas.microsoft.com/office/drawing/2014/main" id="{9B722800-BF6A-4FA2-8F5B-598FB160C2FB}"/>
              </a:ext>
            </a:extLst>
          </p:cNvPr>
          <p:cNvSpPr>
            <a:spLocks noGrp="1"/>
          </p:cNvSpPr>
          <p:nvPr>
            <p:ph type="body" sz="quarter" idx="13" hasCustomPrompt="1"/>
          </p:nvPr>
        </p:nvSpPr>
        <p:spPr>
          <a:xfrm>
            <a:off x="2512867" y="4020922"/>
            <a:ext cx="4573191" cy="161925"/>
          </a:xfrm>
          <a:prstGeom prst="rect">
            <a:avLst/>
          </a:prstGeom>
          <a:noFill/>
        </p:spPr>
        <p:txBody>
          <a:bodyPr>
            <a:noAutofit/>
          </a:bodyPr>
          <a:lstStyle>
            <a:lvl1pPr>
              <a:defRPr sz="1300" cap="all" baseline="0">
                <a:solidFill>
                  <a:schemeClr val="tx2"/>
                </a:solidFill>
              </a:defRPr>
            </a:lvl1pPr>
          </a:lstStyle>
          <a:p>
            <a:pPr lvl="0"/>
            <a:r>
              <a:rPr lang="en-US" dirty="0"/>
              <a:t>click to add AUTHOR</a:t>
            </a:r>
          </a:p>
        </p:txBody>
      </p:sp>
    </p:spTree>
    <p:extLst>
      <p:ext uri="{BB962C8B-B14F-4D97-AF65-F5344CB8AC3E}">
        <p14:creationId xmlns:p14="http://schemas.microsoft.com/office/powerpoint/2010/main" val="39419323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5CE5400-9551-4441-A3A1-727FA1855083}"/>
              </a:ext>
            </a:extLst>
          </p:cNvPr>
          <p:cNvSpPr>
            <a:spLocks noGrp="1"/>
          </p:cNvSpPr>
          <p:nvPr>
            <p:ph type="title" hasCustomPrompt="1"/>
          </p:nvPr>
        </p:nvSpPr>
        <p:spPr>
          <a:xfrm>
            <a:off x="557929" y="530351"/>
            <a:ext cx="9667726" cy="713232"/>
          </a:xfrm>
        </p:spPr>
        <p:txBody>
          <a:bodyPr/>
          <a:lstStyle>
            <a:lvl1pPr>
              <a:defRPr sz="4800">
                <a:solidFill>
                  <a:schemeClr val="accent6"/>
                </a:solidFill>
              </a:defRPr>
            </a:lvl1pPr>
          </a:lstStyle>
          <a:p>
            <a:r>
              <a:rPr lang="en-US" dirty="0"/>
              <a:t>Next steps</a:t>
            </a:r>
          </a:p>
        </p:txBody>
      </p:sp>
      <p:sp>
        <p:nvSpPr>
          <p:cNvPr id="5" name="Content Placeholder 2"/>
          <p:cNvSpPr>
            <a:spLocks noGrp="1"/>
          </p:cNvSpPr>
          <p:nvPr>
            <p:ph sz="half" idx="1" hasCustomPrompt="1"/>
          </p:nvPr>
        </p:nvSpPr>
        <p:spPr bwMode="gray">
          <a:xfrm>
            <a:off x="1970635" y="2110424"/>
            <a:ext cx="2506109" cy="3630620"/>
          </a:xfrm>
        </p:spPr>
        <p:txBody>
          <a:bodyPr vert="horz" lIns="0" tIns="0" rIns="0" bIns="0" rtlCol="0">
            <a:noAutofit/>
          </a:bodyPr>
          <a:lstStyle>
            <a:lvl1pPr algn="ctr">
              <a:lnSpc>
                <a:spcPct val="100000"/>
              </a:lnSpc>
              <a:buClrTx/>
              <a:defRPr lang="en-US" sz="3200" b="1" kern="1200" cap="none" baseline="0" dirty="0">
                <a:solidFill>
                  <a:schemeClr val="accent2"/>
                </a:solidFill>
                <a:latin typeface="+mn-lt"/>
                <a:ea typeface="+mn-ea"/>
                <a:cs typeface="+mn-cs"/>
              </a:defRPr>
            </a:lvl1pPr>
            <a:lvl2pPr marL="0" indent="0" algn="ctr">
              <a:spcBef>
                <a:spcPts val="4200"/>
              </a:spcBef>
              <a:buClrTx/>
              <a:buNone/>
              <a:defRPr lang="en-US" sz="1300" dirty="0" smtClean="0">
                <a:solidFill>
                  <a:schemeClr val="tx2"/>
                </a:solidFill>
              </a:defRPr>
            </a:lvl2pPr>
            <a:lvl3pPr marL="174625" indent="-174625" algn="l">
              <a:spcBef>
                <a:spcPts val="1200"/>
              </a:spcBef>
              <a:buClrTx/>
              <a:buFont typeface="Arial" panose="020B0604020202020204" pitchFamily="34" charset="0"/>
              <a:buChar char="•"/>
              <a:defRPr lang="en-US" sz="1300" baseline="0" dirty="0" smtClean="0">
                <a:solidFill>
                  <a:schemeClr val="tx2"/>
                </a:solidFill>
              </a:defRPr>
            </a:lvl3pPr>
            <a:lvl4pPr marL="347663" indent="-173038" algn="l">
              <a:buClrTx/>
              <a:buFont typeface="Arial" panose="020B0604020202020204" pitchFamily="34" charset="0"/>
              <a:buChar char="–"/>
              <a:defRPr lang="en-US" sz="1300" baseline="0" dirty="0" smtClean="0">
                <a:solidFill>
                  <a:schemeClr val="tx2"/>
                </a:solidFill>
              </a:defRPr>
            </a:lvl4pPr>
            <a:lvl5pPr marL="511175" indent="-163513" algn="l">
              <a:buClrTx/>
              <a:buFont typeface="Arial" panose="020B0604020202020204" pitchFamily="34" charset="0"/>
              <a:buChar char="•"/>
              <a:defRPr lang="en-US" sz="1300" dirty="0">
                <a:solidFill>
                  <a:schemeClr val="tx2"/>
                </a:solidFill>
              </a:defRPr>
            </a:lvl5pPr>
            <a:lvl6pPr marL="685800" indent="-174625" algn="l">
              <a:buClrTx/>
              <a:buFont typeface="Arial" panose="020B0604020202020204" pitchFamily="34" charset="0"/>
              <a:buChar char="–"/>
              <a:defRPr sz="1300" baseline="0">
                <a:solidFill>
                  <a:schemeClr val="tx2"/>
                </a:solidFill>
              </a:defRPr>
            </a:lvl6pPr>
            <a:lvl7pPr marL="860425" indent="-173038" algn="l">
              <a:buClrTx/>
              <a:buFont typeface="Arial" panose="020B0604020202020204" pitchFamily="34" charset="0"/>
              <a:buChar char="•"/>
              <a:defRPr sz="1300"/>
            </a:lvl7pPr>
            <a:lvl8pPr marL="1031875" indent="-171450" algn="l">
              <a:buClrTx/>
              <a:buFont typeface="Arial" panose="020B0604020202020204" pitchFamily="34" charset="0"/>
              <a:buChar char="–"/>
              <a:defRPr sz="1300"/>
            </a:lvl8pPr>
            <a:lvl9pPr marL="1203325" indent="-171450" algn="l">
              <a:buClrTx/>
              <a:buFont typeface="Arial" panose="020B0604020202020204" pitchFamily="34" charset="0"/>
              <a:buChar char="•"/>
              <a:defRPr sz="1300"/>
            </a:lvl9pPr>
          </a:lstStyle>
          <a:p>
            <a:pPr marL="0" lvl="0" indent="0" algn="ctr" defTabSz="457200" rtl="0" eaLnBrk="1" latinLnBrk="0" hangingPunct="1">
              <a:lnSpc>
                <a:spcPct val="108000"/>
              </a:lnSpc>
              <a:spcBef>
                <a:spcPts val="1800"/>
              </a:spcBef>
              <a:buClrTx/>
              <a:buFont typeface="Arial"/>
              <a:buNone/>
            </a:pPr>
            <a:r>
              <a:rPr lang="en-US" dirty="0"/>
              <a:t>1</a:t>
            </a:r>
          </a:p>
          <a:p>
            <a:pPr lvl="1"/>
            <a:r>
              <a:rPr lang="en-US" dirty="0"/>
              <a:t>Body text</a:t>
            </a:r>
          </a:p>
          <a:p>
            <a:pPr lvl="2"/>
            <a:r>
              <a:rPr lang="en-US" dirty="0"/>
              <a:t>First-level</a:t>
            </a:r>
          </a:p>
          <a:p>
            <a:pPr lvl="3"/>
            <a:r>
              <a:rPr lang="en-US" dirty="0"/>
              <a:t>Second-level</a:t>
            </a:r>
          </a:p>
          <a:p>
            <a:pPr lvl="4"/>
            <a:r>
              <a:rPr lang="en-US" dirty="0"/>
              <a:t>Third-level</a:t>
            </a:r>
          </a:p>
          <a:p>
            <a:pPr lvl="5"/>
            <a:r>
              <a:rPr lang="en-US" dirty="0"/>
              <a:t>Fourth-level</a:t>
            </a:r>
          </a:p>
          <a:p>
            <a:pPr lvl="6"/>
            <a:r>
              <a:rPr lang="en-US" dirty="0"/>
              <a:t>Fifth-level</a:t>
            </a:r>
          </a:p>
          <a:p>
            <a:pPr lvl="7"/>
            <a:r>
              <a:rPr lang="en-US" dirty="0"/>
              <a:t>Sixth-level</a:t>
            </a:r>
          </a:p>
          <a:p>
            <a:pPr lvl="8"/>
            <a:r>
              <a:rPr lang="en-US" dirty="0"/>
              <a:t>Seventh-level</a:t>
            </a:r>
          </a:p>
        </p:txBody>
      </p:sp>
      <p:sp>
        <p:nvSpPr>
          <p:cNvPr id="6" name="Content Placeholder 2"/>
          <p:cNvSpPr>
            <a:spLocks noGrp="1"/>
          </p:cNvSpPr>
          <p:nvPr>
            <p:ph sz="half" idx="10" hasCustomPrompt="1"/>
          </p:nvPr>
        </p:nvSpPr>
        <p:spPr bwMode="gray">
          <a:xfrm>
            <a:off x="4820143" y="2110424"/>
            <a:ext cx="2506109" cy="3630620"/>
          </a:xfrm>
        </p:spPr>
        <p:txBody>
          <a:bodyPr vert="horz" lIns="0" tIns="0" rIns="0" bIns="0" rtlCol="0">
            <a:noAutofit/>
          </a:bodyPr>
          <a:lstStyle>
            <a:lvl1pPr algn="ctr">
              <a:lnSpc>
                <a:spcPct val="100000"/>
              </a:lnSpc>
              <a:buClrTx/>
              <a:defRPr lang="en-US" sz="3200" b="1" kern="1200" cap="none" baseline="0" dirty="0">
                <a:solidFill>
                  <a:schemeClr val="accent2"/>
                </a:solidFill>
                <a:latin typeface="+mn-lt"/>
                <a:ea typeface="+mn-ea"/>
                <a:cs typeface="+mn-cs"/>
              </a:defRPr>
            </a:lvl1pPr>
            <a:lvl2pPr marL="0" indent="0" algn="ctr">
              <a:spcBef>
                <a:spcPts val="4200"/>
              </a:spcBef>
              <a:buClrTx/>
              <a:buNone/>
              <a:defRPr lang="en-US" sz="1300" dirty="0" smtClean="0">
                <a:solidFill>
                  <a:schemeClr val="tx2"/>
                </a:solidFill>
              </a:defRPr>
            </a:lvl2pPr>
            <a:lvl3pPr marL="174625" indent="-174625" algn="l">
              <a:spcBef>
                <a:spcPts val="1200"/>
              </a:spcBef>
              <a:buClrTx/>
              <a:buFont typeface="Arial" panose="020B0604020202020204" pitchFamily="34" charset="0"/>
              <a:buChar char="•"/>
              <a:defRPr lang="en-US" sz="1300" baseline="0" dirty="0" smtClean="0">
                <a:solidFill>
                  <a:schemeClr val="tx2"/>
                </a:solidFill>
              </a:defRPr>
            </a:lvl3pPr>
            <a:lvl4pPr marL="347663" indent="-173038" algn="l">
              <a:buClrTx/>
              <a:buFont typeface="Arial" panose="020B0604020202020204" pitchFamily="34" charset="0"/>
              <a:buChar char="–"/>
              <a:defRPr lang="en-US" sz="1300" baseline="0" dirty="0" smtClean="0">
                <a:solidFill>
                  <a:schemeClr val="tx2"/>
                </a:solidFill>
              </a:defRPr>
            </a:lvl4pPr>
            <a:lvl5pPr marL="511175" indent="-163513" algn="l">
              <a:buClrTx/>
              <a:buFont typeface="Arial" panose="020B0604020202020204" pitchFamily="34" charset="0"/>
              <a:buChar char="•"/>
              <a:defRPr lang="en-US" sz="1300" dirty="0">
                <a:solidFill>
                  <a:schemeClr val="tx2"/>
                </a:solidFill>
              </a:defRPr>
            </a:lvl5pPr>
            <a:lvl6pPr marL="685800" indent="-174625" algn="l">
              <a:buClrTx/>
              <a:buFont typeface="Arial" panose="020B0604020202020204" pitchFamily="34" charset="0"/>
              <a:buChar char="–"/>
              <a:defRPr sz="1300" baseline="0">
                <a:solidFill>
                  <a:schemeClr val="tx2"/>
                </a:solidFill>
              </a:defRPr>
            </a:lvl6pPr>
            <a:lvl7pPr marL="860425" indent="-173038" algn="l">
              <a:buClrTx/>
              <a:buFont typeface="Arial" panose="020B0604020202020204" pitchFamily="34" charset="0"/>
              <a:buChar char="•"/>
              <a:defRPr sz="1300"/>
            </a:lvl7pPr>
            <a:lvl8pPr marL="1031875" indent="-171450" algn="l">
              <a:buClrTx/>
              <a:buFont typeface="Arial" panose="020B0604020202020204" pitchFamily="34" charset="0"/>
              <a:buChar char="–"/>
              <a:defRPr sz="1300"/>
            </a:lvl8pPr>
            <a:lvl9pPr marL="1203325" indent="-171450" algn="l">
              <a:buClrTx/>
              <a:buFont typeface="Arial" panose="020B0604020202020204" pitchFamily="34" charset="0"/>
              <a:buChar char="•"/>
              <a:defRPr sz="1300"/>
            </a:lvl9pPr>
          </a:lstStyle>
          <a:p>
            <a:pPr marL="0" lvl="0" indent="0" algn="ctr" defTabSz="457200" rtl="0" eaLnBrk="1" latinLnBrk="0" hangingPunct="1">
              <a:lnSpc>
                <a:spcPct val="108000"/>
              </a:lnSpc>
              <a:spcBef>
                <a:spcPts val="1800"/>
              </a:spcBef>
              <a:buClrTx/>
              <a:buFont typeface="Arial"/>
              <a:buNone/>
            </a:pPr>
            <a:r>
              <a:rPr lang="en-US" dirty="0"/>
              <a:t>2</a:t>
            </a:r>
          </a:p>
          <a:p>
            <a:pPr lvl="1"/>
            <a:r>
              <a:rPr lang="en-US" dirty="0"/>
              <a:t>Body text</a:t>
            </a:r>
          </a:p>
          <a:p>
            <a:pPr lvl="2"/>
            <a:r>
              <a:rPr lang="en-US" dirty="0"/>
              <a:t>First-level</a:t>
            </a:r>
          </a:p>
          <a:p>
            <a:pPr lvl="3"/>
            <a:r>
              <a:rPr lang="en-US" dirty="0"/>
              <a:t>Second-level</a:t>
            </a:r>
          </a:p>
          <a:p>
            <a:pPr lvl="4"/>
            <a:r>
              <a:rPr lang="en-US" dirty="0"/>
              <a:t>Third-level</a:t>
            </a:r>
          </a:p>
          <a:p>
            <a:pPr lvl="5"/>
            <a:r>
              <a:rPr lang="en-US" dirty="0"/>
              <a:t>Fourth-level</a:t>
            </a:r>
          </a:p>
          <a:p>
            <a:pPr lvl="6"/>
            <a:r>
              <a:rPr lang="en-US" dirty="0"/>
              <a:t>Fifth-level</a:t>
            </a:r>
          </a:p>
          <a:p>
            <a:pPr lvl="7"/>
            <a:r>
              <a:rPr lang="en-US" dirty="0"/>
              <a:t>Sixth-level</a:t>
            </a:r>
          </a:p>
          <a:p>
            <a:pPr lvl="8"/>
            <a:r>
              <a:rPr lang="en-US" dirty="0"/>
              <a:t>Seventh-level</a:t>
            </a:r>
          </a:p>
        </p:txBody>
      </p:sp>
      <p:sp>
        <p:nvSpPr>
          <p:cNvPr id="10" name="Content Placeholder 2"/>
          <p:cNvSpPr>
            <a:spLocks noGrp="1"/>
          </p:cNvSpPr>
          <p:nvPr>
            <p:ph sz="half" idx="11" hasCustomPrompt="1"/>
          </p:nvPr>
        </p:nvSpPr>
        <p:spPr bwMode="gray">
          <a:xfrm>
            <a:off x="7664668" y="2110424"/>
            <a:ext cx="2506109" cy="3630620"/>
          </a:xfrm>
        </p:spPr>
        <p:txBody>
          <a:bodyPr vert="horz" lIns="0" tIns="0" rIns="0" bIns="0" rtlCol="0">
            <a:noAutofit/>
          </a:bodyPr>
          <a:lstStyle>
            <a:lvl1pPr algn="ctr">
              <a:lnSpc>
                <a:spcPct val="105000"/>
              </a:lnSpc>
              <a:buClrTx/>
              <a:defRPr lang="en-US" sz="3200" b="1" kern="1200" cap="none" baseline="0" dirty="0">
                <a:solidFill>
                  <a:schemeClr val="accent2"/>
                </a:solidFill>
                <a:latin typeface="+mn-lt"/>
                <a:ea typeface="+mn-ea"/>
                <a:cs typeface="+mn-cs"/>
              </a:defRPr>
            </a:lvl1pPr>
            <a:lvl2pPr marL="0" indent="0" algn="ctr">
              <a:spcBef>
                <a:spcPts val="4200"/>
              </a:spcBef>
              <a:buClrTx/>
              <a:buNone/>
              <a:defRPr lang="en-US" sz="1300" dirty="0" smtClean="0">
                <a:solidFill>
                  <a:schemeClr val="tx2"/>
                </a:solidFill>
              </a:defRPr>
            </a:lvl2pPr>
            <a:lvl3pPr marL="174625" indent="-174625" algn="l">
              <a:spcBef>
                <a:spcPts val="1200"/>
              </a:spcBef>
              <a:buClrTx/>
              <a:buFont typeface="Arial" panose="020B0604020202020204" pitchFamily="34" charset="0"/>
              <a:buChar char="•"/>
              <a:defRPr lang="en-US" sz="1300" baseline="0" dirty="0" smtClean="0">
                <a:solidFill>
                  <a:schemeClr val="tx2"/>
                </a:solidFill>
              </a:defRPr>
            </a:lvl3pPr>
            <a:lvl4pPr marL="347663" indent="-173038" algn="l">
              <a:buClrTx/>
              <a:buFont typeface="Arial" panose="020B0604020202020204" pitchFamily="34" charset="0"/>
              <a:buChar char="–"/>
              <a:defRPr lang="en-US" sz="1300" baseline="0" dirty="0" smtClean="0">
                <a:solidFill>
                  <a:schemeClr val="tx2"/>
                </a:solidFill>
              </a:defRPr>
            </a:lvl4pPr>
            <a:lvl5pPr marL="511175" indent="-163513" algn="l">
              <a:buClrTx/>
              <a:buFont typeface="Arial" panose="020B0604020202020204" pitchFamily="34" charset="0"/>
              <a:buChar char="•"/>
              <a:defRPr lang="en-US" sz="1300" dirty="0">
                <a:solidFill>
                  <a:schemeClr val="tx2"/>
                </a:solidFill>
              </a:defRPr>
            </a:lvl5pPr>
            <a:lvl6pPr marL="685800" indent="-174625" algn="l">
              <a:buClrTx/>
              <a:buFont typeface="Arial" panose="020B0604020202020204" pitchFamily="34" charset="0"/>
              <a:buChar char="–"/>
              <a:defRPr sz="1300" baseline="0">
                <a:solidFill>
                  <a:schemeClr val="tx2"/>
                </a:solidFill>
              </a:defRPr>
            </a:lvl6pPr>
            <a:lvl7pPr marL="860425" indent="-173038" algn="l">
              <a:buClrTx/>
              <a:buFont typeface="Arial" panose="020B0604020202020204" pitchFamily="34" charset="0"/>
              <a:buChar char="•"/>
              <a:defRPr sz="1300"/>
            </a:lvl7pPr>
            <a:lvl8pPr marL="1031875" indent="-171450" algn="l">
              <a:buClrTx/>
              <a:buFont typeface="Arial" panose="020B0604020202020204" pitchFamily="34" charset="0"/>
              <a:buChar char="–"/>
              <a:defRPr sz="1300"/>
            </a:lvl8pPr>
            <a:lvl9pPr marL="1203325" indent="-171450" algn="l">
              <a:buClrTx/>
              <a:buFont typeface="Arial" panose="020B0604020202020204" pitchFamily="34" charset="0"/>
              <a:buChar char="•"/>
              <a:defRPr sz="1300"/>
            </a:lvl9pPr>
          </a:lstStyle>
          <a:p>
            <a:pPr marL="0" lvl="0" indent="0" algn="ctr" defTabSz="457200" rtl="0" eaLnBrk="1" latinLnBrk="0" hangingPunct="1">
              <a:lnSpc>
                <a:spcPct val="108000"/>
              </a:lnSpc>
              <a:spcBef>
                <a:spcPts val="1800"/>
              </a:spcBef>
              <a:buClrTx/>
              <a:buFont typeface="Arial"/>
              <a:buNone/>
            </a:pPr>
            <a:r>
              <a:rPr lang="en-US" dirty="0"/>
              <a:t>3</a:t>
            </a:r>
          </a:p>
          <a:p>
            <a:pPr lvl="1"/>
            <a:r>
              <a:rPr lang="en-US" dirty="0"/>
              <a:t>Body text</a:t>
            </a:r>
          </a:p>
          <a:p>
            <a:pPr lvl="2"/>
            <a:r>
              <a:rPr lang="en-US" dirty="0"/>
              <a:t>First-level</a:t>
            </a:r>
          </a:p>
          <a:p>
            <a:pPr lvl="3"/>
            <a:r>
              <a:rPr lang="en-US" dirty="0"/>
              <a:t>Second-level</a:t>
            </a:r>
          </a:p>
          <a:p>
            <a:pPr lvl="4"/>
            <a:r>
              <a:rPr lang="en-US" dirty="0"/>
              <a:t>Third-level</a:t>
            </a:r>
          </a:p>
          <a:p>
            <a:pPr lvl="5"/>
            <a:r>
              <a:rPr lang="en-US" dirty="0"/>
              <a:t>Fourth-level</a:t>
            </a:r>
          </a:p>
          <a:p>
            <a:pPr lvl="6"/>
            <a:r>
              <a:rPr lang="en-US" dirty="0"/>
              <a:t>Fifth-level</a:t>
            </a:r>
          </a:p>
          <a:p>
            <a:pPr lvl="7"/>
            <a:r>
              <a:rPr lang="en-US" dirty="0"/>
              <a:t>Sixth-level</a:t>
            </a:r>
          </a:p>
          <a:p>
            <a:pPr lvl="8"/>
            <a:r>
              <a:rPr lang="en-US" dirty="0"/>
              <a:t>Seventh-level</a:t>
            </a:r>
          </a:p>
        </p:txBody>
      </p:sp>
    </p:spTree>
    <p:extLst>
      <p:ext uri="{BB962C8B-B14F-4D97-AF65-F5344CB8AC3E}">
        <p14:creationId xmlns:p14="http://schemas.microsoft.com/office/powerpoint/2010/main" val="36466853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318200F-1EB3-4B0D-BB1C-940C25A49887}"/>
              </a:ext>
            </a:extLst>
          </p:cNvPr>
          <p:cNvSpPr>
            <a:spLocks noGrp="1"/>
          </p:cNvSpPr>
          <p:nvPr>
            <p:ph type="title" hasCustomPrompt="1"/>
          </p:nvPr>
        </p:nvSpPr>
        <p:spPr>
          <a:xfrm>
            <a:off x="557929" y="530351"/>
            <a:ext cx="9667726" cy="713232"/>
          </a:xfrm>
        </p:spPr>
        <p:txBody>
          <a:bodyPr/>
          <a:lstStyle>
            <a:lvl1pPr>
              <a:defRPr sz="4800">
                <a:solidFill>
                  <a:schemeClr val="accent6"/>
                </a:solidFill>
              </a:defRPr>
            </a:lvl1pPr>
          </a:lstStyle>
          <a:p>
            <a:r>
              <a:rPr lang="en-US" dirty="0"/>
              <a:t>In closing</a:t>
            </a:r>
          </a:p>
        </p:txBody>
      </p:sp>
      <p:sp>
        <p:nvSpPr>
          <p:cNvPr id="4" name="Content Placeholder 2"/>
          <p:cNvSpPr>
            <a:spLocks noGrp="1"/>
          </p:cNvSpPr>
          <p:nvPr>
            <p:ph idx="1" hasCustomPrompt="1"/>
          </p:nvPr>
        </p:nvSpPr>
        <p:spPr bwMode="gray">
          <a:xfrm>
            <a:off x="557929" y="1767532"/>
            <a:ext cx="8588453" cy="3977640"/>
          </a:xfrm>
        </p:spPr>
        <p:txBody>
          <a:bodyPr/>
          <a:lstStyle>
            <a:lvl1pPr>
              <a:lnSpc>
                <a:spcPct val="100000"/>
              </a:lnSpc>
              <a:buClrTx/>
              <a:defRPr lang="en-US" sz="1800" b="1" kern="1200" cap="none" baseline="0" dirty="0">
                <a:solidFill>
                  <a:schemeClr val="tx2"/>
                </a:solidFill>
                <a:latin typeface="+mn-lt"/>
                <a:ea typeface="+mn-ea"/>
                <a:cs typeface="+mn-cs"/>
              </a:defRPr>
            </a:lvl1pPr>
            <a:lvl2pPr marL="0" indent="0">
              <a:buClrTx/>
              <a:buFontTx/>
              <a:buNone/>
              <a:defRPr baseline="0">
                <a:solidFill>
                  <a:schemeClr val="tx2"/>
                </a:solidFill>
              </a:defRPr>
            </a:lvl2pPr>
            <a:lvl3pPr marL="173038" indent="-173038">
              <a:buClrTx/>
              <a:buFont typeface="Arial" panose="020B0604020202020204" pitchFamily="34" charset="0"/>
              <a:buChar char="•"/>
              <a:defRPr baseline="0">
                <a:solidFill>
                  <a:schemeClr val="tx2"/>
                </a:solidFill>
              </a:defRPr>
            </a:lvl3pPr>
            <a:lvl4pPr marL="347663" indent="-174625">
              <a:buClrTx/>
              <a:buFont typeface="Arial" panose="020B0604020202020204" pitchFamily="34" charset="0"/>
              <a:buChar char="–"/>
              <a:defRPr>
                <a:solidFill>
                  <a:schemeClr val="tx2"/>
                </a:solidFill>
              </a:defRPr>
            </a:lvl4pPr>
            <a:lvl5pPr marL="509588" indent="-161925">
              <a:buClrTx/>
              <a:buFont typeface="Arial" panose="020B0604020202020204" pitchFamily="34" charset="0"/>
              <a:buChar char="•"/>
              <a:defRPr baseline="0">
                <a:solidFill>
                  <a:schemeClr val="tx2"/>
                </a:solidFill>
              </a:defRPr>
            </a:lvl5pPr>
            <a:lvl6pPr marL="682625" indent="-173038">
              <a:buClrTx/>
              <a:buFont typeface="Arial" panose="020B0604020202020204" pitchFamily="34" charset="0"/>
              <a:buChar char="–"/>
              <a:defRPr/>
            </a:lvl6pPr>
            <a:lvl7pPr marL="857250" indent="-174625">
              <a:buClrTx/>
              <a:buFont typeface="Arial" panose="020B0604020202020204" pitchFamily="34" charset="0"/>
              <a:buChar char="•"/>
              <a:defRPr/>
            </a:lvl7pPr>
            <a:lvl8pPr marL="1030288" indent="-173038">
              <a:buClrTx/>
              <a:buFont typeface="Arial" panose="020B0604020202020204" pitchFamily="34" charset="0"/>
              <a:buChar char="–"/>
              <a:defRPr/>
            </a:lvl8pPr>
            <a:lvl9pPr marL="1203325" indent="-173038">
              <a:buClrTx/>
              <a:buFont typeface="Arial" panose="020B0604020202020204" pitchFamily="34" charset="0"/>
              <a:buChar char="•"/>
              <a:defRPr/>
            </a:lvl9pPr>
          </a:lstStyle>
          <a:p>
            <a:pPr marL="0" lvl="0" indent="0" algn="l" defTabSz="457200" rtl="0" eaLnBrk="1" latinLnBrk="0" hangingPunct="1">
              <a:lnSpc>
                <a:spcPct val="100000"/>
              </a:lnSpc>
              <a:spcBef>
                <a:spcPts val="1800"/>
              </a:spcBef>
              <a:buClr>
                <a:schemeClr val="tx1"/>
              </a:buClr>
              <a:buFont typeface="Arial"/>
              <a:buNone/>
            </a:pPr>
            <a:r>
              <a:rPr lang="en-US" dirty="0"/>
              <a:t>Click to add 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a:p>
            <a:pPr lvl="6"/>
            <a:r>
              <a:rPr lang="en-US" dirty="0"/>
              <a:t>Fifth-level bullet</a:t>
            </a:r>
          </a:p>
          <a:p>
            <a:pPr lvl="7"/>
            <a:r>
              <a:rPr lang="en-US" dirty="0"/>
              <a:t>Sixth-level bullet</a:t>
            </a:r>
          </a:p>
          <a:p>
            <a:pPr lvl="8"/>
            <a:r>
              <a:rPr lang="en-US" dirty="0"/>
              <a:t>Seventh-level bullet</a:t>
            </a:r>
          </a:p>
        </p:txBody>
      </p:sp>
    </p:spTree>
    <p:extLst>
      <p:ext uri="{BB962C8B-B14F-4D97-AF65-F5344CB8AC3E}">
        <p14:creationId xmlns:p14="http://schemas.microsoft.com/office/powerpoint/2010/main" val="42705507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US" dirty="0"/>
              <a:t>Click to add title</a:t>
            </a:r>
          </a:p>
        </p:txBody>
      </p:sp>
    </p:spTree>
    <p:extLst>
      <p:ext uri="{BB962C8B-B14F-4D97-AF65-F5344CB8AC3E}">
        <p14:creationId xmlns:p14="http://schemas.microsoft.com/office/powerpoint/2010/main" val="20978303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3523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Accessibilit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51F70-C83F-4915-A55C-CF9D7C4CEB76}"/>
              </a:ext>
            </a:extLst>
          </p:cNvPr>
          <p:cNvSpPr>
            <a:spLocks noGrp="1"/>
          </p:cNvSpPr>
          <p:nvPr>
            <p:ph type="title" hasCustomPrompt="1"/>
          </p:nvPr>
        </p:nvSpPr>
        <p:spPr>
          <a:xfrm>
            <a:off x="557930" y="-344516"/>
            <a:ext cx="11026126" cy="264306"/>
          </a:xfrm>
        </p:spPr>
        <p:txBody>
          <a:bodyPr anchor="b"/>
          <a:lstStyle>
            <a:lvl1pPr>
              <a:defRPr sz="1400"/>
            </a:lvl1pPr>
          </a:lstStyle>
          <a:p>
            <a:r>
              <a:rPr lang="en-US" dirty="0"/>
              <a:t>Title for slide built on the blank accessibility master</a:t>
            </a:r>
          </a:p>
        </p:txBody>
      </p:sp>
    </p:spTree>
    <p:extLst>
      <p:ext uri="{BB962C8B-B14F-4D97-AF65-F5344CB8AC3E}">
        <p14:creationId xmlns:p14="http://schemas.microsoft.com/office/powerpoint/2010/main" val="41073943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losing with Image">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AD57F1C3-026C-4E29-99D9-D207AB9AE851}"/>
              </a:ext>
            </a:extLst>
          </p:cNvPr>
          <p:cNvSpPr>
            <a:spLocks noGrp="1"/>
          </p:cNvSpPr>
          <p:nvPr>
            <p:ph type="pic" sz="quarter" idx="16" hasCustomPrompt="1"/>
          </p:nvPr>
        </p:nvSpPr>
        <p:spPr>
          <a:xfrm>
            <a:off x="1" y="0"/>
            <a:ext cx="12192000" cy="6858000"/>
          </a:xfrm>
          <a:prstGeom prst="rect">
            <a:avLst/>
          </a:prstGeom>
          <a:solidFill>
            <a:schemeClr val="bg1">
              <a:lumMod val="85000"/>
            </a:schemeClr>
          </a:solidFill>
        </p:spPr>
        <p:txBody>
          <a:bodyPr anchor="ctr"/>
          <a:lstStyle>
            <a:lvl1pPr marL="0" marR="0" indent="0" algn="ctr" defTabSz="457200" rtl="0" eaLnBrk="1" fontAlgn="auto" latinLnBrk="0" hangingPunct="1">
              <a:lnSpc>
                <a:spcPct val="100000"/>
              </a:lnSpc>
              <a:spcBef>
                <a:spcPts val="0"/>
              </a:spcBef>
              <a:spcAft>
                <a:spcPts val="0"/>
              </a:spcAft>
              <a:buClrTx/>
              <a:buSzTx/>
              <a:buFont typeface="Arial"/>
              <a:buNone/>
              <a:tabLst/>
              <a:defRPr>
                <a:solidFill>
                  <a:schemeClr val="accent6"/>
                </a:solidFill>
                <a:latin typeface="CVS Health Sans" panose="020B0504020202020204" pitchFamily="34" charset="0"/>
              </a:defRPr>
            </a:lvl1pPr>
          </a:lstStyle>
          <a:p>
            <a:r>
              <a:rPr lang="en-US" dirty="0"/>
              <a:t>BE SURE IMAGE IS </a:t>
            </a:r>
            <a:br>
              <a:rPr lang="en-US" dirty="0"/>
            </a:br>
            <a:r>
              <a:rPr lang="en-US" dirty="0"/>
              <a:t>DARK ENOUGH SO TYPE AND </a:t>
            </a:r>
            <a:br>
              <a:rPr lang="en-US" dirty="0"/>
            </a:br>
            <a:r>
              <a:rPr lang="en-US" dirty="0"/>
              <a:t>LOGO ARE READABLE</a:t>
            </a:r>
          </a:p>
          <a:p>
            <a:br>
              <a:rPr lang="en-US" dirty="0"/>
            </a:br>
            <a:r>
              <a:rPr lang="en-US" dirty="0"/>
              <a:t>Be sure to send image to </a:t>
            </a:r>
            <a:br>
              <a:rPr lang="en-US" dirty="0"/>
            </a:br>
            <a:r>
              <a:rPr lang="en-US" dirty="0"/>
              <a:t>back so logo sits on top of image</a:t>
            </a:r>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US" dirty="0"/>
          </a:p>
        </p:txBody>
      </p:sp>
      <p:sp>
        <p:nvSpPr>
          <p:cNvPr id="8" name="Title 7">
            <a:extLst>
              <a:ext uri="{FF2B5EF4-FFF2-40B4-BE49-F238E27FC236}">
                <a16:creationId xmlns:a16="http://schemas.microsoft.com/office/drawing/2014/main" id="{1C551DC1-11AC-42C9-8CB3-4FB83FD45BC9}"/>
              </a:ext>
            </a:extLst>
          </p:cNvPr>
          <p:cNvSpPr>
            <a:spLocks noGrp="1"/>
          </p:cNvSpPr>
          <p:nvPr>
            <p:ph type="title" hasCustomPrompt="1"/>
          </p:nvPr>
        </p:nvSpPr>
        <p:spPr>
          <a:xfrm>
            <a:off x="847938" y="1188272"/>
            <a:ext cx="3775713" cy="713232"/>
          </a:xfrm>
        </p:spPr>
        <p:txBody>
          <a:bodyPr/>
          <a:lstStyle>
            <a:lvl1pPr>
              <a:defRPr sz="4800">
                <a:solidFill>
                  <a:schemeClr val="bg1"/>
                </a:solidFill>
              </a:defRPr>
            </a:lvl1pPr>
          </a:lstStyle>
          <a:p>
            <a:r>
              <a:rPr lang="en-US" dirty="0"/>
              <a:t>Closing slide</a:t>
            </a:r>
          </a:p>
        </p:txBody>
      </p:sp>
      <p:pic>
        <p:nvPicPr>
          <p:cNvPr id="4" name="Graphic 3" descr="CVS Health logo.">
            <a:extLst>
              <a:ext uri="{FF2B5EF4-FFF2-40B4-BE49-F238E27FC236}">
                <a16:creationId xmlns:a16="http://schemas.microsoft.com/office/drawing/2014/main" id="{4241CE38-4CEB-4E8B-816C-5C169EC9AE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53705" y="6373368"/>
            <a:ext cx="1274145" cy="155448"/>
          </a:xfrm>
          <a:prstGeom prst="rect">
            <a:avLst/>
          </a:prstGeom>
        </p:spPr>
      </p:pic>
    </p:spTree>
    <p:extLst>
      <p:ext uri="{BB962C8B-B14F-4D97-AF65-F5344CB8AC3E}">
        <p14:creationId xmlns:p14="http://schemas.microsoft.com/office/powerpoint/2010/main" val="2780407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7357" y="4634747"/>
            <a:ext cx="10564071" cy="795528"/>
          </a:xfrm>
        </p:spPr>
        <p:txBody>
          <a:bodyPr rIns="0" anchor="b" anchorCtr="0"/>
          <a:lstStyle>
            <a:lvl1pPr>
              <a:lnSpc>
                <a:spcPct val="90000"/>
              </a:lnSpc>
              <a:defRPr sz="4000">
                <a:solidFill>
                  <a:schemeClr val="tx2"/>
                </a:solidFill>
              </a:defRPr>
            </a:lvl1pPr>
          </a:lstStyle>
          <a:p>
            <a:r>
              <a:rPr lang="en-US" dirty="0"/>
              <a:t>Click to add title</a:t>
            </a:r>
          </a:p>
        </p:txBody>
      </p:sp>
      <p:sp>
        <p:nvSpPr>
          <p:cNvPr id="3" name="Subtitle 2"/>
          <p:cNvSpPr>
            <a:spLocks noGrp="1"/>
          </p:cNvSpPr>
          <p:nvPr>
            <p:ph type="subTitle" idx="1" hasCustomPrompt="1"/>
          </p:nvPr>
        </p:nvSpPr>
        <p:spPr>
          <a:xfrm>
            <a:off x="557357" y="5578043"/>
            <a:ext cx="10564071" cy="488460"/>
          </a:xfrm>
        </p:spPr>
        <p:txBody>
          <a:bodyPr/>
          <a:lstStyle>
            <a:lvl1pPr marL="0" indent="0" algn="l">
              <a:spcBef>
                <a:spcPts val="0"/>
              </a:spcBef>
              <a:buNone/>
              <a:defRPr sz="1500" b="1">
                <a:solidFill>
                  <a:schemeClr val="tx2"/>
                </a:solidFill>
              </a:defRPr>
            </a:lvl1pPr>
            <a:lvl2pPr marL="0" indent="0" algn="l">
              <a:spcBef>
                <a:spcPts val="0"/>
              </a:spcBef>
              <a:buNone/>
              <a:defRPr>
                <a:solidFill>
                  <a:schemeClr val="tx2"/>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presenter information</a:t>
            </a:r>
          </a:p>
          <a:p>
            <a:pPr lvl="1"/>
            <a:r>
              <a:rPr lang="en-US" dirty="0"/>
              <a:t>Title here</a:t>
            </a:r>
          </a:p>
        </p:txBody>
      </p:sp>
      <p:sp>
        <p:nvSpPr>
          <p:cNvPr id="31" name="Text Placeholder 4">
            <a:extLst>
              <a:ext uri="{FF2B5EF4-FFF2-40B4-BE49-F238E27FC236}">
                <a16:creationId xmlns:a16="http://schemas.microsoft.com/office/drawing/2014/main" id="{82323A7D-5761-4AEF-8E75-65750A20EB3B}"/>
              </a:ext>
            </a:extLst>
          </p:cNvPr>
          <p:cNvSpPr>
            <a:spLocks noGrp="1"/>
          </p:cNvSpPr>
          <p:nvPr>
            <p:ph type="body" sz="quarter" idx="18" hasCustomPrompt="1"/>
          </p:nvPr>
        </p:nvSpPr>
        <p:spPr>
          <a:xfrm>
            <a:off x="8835800" y="6371584"/>
            <a:ext cx="2798793" cy="201168"/>
          </a:xfrm>
          <a:prstGeom prst="rect">
            <a:avLst/>
          </a:prstGeom>
        </p:spPr>
        <p:txBody>
          <a:bodyPr>
            <a:noAutofit/>
          </a:bodyPr>
          <a:lstStyle>
            <a:lvl1pPr algn="r">
              <a:defRPr sz="1200" b="0">
                <a:solidFill>
                  <a:schemeClr val="tx2"/>
                </a:solidFill>
                <a:latin typeface="+mn-lt"/>
              </a:defRPr>
            </a:lvl1pPr>
            <a:lvl2pPr algn="r">
              <a:defRPr b="1">
                <a:solidFill>
                  <a:schemeClr val="tx2"/>
                </a:solidFill>
                <a:latin typeface="+mn-lt"/>
              </a:defRPr>
            </a:lvl2pPr>
          </a:lstStyle>
          <a:p>
            <a:pPr lvl="0"/>
            <a:r>
              <a:rPr lang="en-US" dirty="0"/>
              <a:t>Click to add date</a:t>
            </a:r>
          </a:p>
          <a:p>
            <a:pPr lvl="1"/>
            <a:endParaRPr lang="en-US" dirty="0"/>
          </a:p>
        </p:txBody>
      </p:sp>
      <p:sp>
        <p:nvSpPr>
          <p:cNvPr id="6" name="Picture Placeholder 5">
            <a:extLst>
              <a:ext uri="{FF2B5EF4-FFF2-40B4-BE49-F238E27FC236}">
                <a16:creationId xmlns:a16="http://schemas.microsoft.com/office/drawing/2014/main" id="{3F869ED5-AC1E-4039-94B8-07F41FF5B239}"/>
              </a:ext>
            </a:extLst>
          </p:cNvPr>
          <p:cNvSpPr>
            <a:spLocks noGrp="1"/>
          </p:cNvSpPr>
          <p:nvPr>
            <p:ph type="pic" sz="quarter" idx="10" hasCustomPrompt="1"/>
          </p:nvPr>
        </p:nvSpPr>
        <p:spPr>
          <a:xfrm>
            <a:off x="1" y="1"/>
            <a:ext cx="12192000" cy="4350553"/>
          </a:xfrm>
          <a:prstGeom prst="rect">
            <a:avLst/>
          </a:prstGeom>
          <a:solidFill>
            <a:schemeClr val="bg1">
              <a:lumMod val="85000"/>
            </a:schemeClr>
          </a:solidFill>
        </p:spPr>
        <p:txBody>
          <a:bodyPr anchor="ctr"/>
          <a:lstStyle>
            <a:lvl1pPr algn="ctr">
              <a:lnSpc>
                <a:spcPct val="80000"/>
              </a:lnSpc>
              <a:defRPr sz="6600" b="1" baseline="0">
                <a:solidFill>
                  <a:schemeClr val="bg2"/>
                </a:solidFill>
                <a:latin typeface="+mn-lt"/>
                <a:cs typeface="Arial" panose="020B0604020202020204" pitchFamily="34" charset="0"/>
              </a:defRPr>
            </a:lvl1pPr>
          </a:lstStyle>
          <a:p>
            <a:r>
              <a:rPr lang="en-US" dirty="0"/>
              <a:t>IMAGE</a:t>
            </a:r>
          </a:p>
        </p:txBody>
      </p:sp>
      <p:pic>
        <p:nvPicPr>
          <p:cNvPr id="5" name="Graphic 4" descr="CVS Health logo in white.">
            <a:extLst>
              <a:ext uri="{FF2B5EF4-FFF2-40B4-BE49-F238E27FC236}">
                <a16:creationId xmlns:a16="http://schemas.microsoft.com/office/drawing/2014/main" id="{463D5C17-C939-4A2E-BEF3-DFD46A1A908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7929" y="430702"/>
            <a:ext cx="2872536" cy="350455"/>
          </a:xfrm>
          <a:prstGeom prst="rect">
            <a:avLst/>
          </a:prstGeom>
        </p:spPr>
      </p:pic>
    </p:spTree>
    <p:extLst>
      <p:ext uri="{BB962C8B-B14F-4D97-AF65-F5344CB8AC3E}">
        <p14:creationId xmlns:p14="http://schemas.microsoft.com/office/powerpoint/2010/main" val="10735650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C86AF3C-6D1C-4D8B-80F4-510F140C3483}"/>
              </a:ext>
            </a:extLst>
          </p:cNvPr>
          <p:cNvSpPr>
            <a:spLocks noGrp="1"/>
          </p:cNvSpPr>
          <p:nvPr>
            <p:ph type="title" hasCustomPrompt="1"/>
          </p:nvPr>
        </p:nvSpPr>
        <p:spPr>
          <a:xfrm>
            <a:off x="1098732" y="3017954"/>
            <a:ext cx="9994538" cy="713232"/>
          </a:xfrm>
        </p:spPr>
        <p:txBody>
          <a:bodyPr/>
          <a:lstStyle>
            <a:lvl1pPr algn="ctr">
              <a:defRPr sz="5400">
                <a:solidFill>
                  <a:schemeClr val="accent2"/>
                </a:solidFill>
              </a:defRPr>
            </a:lvl1pPr>
          </a:lstStyle>
          <a:p>
            <a:r>
              <a:rPr lang="en-US" dirty="0"/>
              <a:t>Closing slide</a:t>
            </a:r>
          </a:p>
        </p:txBody>
      </p:sp>
    </p:spTree>
    <p:extLst>
      <p:ext uri="{BB962C8B-B14F-4D97-AF65-F5344CB8AC3E}">
        <p14:creationId xmlns:p14="http://schemas.microsoft.com/office/powerpoint/2010/main" val="36949193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VS logo on white">
    <p:spTree>
      <p:nvGrpSpPr>
        <p:cNvPr id="1" name=""/>
        <p:cNvGrpSpPr/>
        <p:nvPr/>
      </p:nvGrpSpPr>
      <p:grpSpPr>
        <a:xfrm>
          <a:off x="0" y="0"/>
          <a:ext cx="0" cy="0"/>
          <a:chOff x="0" y="0"/>
          <a:chExt cx="0" cy="0"/>
        </a:xfrm>
      </p:grpSpPr>
      <p:pic>
        <p:nvPicPr>
          <p:cNvPr id="12" name="Graphic 11" descr="CVS Health logo.">
            <a:extLst>
              <a:ext uri="{FF2B5EF4-FFF2-40B4-BE49-F238E27FC236}">
                <a16:creationId xmlns:a16="http://schemas.microsoft.com/office/drawing/2014/main" id="{3B724D08-4F05-4A11-9EB9-CD3B1FE611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26318" y="3030094"/>
            <a:ext cx="6539366" cy="797815"/>
          </a:xfrm>
          <a:prstGeom prst="rect">
            <a:avLst/>
          </a:prstGeom>
        </p:spPr>
      </p:pic>
      <p:sp>
        <p:nvSpPr>
          <p:cNvPr id="11" name="Rectangle 10">
            <a:extLst>
              <a:ext uri="{FF2B5EF4-FFF2-40B4-BE49-F238E27FC236}">
                <a16:creationId xmlns:a16="http://schemas.microsoft.com/office/drawing/2014/main" id="{E1268719-E45D-4DB9-A5CE-3920E9240B44}"/>
              </a:ext>
            </a:extLst>
          </p:cNvPr>
          <p:cNvSpPr/>
          <p:nvPr userDrawn="1"/>
        </p:nvSpPr>
        <p:spPr>
          <a:xfrm>
            <a:off x="1" y="5779008"/>
            <a:ext cx="12192000" cy="1078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latin typeface="+mn-lt"/>
              <a:cs typeface="Arial" panose="020B0604020202020204" pitchFamily="34" charset="0"/>
            </a:endParaRPr>
          </a:p>
        </p:txBody>
      </p:sp>
      <p:sp>
        <p:nvSpPr>
          <p:cNvPr id="13" name="Title 1">
            <a:extLst>
              <a:ext uri="{FF2B5EF4-FFF2-40B4-BE49-F238E27FC236}">
                <a16:creationId xmlns:a16="http://schemas.microsoft.com/office/drawing/2014/main" id="{67519E24-EA44-44E4-8587-7A08DC99D588}"/>
              </a:ext>
            </a:extLst>
          </p:cNvPr>
          <p:cNvSpPr>
            <a:spLocks noGrp="1"/>
          </p:cNvSpPr>
          <p:nvPr>
            <p:ph type="title" hasCustomPrompt="1"/>
          </p:nvPr>
        </p:nvSpPr>
        <p:spPr>
          <a:xfrm>
            <a:off x="557930" y="-347472"/>
            <a:ext cx="11026126" cy="264306"/>
          </a:xfrm>
        </p:spPr>
        <p:txBody>
          <a:bodyPr anchor="b"/>
          <a:lstStyle>
            <a:lvl1pPr>
              <a:defRPr sz="1400">
                <a:solidFill>
                  <a:schemeClr val="tx2"/>
                </a:solidFill>
              </a:defRPr>
            </a:lvl1pPr>
          </a:lstStyle>
          <a:p>
            <a:r>
              <a:rPr lang="en-US" dirty="0"/>
              <a:t>CVS Health logo on white background</a:t>
            </a:r>
          </a:p>
        </p:txBody>
      </p:sp>
    </p:spTree>
    <p:extLst>
      <p:ext uri="{BB962C8B-B14F-4D97-AF65-F5344CB8AC3E}">
        <p14:creationId xmlns:p14="http://schemas.microsoft.com/office/powerpoint/2010/main" val="38214302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VS logo on re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268719-E45D-4DB9-A5CE-3920E9240B44}"/>
              </a:ext>
            </a:extLst>
          </p:cNvPr>
          <p:cNvSpPr/>
          <p:nvPr userDrawn="1"/>
        </p:nvSpPr>
        <p:spPr>
          <a:xfrm>
            <a:off x="1" y="0"/>
            <a:ext cx="12192000"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latin typeface="+mn-lt"/>
              <a:cs typeface="Arial" panose="020B0604020202020204" pitchFamily="34" charset="0"/>
            </a:endParaRPr>
          </a:p>
        </p:txBody>
      </p:sp>
      <p:sp>
        <p:nvSpPr>
          <p:cNvPr id="11" name="Title 1">
            <a:extLst>
              <a:ext uri="{FF2B5EF4-FFF2-40B4-BE49-F238E27FC236}">
                <a16:creationId xmlns:a16="http://schemas.microsoft.com/office/drawing/2014/main" id="{E33B14B6-B371-42B3-8BC3-E203B9570C03}"/>
              </a:ext>
            </a:extLst>
          </p:cNvPr>
          <p:cNvSpPr>
            <a:spLocks noGrp="1"/>
          </p:cNvSpPr>
          <p:nvPr>
            <p:ph type="title" hasCustomPrompt="1"/>
          </p:nvPr>
        </p:nvSpPr>
        <p:spPr>
          <a:xfrm>
            <a:off x="557930" y="-347472"/>
            <a:ext cx="11026126" cy="264306"/>
          </a:xfrm>
        </p:spPr>
        <p:txBody>
          <a:bodyPr anchor="b"/>
          <a:lstStyle>
            <a:lvl1pPr>
              <a:defRPr sz="1400">
                <a:solidFill>
                  <a:schemeClr val="tx2"/>
                </a:solidFill>
              </a:defRPr>
            </a:lvl1pPr>
          </a:lstStyle>
          <a:p>
            <a:r>
              <a:rPr lang="en-US" dirty="0"/>
              <a:t>CVS Health logo on red background</a:t>
            </a:r>
          </a:p>
        </p:txBody>
      </p:sp>
      <p:pic>
        <p:nvPicPr>
          <p:cNvPr id="12" name="Graphic 11" descr="CVS Health logo in white.">
            <a:extLst>
              <a:ext uri="{FF2B5EF4-FFF2-40B4-BE49-F238E27FC236}">
                <a16:creationId xmlns:a16="http://schemas.microsoft.com/office/drawing/2014/main" id="{B559DD0B-4B08-444F-A6AA-A5A2ED14742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26318" y="3030094"/>
            <a:ext cx="6539366" cy="797815"/>
          </a:xfrm>
          <a:prstGeom prst="rect">
            <a:avLst/>
          </a:prstGeom>
        </p:spPr>
      </p:pic>
    </p:spTree>
    <p:extLst>
      <p:ext uri="{BB962C8B-B14F-4D97-AF65-F5344CB8AC3E}">
        <p14:creationId xmlns:p14="http://schemas.microsoft.com/office/powerpoint/2010/main" val="17694292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30" y="530351"/>
            <a:ext cx="9667725" cy="713232"/>
          </a:xfrm>
        </p:spPr>
        <p:txBody>
          <a:bodyPr/>
          <a:lstStyle>
            <a:lvl1pPr>
              <a:defRPr>
                <a:solidFill>
                  <a:schemeClr val="tx2"/>
                </a:solidFill>
              </a:defRPr>
            </a:lvl1pPr>
          </a:lstStyle>
          <a:p>
            <a:r>
              <a:rPr lang="en-US" dirty="0"/>
              <a:t>Click to add title for one column layout</a:t>
            </a:r>
          </a:p>
        </p:txBody>
      </p:sp>
      <p:sp>
        <p:nvSpPr>
          <p:cNvPr id="3" name="Content Placeholder 2"/>
          <p:cNvSpPr>
            <a:spLocks noGrp="1"/>
          </p:cNvSpPr>
          <p:nvPr>
            <p:ph idx="1" hasCustomPrompt="1"/>
          </p:nvPr>
        </p:nvSpPr>
        <p:spPr bwMode="gray">
          <a:xfrm>
            <a:off x="557930" y="1767532"/>
            <a:ext cx="8588452" cy="3977640"/>
          </a:xfrm>
        </p:spPr>
        <p:txBody>
          <a:bodyPr/>
          <a:lstStyle>
            <a:lvl1pPr>
              <a:buClr>
                <a:schemeClr val="tx1"/>
              </a:buClr>
              <a:defRPr sz="1800" b="1" cap="none" baseline="0">
                <a:solidFill>
                  <a:schemeClr val="tx2"/>
                </a:solidFill>
              </a:defRPr>
            </a:lvl1pPr>
            <a:lvl2pPr marL="0" indent="0">
              <a:buClr>
                <a:schemeClr val="tx1"/>
              </a:buClr>
              <a:buNone/>
              <a:defRPr baseline="0">
                <a:solidFill>
                  <a:schemeClr val="tx2"/>
                </a:solidFill>
              </a:defRPr>
            </a:lvl2pPr>
            <a:lvl3pPr marL="171450" indent="-171450">
              <a:spcBef>
                <a:spcPts val="1200"/>
              </a:spcBef>
              <a:buClr>
                <a:schemeClr val="tx1"/>
              </a:buClr>
              <a:buFont typeface="Arial" panose="020B0604020202020204" pitchFamily="34" charset="0"/>
              <a:buChar char="•"/>
              <a:defRPr sz="1400" baseline="0">
                <a:solidFill>
                  <a:schemeClr val="tx2"/>
                </a:solidFill>
              </a:defRPr>
            </a:lvl3pPr>
            <a:lvl4pPr marL="342900" indent="-171450">
              <a:buClr>
                <a:schemeClr val="tx1"/>
              </a:buClr>
              <a:buFont typeface="Arial" panose="020B0604020202020204" pitchFamily="34" charset="0"/>
              <a:buChar char="–"/>
              <a:defRPr baseline="0">
                <a:solidFill>
                  <a:schemeClr val="tx2"/>
                </a:solidFill>
              </a:defRPr>
            </a:lvl4pPr>
            <a:lvl5pPr marL="571500" indent="-228600">
              <a:buClr>
                <a:schemeClr val="tx1"/>
              </a:buClr>
              <a:buFont typeface="Arial" panose="020B0604020202020204" pitchFamily="34" charset="0"/>
              <a:buChar char="•"/>
              <a:defRPr>
                <a:solidFill>
                  <a:schemeClr val="tx2"/>
                </a:solidFill>
              </a:defRPr>
            </a:lvl5pPr>
            <a:lvl6pPr marL="742950" indent="-171450">
              <a:buClr>
                <a:schemeClr val="tx1"/>
              </a:buClr>
              <a:buFont typeface="Arial" panose="020B0604020202020204" pitchFamily="34" charset="0"/>
              <a:buChar char="–"/>
              <a:defRPr baseline="0">
                <a:solidFill>
                  <a:schemeClr val="tx2"/>
                </a:solidFill>
              </a:defRPr>
            </a:lvl6pPr>
            <a:lvl7pPr marL="914400" indent="-165100">
              <a:buFont typeface="Arial" panose="020B0604020202020204" pitchFamily="34" charset="0"/>
              <a:buChar char="•"/>
              <a:defRPr/>
            </a:lvl7pPr>
            <a:lvl8pPr marL="1092200" indent="-177800">
              <a:buFont typeface="Arial" panose="020B0604020202020204" pitchFamily="34" charset="0"/>
              <a:buChar char="–"/>
              <a:defRPr/>
            </a:lvl8pPr>
            <a:lvl9pPr marL="1257300" indent="-165100">
              <a:buFont typeface="Arial" panose="020B0604020202020204" pitchFamily="34" charset="0"/>
              <a:buChar char="•"/>
              <a:defRPr baseline="0"/>
            </a:lvl9pPr>
          </a:lstStyle>
          <a:p>
            <a:pPr lvl="0"/>
            <a:r>
              <a:rPr lang="en-US" dirty="0"/>
              <a:t>Click to add 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a:p>
            <a:pPr lvl="6"/>
            <a:r>
              <a:rPr lang="en-US" dirty="0"/>
              <a:t>Fifth-level bullet</a:t>
            </a:r>
          </a:p>
          <a:p>
            <a:pPr lvl="7"/>
            <a:r>
              <a:rPr lang="en-US" dirty="0"/>
              <a:t>Sixth-level bullet</a:t>
            </a:r>
          </a:p>
          <a:p>
            <a:pPr lvl="8"/>
            <a:r>
              <a:rPr lang="en-US" dirty="0"/>
              <a:t>Seventh-level bullet</a:t>
            </a:r>
          </a:p>
        </p:txBody>
      </p:sp>
    </p:spTree>
    <p:extLst>
      <p:ext uri="{BB962C8B-B14F-4D97-AF65-F5344CB8AC3E}">
        <p14:creationId xmlns:p14="http://schemas.microsoft.com/office/powerpoint/2010/main" val="42469984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xt and image left">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12697E3D-9970-40A4-9967-1A38ED528B30}"/>
              </a:ext>
            </a:extLst>
          </p:cNvPr>
          <p:cNvSpPr>
            <a:spLocks noGrp="1"/>
          </p:cNvSpPr>
          <p:nvPr>
            <p:ph type="pic" sz="quarter" idx="16" hasCustomPrompt="1"/>
          </p:nvPr>
        </p:nvSpPr>
        <p:spPr>
          <a:xfrm>
            <a:off x="1" y="0"/>
            <a:ext cx="6096000" cy="6858000"/>
          </a:xfrm>
          <a:prstGeom prst="rect">
            <a:avLst/>
          </a:prstGeom>
          <a:solidFill>
            <a:schemeClr val="bg1">
              <a:lumMod val="85000"/>
            </a:schemeClr>
          </a:solidFill>
        </p:spPr>
        <p:txBody>
          <a:bodyPr anchor="ctr"/>
          <a:lstStyle>
            <a:lvl1pPr algn="ctr">
              <a:spcBef>
                <a:spcPts val="0"/>
              </a:spcBef>
              <a:spcAft>
                <a:spcPts val="0"/>
              </a:spcAft>
              <a:defRPr sz="6600" b="1">
                <a:solidFill>
                  <a:schemeClr val="bg2"/>
                </a:solidFill>
              </a:defRPr>
            </a:lvl1pPr>
          </a:lstStyle>
          <a:p>
            <a:br>
              <a:rPr lang="en-US" dirty="0"/>
            </a:br>
            <a:r>
              <a:rPr lang="en-US" dirty="0"/>
              <a:t>IMAGE</a:t>
            </a:r>
            <a:br>
              <a:rPr lang="en-US" dirty="0"/>
            </a:br>
            <a:br>
              <a:rPr lang="en-US" dirty="0"/>
            </a:br>
            <a:br>
              <a:rPr lang="en-US" dirty="0"/>
            </a:br>
            <a:endParaRPr lang="en-US" dirty="0"/>
          </a:p>
        </p:txBody>
      </p:sp>
      <p:sp>
        <p:nvSpPr>
          <p:cNvPr id="2" name="Title 1"/>
          <p:cNvSpPr>
            <a:spLocks noGrp="1"/>
          </p:cNvSpPr>
          <p:nvPr>
            <p:ph type="title" hasCustomPrompt="1"/>
          </p:nvPr>
        </p:nvSpPr>
        <p:spPr>
          <a:xfrm>
            <a:off x="6733590" y="530351"/>
            <a:ext cx="5011773" cy="713232"/>
          </a:xfrm>
        </p:spPr>
        <p:txBody>
          <a:bodyPr/>
          <a:lstStyle>
            <a:lvl1pPr>
              <a:defRPr>
                <a:solidFill>
                  <a:schemeClr val="tx2"/>
                </a:solidFill>
              </a:defRPr>
            </a:lvl1pPr>
          </a:lstStyle>
          <a:p>
            <a:r>
              <a:rPr lang="en-US" dirty="0"/>
              <a:t>Click to add title </a:t>
            </a:r>
            <a:br>
              <a:rPr lang="en-US" dirty="0"/>
            </a:br>
            <a:r>
              <a:rPr lang="en-US" dirty="0"/>
              <a:t>for image and text slide</a:t>
            </a:r>
          </a:p>
        </p:txBody>
      </p:sp>
      <p:sp>
        <p:nvSpPr>
          <p:cNvPr id="6" name="Content Placeholder 2"/>
          <p:cNvSpPr>
            <a:spLocks noGrp="1"/>
          </p:cNvSpPr>
          <p:nvPr>
            <p:ph idx="1" hasCustomPrompt="1"/>
          </p:nvPr>
        </p:nvSpPr>
        <p:spPr bwMode="gray">
          <a:xfrm>
            <a:off x="6740693" y="1765300"/>
            <a:ext cx="4884168" cy="3977640"/>
          </a:xfrm>
        </p:spPr>
        <p:txBody>
          <a:bodyPr/>
          <a:lstStyle>
            <a:lvl1pPr>
              <a:buClrTx/>
              <a:defRPr cap="none" baseline="0">
                <a:solidFill>
                  <a:schemeClr val="tx2"/>
                </a:solidFill>
              </a:defRPr>
            </a:lvl1pPr>
            <a:lvl2pPr>
              <a:buClrTx/>
              <a:defRPr>
                <a:solidFill>
                  <a:schemeClr val="tx2"/>
                </a:solidFill>
              </a:defRPr>
            </a:lvl2pPr>
            <a:lvl3pPr>
              <a:buClrTx/>
              <a:defRPr>
                <a:solidFill>
                  <a:schemeClr val="tx2"/>
                </a:solidFill>
              </a:defRPr>
            </a:lvl3pPr>
            <a:lvl4pPr>
              <a:buClrTx/>
              <a:defRPr>
                <a:solidFill>
                  <a:schemeClr val="tx2"/>
                </a:solidFill>
              </a:defRPr>
            </a:lvl4pPr>
            <a:lvl5pPr>
              <a:buClrTx/>
              <a:defRPr>
                <a:solidFill>
                  <a:schemeClr val="tx2"/>
                </a:solidFill>
              </a:defRPr>
            </a:lvl5pPr>
            <a:lvl6pPr>
              <a:buClrTx/>
              <a:defRPr/>
            </a:lvl6pPr>
            <a:lvl7pPr>
              <a:buClrTx/>
              <a:defRPr/>
            </a:lvl7pPr>
            <a:lvl8pPr>
              <a:buClrTx/>
              <a:defRPr/>
            </a:lvl8pPr>
            <a:lvl9pPr>
              <a:buClrTx/>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Tree>
    <p:extLst>
      <p:ext uri="{BB962C8B-B14F-4D97-AF65-F5344CB8AC3E}">
        <p14:creationId xmlns:p14="http://schemas.microsoft.com/office/powerpoint/2010/main" val="1148326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767FAB20-8704-40ED-BC6D-0EE8309B35A4}"/>
              </a:ext>
            </a:extLst>
          </p:cNvPr>
          <p:cNvSpPr>
            <a:spLocks noGrp="1"/>
          </p:cNvSpPr>
          <p:nvPr>
            <p:ph type="pic" sz="quarter" idx="10" hasCustomPrompt="1"/>
          </p:nvPr>
        </p:nvSpPr>
        <p:spPr>
          <a:xfrm>
            <a:off x="1" y="1"/>
            <a:ext cx="12192000" cy="4350553"/>
          </a:xfrm>
          <a:prstGeom prst="rect">
            <a:avLst/>
          </a:prstGeom>
          <a:solidFill>
            <a:schemeClr val="bg1">
              <a:lumMod val="85000"/>
            </a:schemeClr>
          </a:solidFill>
        </p:spPr>
        <p:txBody>
          <a:bodyPr anchor="ctr"/>
          <a:lstStyle>
            <a:lvl1pPr algn="ctr">
              <a:lnSpc>
                <a:spcPct val="80000"/>
              </a:lnSpc>
              <a:defRPr sz="6600" b="1" baseline="0">
                <a:solidFill>
                  <a:schemeClr val="bg2"/>
                </a:solidFill>
                <a:latin typeface="+mn-lt"/>
                <a:cs typeface="Arial" panose="020B0604020202020204" pitchFamily="34" charset="0"/>
              </a:defRPr>
            </a:lvl1pPr>
          </a:lstStyle>
          <a:p>
            <a:r>
              <a:rPr lang="en-US" dirty="0"/>
              <a:t>IMAGE</a:t>
            </a:r>
          </a:p>
        </p:txBody>
      </p:sp>
      <p:sp>
        <p:nvSpPr>
          <p:cNvPr id="14" name="Rectangle 13">
            <a:extLst>
              <a:ext uri="{FF2B5EF4-FFF2-40B4-BE49-F238E27FC236}">
                <a16:creationId xmlns:a16="http://schemas.microsoft.com/office/drawing/2014/main" id="{A8475144-A8AF-4C31-A022-05A109EC64D7}"/>
              </a:ext>
            </a:extLst>
          </p:cNvPr>
          <p:cNvSpPr/>
          <p:nvPr userDrawn="1"/>
        </p:nvSpPr>
        <p:spPr>
          <a:xfrm>
            <a:off x="1" y="4350554"/>
            <a:ext cx="12192000" cy="2507447"/>
          </a:xfrm>
          <a:prstGeom prst="rect">
            <a:avLst/>
          </a:prstGeom>
          <a:solidFill>
            <a:srgbClr val="0B31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latin typeface="+mn-lt"/>
            </a:endParaRPr>
          </a:p>
        </p:txBody>
      </p:sp>
      <p:sp>
        <p:nvSpPr>
          <p:cNvPr id="2" name="Title 1"/>
          <p:cNvSpPr>
            <a:spLocks noGrp="1"/>
          </p:cNvSpPr>
          <p:nvPr>
            <p:ph type="ctrTitle" hasCustomPrompt="1"/>
          </p:nvPr>
        </p:nvSpPr>
        <p:spPr>
          <a:xfrm>
            <a:off x="557357" y="4634747"/>
            <a:ext cx="10564071" cy="795528"/>
          </a:xfrm>
        </p:spPr>
        <p:txBody>
          <a:bodyPr rIns="0" anchor="b" anchorCtr="0"/>
          <a:lstStyle>
            <a:lvl1pPr>
              <a:lnSpc>
                <a:spcPct val="90000"/>
              </a:lnSpc>
              <a:defRPr sz="4000">
                <a:solidFill>
                  <a:schemeClr val="bg1"/>
                </a:solidFill>
              </a:defRPr>
            </a:lvl1pPr>
          </a:lstStyle>
          <a:p>
            <a:r>
              <a:rPr lang="en-US" dirty="0"/>
              <a:t>Click to add title</a:t>
            </a:r>
          </a:p>
        </p:txBody>
      </p:sp>
      <p:sp>
        <p:nvSpPr>
          <p:cNvPr id="8" name="Subtitle 2">
            <a:extLst>
              <a:ext uri="{FF2B5EF4-FFF2-40B4-BE49-F238E27FC236}">
                <a16:creationId xmlns:a16="http://schemas.microsoft.com/office/drawing/2014/main" id="{85EBBC54-9455-4FAF-8A7A-A2C1CCBAE409}"/>
              </a:ext>
            </a:extLst>
          </p:cNvPr>
          <p:cNvSpPr>
            <a:spLocks noGrp="1"/>
          </p:cNvSpPr>
          <p:nvPr>
            <p:ph type="subTitle" idx="1" hasCustomPrompt="1"/>
          </p:nvPr>
        </p:nvSpPr>
        <p:spPr>
          <a:xfrm>
            <a:off x="557357" y="5578043"/>
            <a:ext cx="10564071" cy="488460"/>
          </a:xfrm>
        </p:spPr>
        <p:txBody>
          <a:bodyPr/>
          <a:lstStyle>
            <a:lvl1pPr marL="0" indent="0" algn="l">
              <a:spcBef>
                <a:spcPts val="0"/>
              </a:spcBef>
              <a:buNone/>
              <a:defRPr sz="1500" b="1">
                <a:solidFill>
                  <a:schemeClr val="bg1"/>
                </a:solidFill>
              </a:defRPr>
            </a:lvl1pPr>
            <a:lvl2pPr marL="0" indent="0" algn="l">
              <a:spcBef>
                <a:spcPts val="0"/>
              </a:spcBef>
              <a:buNone/>
              <a:defRPr>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presenter information</a:t>
            </a:r>
          </a:p>
          <a:p>
            <a:pPr lvl="1"/>
            <a:r>
              <a:rPr lang="en-US" dirty="0"/>
              <a:t>Title here</a:t>
            </a:r>
          </a:p>
        </p:txBody>
      </p:sp>
      <p:sp>
        <p:nvSpPr>
          <p:cNvPr id="31" name="Text Placeholder 4">
            <a:extLst>
              <a:ext uri="{FF2B5EF4-FFF2-40B4-BE49-F238E27FC236}">
                <a16:creationId xmlns:a16="http://schemas.microsoft.com/office/drawing/2014/main" id="{82323A7D-5761-4AEF-8E75-65750A20EB3B}"/>
              </a:ext>
            </a:extLst>
          </p:cNvPr>
          <p:cNvSpPr>
            <a:spLocks noGrp="1"/>
          </p:cNvSpPr>
          <p:nvPr>
            <p:ph type="body" sz="quarter" idx="18" hasCustomPrompt="1"/>
          </p:nvPr>
        </p:nvSpPr>
        <p:spPr>
          <a:xfrm>
            <a:off x="8835800" y="6371584"/>
            <a:ext cx="2798793" cy="201168"/>
          </a:xfrm>
          <a:prstGeom prst="rect">
            <a:avLst/>
          </a:prstGeom>
        </p:spPr>
        <p:txBody>
          <a:bodyPr>
            <a:noAutofit/>
          </a:bodyPr>
          <a:lstStyle>
            <a:lvl1pPr algn="r">
              <a:defRPr sz="1200" b="0">
                <a:solidFill>
                  <a:schemeClr val="bg1"/>
                </a:solidFill>
                <a:latin typeface="+mn-lt"/>
              </a:defRPr>
            </a:lvl1pPr>
            <a:lvl2pPr algn="r">
              <a:defRPr b="1">
                <a:solidFill>
                  <a:schemeClr val="bg1"/>
                </a:solidFill>
                <a:latin typeface="+mn-lt"/>
              </a:defRPr>
            </a:lvl2pPr>
          </a:lstStyle>
          <a:p>
            <a:pPr lvl="0"/>
            <a:r>
              <a:rPr lang="en-US" dirty="0"/>
              <a:t>Click to add date</a:t>
            </a:r>
          </a:p>
          <a:p>
            <a:pPr lvl="1"/>
            <a:endParaRPr lang="en-US" dirty="0"/>
          </a:p>
        </p:txBody>
      </p:sp>
      <p:pic>
        <p:nvPicPr>
          <p:cNvPr id="13" name="Graphic 12" descr="CVS Health logo.">
            <a:extLst>
              <a:ext uri="{FF2B5EF4-FFF2-40B4-BE49-F238E27FC236}">
                <a16:creationId xmlns:a16="http://schemas.microsoft.com/office/drawing/2014/main" id="{5669E773-2D25-4E2A-A2CC-EB0688AE5B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7929" y="430702"/>
            <a:ext cx="2872536" cy="350455"/>
          </a:xfrm>
          <a:prstGeom prst="rect">
            <a:avLst/>
          </a:prstGeom>
        </p:spPr>
      </p:pic>
    </p:spTree>
    <p:extLst>
      <p:ext uri="{BB962C8B-B14F-4D97-AF65-F5344CB8AC3E}">
        <p14:creationId xmlns:p14="http://schemas.microsoft.com/office/powerpoint/2010/main" val="2145071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7931" y="2130386"/>
            <a:ext cx="4682948" cy="2011680"/>
          </a:xfrm>
        </p:spPr>
        <p:txBody>
          <a:bodyPr rIns="0" anchor="b" anchorCtr="0"/>
          <a:lstStyle>
            <a:lvl1pPr>
              <a:lnSpc>
                <a:spcPct val="90000"/>
              </a:lnSpc>
              <a:defRPr sz="4000">
                <a:solidFill>
                  <a:schemeClr val="tx2"/>
                </a:solidFill>
              </a:defRPr>
            </a:lvl1pPr>
          </a:lstStyle>
          <a:p>
            <a:r>
              <a:rPr lang="en-US" dirty="0"/>
              <a:t>Click to add title</a:t>
            </a:r>
          </a:p>
        </p:txBody>
      </p:sp>
      <p:sp>
        <p:nvSpPr>
          <p:cNvPr id="15" name="Text Placeholder 4"/>
          <p:cNvSpPr>
            <a:spLocks noGrp="1"/>
          </p:cNvSpPr>
          <p:nvPr>
            <p:ph type="body" sz="quarter" idx="17" hasCustomPrompt="1"/>
          </p:nvPr>
        </p:nvSpPr>
        <p:spPr>
          <a:xfrm>
            <a:off x="557930" y="4379002"/>
            <a:ext cx="3582950" cy="1262324"/>
          </a:xfrm>
        </p:spPr>
        <p:txBody>
          <a:bodyPr/>
          <a:lstStyle>
            <a:lvl1pPr>
              <a:defRPr lang="en-US" sz="1500" b="1" kern="1200" dirty="0">
                <a:solidFill>
                  <a:schemeClr val="tx2"/>
                </a:solidFill>
                <a:latin typeface="+mn-lt"/>
                <a:ea typeface="+mn-ea"/>
                <a:cs typeface="+mn-cs"/>
              </a:defRPr>
            </a:lvl1pPr>
            <a:lvl2pPr marL="0" indent="0">
              <a:spcBef>
                <a:spcPts val="0"/>
              </a:spcBef>
              <a:spcAft>
                <a:spcPts val="2400"/>
              </a:spcAft>
              <a:buFontTx/>
              <a:buNone/>
              <a:defRPr sz="1300">
                <a:solidFill>
                  <a:schemeClr val="tx2"/>
                </a:solidFill>
                <a:latin typeface="+mn-lt"/>
              </a:defRPr>
            </a:lvl2pPr>
            <a:lvl3pPr marL="0" indent="0">
              <a:buFontTx/>
              <a:buNone/>
              <a:defRPr sz="1200">
                <a:solidFill>
                  <a:schemeClr val="tx2"/>
                </a:solidFill>
                <a:latin typeface="+mn-lt"/>
              </a:defRPr>
            </a:lvl3pPr>
            <a:lvl4pPr>
              <a:defRPr>
                <a:solidFill>
                  <a:schemeClr val="bg1"/>
                </a:solidFill>
              </a:defRPr>
            </a:lvl4pPr>
            <a:lvl5pPr>
              <a:defRPr>
                <a:solidFill>
                  <a:schemeClr val="bg1"/>
                </a:solidFill>
              </a:defRPr>
            </a:lvl5pPr>
          </a:lstStyle>
          <a:p>
            <a:pPr marL="0" lvl="0" indent="0" algn="l" defTabSz="457200" rtl="0" eaLnBrk="1" latinLnBrk="0" hangingPunct="1">
              <a:lnSpc>
                <a:spcPct val="108000"/>
              </a:lnSpc>
              <a:spcBef>
                <a:spcPts val="1800"/>
              </a:spcBef>
              <a:buClrTx/>
              <a:buFont typeface="Arial"/>
              <a:buNone/>
            </a:pPr>
            <a:r>
              <a:rPr lang="en-US" dirty="0"/>
              <a:t>Presenter name</a:t>
            </a:r>
          </a:p>
          <a:p>
            <a:pPr lvl="1"/>
            <a:r>
              <a:rPr lang="en-US" dirty="0"/>
              <a:t>Presenter title</a:t>
            </a:r>
          </a:p>
          <a:p>
            <a:pPr lvl="2"/>
            <a:r>
              <a:rPr lang="en-US" dirty="0"/>
              <a:t>Date</a:t>
            </a:r>
          </a:p>
        </p:txBody>
      </p:sp>
      <p:pic>
        <p:nvPicPr>
          <p:cNvPr id="11" name="Graphic 10" descr="CVS Health logo.">
            <a:extLst>
              <a:ext uri="{FF2B5EF4-FFF2-40B4-BE49-F238E27FC236}">
                <a16:creationId xmlns:a16="http://schemas.microsoft.com/office/drawing/2014/main" id="{95320D2B-25CE-401D-AF25-18BF33EDD6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7929" y="430702"/>
            <a:ext cx="2872536" cy="350455"/>
          </a:xfrm>
          <a:prstGeom prst="rect">
            <a:avLst/>
          </a:prstGeom>
        </p:spPr>
      </p:pic>
      <p:sp>
        <p:nvSpPr>
          <p:cNvPr id="5" name="Picture Placeholder 6">
            <a:extLst>
              <a:ext uri="{FF2B5EF4-FFF2-40B4-BE49-F238E27FC236}">
                <a16:creationId xmlns:a16="http://schemas.microsoft.com/office/drawing/2014/main" id="{9EBE87D4-5164-4D82-9272-C823D804D719}"/>
              </a:ext>
            </a:extLst>
          </p:cNvPr>
          <p:cNvSpPr>
            <a:spLocks noGrp="1"/>
          </p:cNvSpPr>
          <p:nvPr>
            <p:ph type="pic" sz="quarter" idx="16" hasCustomPrompt="1"/>
          </p:nvPr>
        </p:nvSpPr>
        <p:spPr>
          <a:xfrm>
            <a:off x="6096000" y="0"/>
            <a:ext cx="6096001" cy="6858000"/>
          </a:xfrm>
          <a:prstGeom prst="rect">
            <a:avLst/>
          </a:prstGeom>
          <a:solidFill>
            <a:schemeClr val="bg1">
              <a:lumMod val="85000"/>
            </a:schemeClr>
          </a:solidFill>
        </p:spPr>
        <p:txBody>
          <a:bodyPr anchor="ctr"/>
          <a:lstStyle>
            <a:lvl1pPr algn="ctr">
              <a:spcBef>
                <a:spcPts val="0"/>
              </a:spcBef>
              <a:spcAft>
                <a:spcPts val="0"/>
              </a:spcAft>
              <a:defRPr sz="6600" b="1">
                <a:solidFill>
                  <a:schemeClr val="bg2"/>
                </a:solidFill>
                <a:latin typeface="+mn-lt"/>
              </a:defRPr>
            </a:lvl1pPr>
          </a:lstStyle>
          <a:p>
            <a:br>
              <a:rPr lang="en-US" dirty="0"/>
            </a:br>
            <a:r>
              <a:rPr lang="en-US" dirty="0"/>
              <a:t>IMAGE</a:t>
            </a:r>
            <a:br>
              <a:rPr lang="en-US" dirty="0"/>
            </a:br>
            <a:br>
              <a:rPr lang="en-US" dirty="0"/>
            </a:br>
            <a:br>
              <a:rPr lang="en-US" dirty="0"/>
            </a:br>
            <a:endParaRPr lang="en-US" dirty="0"/>
          </a:p>
        </p:txBody>
      </p:sp>
    </p:spTree>
    <p:extLst>
      <p:ext uri="{BB962C8B-B14F-4D97-AF65-F5344CB8AC3E}">
        <p14:creationId xmlns:p14="http://schemas.microsoft.com/office/powerpoint/2010/main" val="3050426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 Parter-brande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FF5A7F6-20C2-4507-801C-E1C205928513}"/>
              </a:ext>
            </a:extLst>
          </p:cNvPr>
          <p:cNvSpPr>
            <a:spLocks noGrp="1"/>
          </p:cNvSpPr>
          <p:nvPr>
            <p:ph type="ctrTitle" hasCustomPrompt="1"/>
          </p:nvPr>
        </p:nvSpPr>
        <p:spPr>
          <a:xfrm>
            <a:off x="557931" y="1637977"/>
            <a:ext cx="4682948" cy="2011680"/>
          </a:xfrm>
        </p:spPr>
        <p:txBody>
          <a:bodyPr rIns="0" anchor="b" anchorCtr="0"/>
          <a:lstStyle>
            <a:lvl1pPr>
              <a:lnSpc>
                <a:spcPct val="90000"/>
              </a:lnSpc>
              <a:defRPr sz="4000">
                <a:solidFill>
                  <a:schemeClr val="tx2"/>
                </a:solidFill>
              </a:defRPr>
            </a:lvl1pPr>
          </a:lstStyle>
          <a:p>
            <a:r>
              <a:rPr lang="en-US" dirty="0"/>
              <a:t>Click to add title</a:t>
            </a:r>
          </a:p>
        </p:txBody>
      </p:sp>
      <p:sp>
        <p:nvSpPr>
          <p:cNvPr id="12" name="Text Placeholder 4">
            <a:extLst>
              <a:ext uri="{FF2B5EF4-FFF2-40B4-BE49-F238E27FC236}">
                <a16:creationId xmlns:a16="http://schemas.microsoft.com/office/drawing/2014/main" id="{CD005736-4228-4541-9830-748A037770AC}"/>
              </a:ext>
            </a:extLst>
          </p:cNvPr>
          <p:cNvSpPr>
            <a:spLocks noGrp="1"/>
          </p:cNvSpPr>
          <p:nvPr>
            <p:ph type="body" sz="quarter" idx="17" hasCustomPrompt="1"/>
          </p:nvPr>
        </p:nvSpPr>
        <p:spPr>
          <a:xfrm>
            <a:off x="557930" y="3886593"/>
            <a:ext cx="3582950" cy="1262324"/>
          </a:xfrm>
        </p:spPr>
        <p:txBody>
          <a:bodyPr/>
          <a:lstStyle>
            <a:lvl1pPr>
              <a:defRPr lang="en-US" sz="1500" b="1" kern="1200" dirty="0">
                <a:solidFill>
                  <a:schemeClr val="tx2"/>
                </a:solidFill>
                <a:latin typeface="+mn-lt"/>
                <a:ea typeface="+mn-ea"/>
                <a:cs typeface="+mn-cs"/>
              </a:defRPr>
            </a:lvl1pPr>
            <a:lvl2pPr marL="0" indent="0">
              <a:spcBef>
                <a:spcPts val="0"/>
              </a:spcBef>
              <a:spcAft>
                <a:spcPts val="2400"/>
              </a:spcAft>
              <a:buFontTx/>
              <a:buNone/>
              <a:defRPr sz="1300">
                <a:solidFill>
                  <a:schemeClr val="tx2"/>
                </a:solidFill>
                <a:latin typeface="+mn-lt"/>
              </a:defRPr>
            </a:lvl2pPr>
            <a:lvl3pPr marL="0" indent="0">
              <a:buFontTx/>
              <a:buNone/>
              <a:defRPr sz="1200">
                <a:solidFill>
                  <a:schemeClr val="tx2"/>
                </a:solidFill>
                <a:latin typeface="+mn-lt"/>
              </a:defRPr>
            </a:lvl3pPr>
            <a:lvl4pPr>
              <a:defRPr>
                <a:solidFill>
                  <a:schemeClr val="bg1"/>
                </a:solidFill>
              </a:defRPr>
            </a:lvl4pPr>
            <a:lvl5pPr>
              <a:defRPr>
                <a:solidFill>
                  <a:schemeClr val="bg1"/>
                </a:solidFill>
              </a:defRPr>
            </a:lvl5pPr>
          </a:lstStyle>
          <a:p>
            <a:pPr marL="0" lvl="0" indent="0" algn="l" defTabSz="457200" rtl="0" eaLnBrk="1" latinLnBrk="0" hangingPunct="1">
              <a:lnSpc>
                <a:spcPct val="108000"/>
              </a:lnSpc>
              <a:spcBef>
                <a:spcPts val="1800"/>
              </a:spcBef>
              <a:buClrTx/>
              <a:buFont typeface="Arial"/>
              <a:buNone/>
            </a:pPr>
            <a:r>
              <a:rPr lang="en-US" dirty="0"/>
              <a:t>Presenter name</a:t>
            </a:r>
          </a:p>
          <a:p>
            <a:pPr lvl="1"/>
            <a:r>
              <a:rPr lang="en-US" dirty="0"/>
              <a:t>Presenter title</a:t>
            </a:r>
          </a:p>
          <a:p>
            <a:pPr lvl="2"/>
            <a:r>
              <a:rPr lang="en-US" dirty="0"/>
              <a:t>Date</a:t>
            </a:r>
          </a:p>
        </p:txBody>
      </p:sp>
      <p:pic>
        <p:nvPicPr>
          <p:cNvPr id="13" name="Graphic 12" descr="CVS Health logo.">
            <a:extLst>
              <a:ext uri="{FF2B5EF4-FFF2-40B4-BE49-F238E27FC236}">
                <a16:creationId xmlns:a16="http://schemas.microsoft.com/office/drawing/2014/main" id="{23593BEE-172F-4A3B-8A76-6967A64A44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7929" y="5836063"/>
            <a:ext cx="2872536" cy="350455"/>
          </a:xfrm>
          <a:prstGeom prst="rect">
            <a:avLst/>
          </a:prstGeom>
        </p:spPr>
      </p:pic>
      <p:sp>
        <p:nvSpPr>
          <p:cNvPr id="3" name="Picture Placeholder 2">
            <a:extLst>
              <a:ext uri="{FF2B5EF4-FFF2-40B4-BE49-F238E27FC236}">
                <a16:creationId xmlns:a16="http://schemas.microsoft.com/office/drawing/2014/main" id="{356871D9-AE12-49B5-A916-42628F61B8D9}"/>
              </a:ext>
            </a:extLst>
          </p:cNvPr>
          <p:cNvSpPr>
            <a:spLocks noGrp="1"/>
          </p:cNvSpPr>
          <p:nvPr>
            <p:ph type="pic" sz="quarter" idx="21" hasCustomPrompt="1"/>
          </p:nvPr>
        </p:nvSpPr>
        <p:spPr>
          <a:xfrm>
            <a:off x="549347" y="566377"/>
            <a:ext cx="1463421" cy="649224"/>
          </a:xfrm>
          <a:solidFill>
            <a:schemeClr val="bg2"/>
          </a:solidFill>
        </p:spPr>
        <p:txBody>
          <a:bodyPr anchor="ctr"/>
          <a:lstStyle>
            <a:lvl1pPr algn="ctr">
              <a:defRPr sz="1100"/>
            </a:lvl1pPr>
          </a:lstStyle>
          <a:p>
            <a:r>
              <a:rPr lang="en-US" dirty="0"/>
              <a:t>PARTNER LOGO</a:t>
            </a:r>
          </a:p>
        </p:txBody>
      </p:sp>
      <p:sp>
        <p:nvSpPr>
          <p:cNvPr id="6" name="Picture Placeholder 6">
            <a:extLst>
              <a:ext uri="{FF2B5EF4-FFF2-40B4-BE49-F238E27FC236}">
                <a16:creationId xmlns:a16="http://schemas.microsoft.com/office/drawing/2014/main" id="{466ABCE3-7885-437A-89A0-8897D7868BDE}"/>
              </a:ext>
            </a:extLst>
          </p:cNvPr>
          <p:cNvSpPr>
            <a:spLocks noGrp="1"/>
          </p:cNvSpPr>
          <p:nvPr>
            <p:ph type="pic" sz="quarter" idx="16" hasCustomPrompt="1"/>
          </p:nvPr>
        </p:nvSpPr>
        <p:spPr>
          <a:xfrm>
            <a:off x="6096000" y="0"/>
            <a:ext cx="6096001" cy="6858000"/>
          </a:xfrm>
          <a:prstGeom prst="rect">
            <a:avLst/>
          </a:prstGeom>
          <a:solidFill>
            <a:schemeClr val="bg1">
              <a:lumMod val="85000"/>
            </a:schemeClr>
          </a:solidFill>
        </p:spPr>
        <p:txBody>
          <a:bodyPr anchor="ctr"/>
          <a:lstStyle>
            <a:lvl1pPr algn="ctr">
              <a:spcBef>
                <a:spcPts val="0"/>
              </a:spcBef>
              <a:spcAft>
                <a:spcPts val="0"/>
              </a:spcAft>
              <a:defRPr sz="6600" b="1">
                <a:solidFill>
                  <a:schemeClr val="bg2"/>
                </a:solidFill>
                <a:latin typeface="+mn-lt"/>
              </a:defRPr>
            </a:lvl1pPr>
          </a:lstStyle>
          <a:p>
            <a:br>
              <a:rPr lang="en-US" dirty="0"/>
            </a:br>
            <a:r>
              <a:rPr lang="en-US" dirty="0"/>
              <a:t>IMAGE</a:t>
            </a:r>
            <a:br>
              <a:rPr lang="en-US" dirty="0"/>
            </a:br>
            <a:br>
              <a:rPr lang="en-US" dirty="0"/>
            </a:br>
            <a:br>
              <a:rPr lang="en-US" dirty="0"/>
            </a:br>
            <a:endParaRPr lang="en-US" dirty="0"/>
          </a:p>
        </p:txBody>
      </p:sp>
    </p:spTree>
    <p:extLst>
      <p:ext uri="{BB962C8B-B14F-4D97-AF65-F5344CB8AC3E}">
        <p14:creationId xmlns:p14="http://schemas.microsoft.com/office/powerpoint/2010/main" val="3492694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15A95E4-50A0-4442-B665-9A342851EB0B}"/>
              </a:ext>
            </a:extLst>
          </p:cNvPr>
          <p:cNvSpPr>
            <a:spLocks noGrp="1"/>
          </p:cNvSpPr>
          <p:nvPr>
            <p:ph type="title" hasCustomPrompt="1"/>
          </p:nvPr>
        </p:nvSpPr>
        <p:spPr>
          <a:xfrm>
            <a:off x="557929" y="530351"/>
            <a:ext cx="9667726" cy="713232"/>
          </a:xfrm>
        </p:spPr>
        <p:txBody>
          <a:bodyPr/>
          <a:lstStyle>
            <a:lvl1pPr>
              <a:defRPr sz="4800">
                <a:solidFill>
                  <a:schemeClr val="accent6"/>
                </a:solidFill>
              </a:defRPr>
            </a:lvl1pPr>
          </a:lstStyle>
          <a:p>
            <a:r>
              <a:rPr lang="en-US" dirty="0"/>
              <a:t>Agenda</a:t>
            </a:r>
          </a:p>
        </p:txBody>
      </p:sp>
      <p:sp>
        <p:nvSpPr>
          <p:cNvPr id="5" name="Text Placeholder 4"/>
          <p:cNvSpPr>
            <a:spLocks noGrp="1"/>
          </p:cNvSpPr>
          <p:nvPr>
            <p:ph type="body" sz="quarter" idx="15" hasCustomPrompt="1"/>
          </p:nvPr>
        </p:nvSpPr>
        <p:spPr>
          <a:xfrm>
            <a:off x="557929" y="1755739"/>
            <a:ext cx="8588453" cy="3985305"/>
          </a:xfrm>
        </p:spPr>
        <p:txBody>
          <a:bodyPr/>
          <a:lstStyle>
            <a:lvl1pPr>
              <a:lnSpc>
                <a:spcPct val="100000"/>
              </a:lnSpc>
              <a:spcBef>
                <a:spcPts val="1800"/>
              </a:spcBef>
              <a:spcAft>
                <a:spcPts val="0"/>
              </a:spcAft>
              <a:defRPr sz="1800" b="1">
                <a:solidFill>
                  <a:schemeClr val="tx2"/>
                </a:solidFill>
                <a:latin typeface="+mn-lt"/>
              </a:defRPr>
            </a:lvl1pPr>
            <a:lvl2pPr marL="0" indent="0">
              <a:spcBef>
                <a:spcPts val="0"/>
              </a:spcBef>
              <a:spcAft>
                <a:spcPts val="0"/>
              </a:spcAft>
              <a:buNone/>
              <a:defRPr sz="1300">
                <a:solidFill>
                  <a:schemeClr val="tx2"/>
                </a:solidFill>
                <a:latin typeface="+mn-lt"/>
              </a:defRPr>
            </a:lvl2pPr>
            <a:lvl3pPr marL="177800" indent="-177800">
              <a:spcBef>
                <a:spcPts val="600"/>
              </a:spcBef>
              <a:buFont typeface="Arial" panose="020B0604020202020204" pitchFamily="34" charset="0"/>
              <a:buChar char="•"/>
              <a:defRPr sz="1300" baseline="0">
                <a:latin typeface="+mn-lt"/>
              </a:defRPr>
            </a:lvl3pPr>
            <a:lvl4pPr marL="342900" indent="-165100">
              <a:spcBef>
                <a:spcPts val="600"/>
              </a:spcBef>
              <a:buFont typeface="Arial" panose="020B0604020202020204" pitchFamily="34" charset="0"/>
              <a:buChar char="–"/>
              <a:defRPr sz="1300" baseline="0">
                <a:latin typeface="+mn-lt"/>
              </a:defRPr>
            </a:lvl4pPr>
            <a:lvl5pPr marL="520700" indent="-177800">
              <a:spcBef>
                <a:spcPts val="600"/>
              </a:spcBef>
              <a:buFont typeface="Arial" panose="020B0604020202020204" pitchFamily="34" charset="0"/>
              <a:buChar char="•"/>
              <a:defRPr sz="1300">
                <a:latin typeface="+mn-lt"/>
              </a:defRPr>
            </a:lvl5pPr>
            <a:lvl6pPr marL="685800" indent="-165100">
              <a:spcBef>
                <a:spcPts val="600"/>
              </a:spcBef>
              <a:buFont typeface="Arial" panose="020B0604020202020204" pitchFamily="34" charset="0"/>
              <a:buChar char="–"/>
              <a:defRPr sz="1300" baseline="0">
                <a:latin typeface="+mn-lt"/>
              </a:defRPr>
            </a:lvl6pPr>
            <a:lvl7pPr marL="863600" indent="-177800">
              <a:spcBef>
                <a:spcPts val="600"/>
              </a:spcBef>
              <a:buFont typeface="Arial" panose="020B0604020202020204" pitchFamily="34" charset="0"/>
              <a:buChar char="•"/>
              <a:defRPr sz="1300">
                <a:latin typeface="+mn-lt"/>
              </a:defRPr>
            </a:lvl7pPr>
            <a:lvl8pPr marL="1028700" indent="-165100">
              <a:spcBef>
                <a:spcPts val="600"/>
              </a:spcBef>
              <a:buFont typeface="Arial" panose="020B0604020202020204" pitchFamily="34" charset="0"/>
              <a:buChar char="–"/>
              <a:defRPr sz="1300">
                <a:latin typeface="+mn-lt"/>
              </a:defRPr>
            </a:lvl8pPr>
            <a:lvl9pPr marL="1206500" indent="-177800">
              <a:spcBef>
                <a:spcPts val="600"/>
              </a:spcBef>
              <a:buFont typeface="Arial" panose="020B0604020202020204" pitchFamily="34" charset="0"/>
              <a:buChar char="•"/>
              <a:defRPr sz="1300" baseline="0">
                <a:latin typeface="+mn-lt"/>
              </a:defRPr>
            </a:lvl9pPr>
          </a:lstStyle>
          <a:p>
            <a:pPr lvl="0"/>
            <a:r>
              <a:rPr lang="en-US" dirty="0"/>
              <a:t>Click to add 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a:p>
            <a:pPr lvl="6"/>
            <a:r>
              <a:rPr lang="en-US" dirty="0"/>
              <a:t>Fifth-level bullet</a:t>
            </a:r>
          </a:p>
          <a:p>
            <a:pPr lvl="7"/>
            <a:r>
              <a:rPr lang="en-US" dirty="0"/>
              <a:t>Sixth-level bullet</a:t>
            </a:r>
          </a:p>
          <a:p>
            <a:pPr lvl="8"/>
            <a:r>
              <a:rPr lang="en-US" dirty="0"/>
              <a:t>Seventh-level bullet</a:t>
            </a:r>
          </a:p>
        </p:txBody>
      </p:sp>
    </p:spTree>
    <p:extLst>
      <p:ext uri="{BB962C8B-B14F-4D97-AF65-F5344CB8AC3E}">
        <p14:creationId xmlns:p14="http://schemas.microsoft.com/office/powerpoint/2010/main" val="529047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561DB31-BA0E-469A-88AC-4C37BFB0BE7E}"/>
              </a:ext>
            </a:extLst>
          </p:cNvPr>
          <p:cNvSpPr>
            <a:spLocks noGrp="1"/>
          </p:cNvSpPr>
          <p:nvPr>
            <p:ph type="title" hasCustomPrompt="1"/>
          </p:nvPr>
        </p:nvSpPr>
        <p:spPr>
          <a:xfrm>
            <a:off x="557929" y="530351"/>
            <a:ext cx="9667726" cy="713232"/>
          </a:xfrm>
        </p:spPr>
        <p:txBody>
          <a:bodyPr/>
          <a:lstStyle>
            <a:lvl1pPr>
              <a:defRPr sz="4800">
                <a:solidFill>
                  <a:schemeClr val="accent6"/>
                </a:solidFill>
              </a:defRPr>
            </a:lvl1pPr>
          </a:lstStyle>
          <a:p>
            <a:r>
              <a:rPr lang="en-US" dirty="0"/>
              <a:t>Agenda</a:t>
            </a:r>
          </a:p>
        </p:txBody>
      </p:sp>
      <p:sp>
        <p:nvSpPr>
          <p:cNvPr id="4" name="Text Placeholder 19">
            <a:extLst>
              <a:ext uri="{FF2B5EF4-FFF2-40B4-BE49-F238E27FC236}">
                <a16:creationId xmlns:a16="http://schemas.microsoft.com/office/drawing/2014/main" id="{CD3DA619-C657-4377-909C-6D3A110F550F}"/>
              </a:ext>
            </a:extLst>
          </p:cNvPr>
          <p:cNvSpPr>
            <a:spLocks noGrp="1"/>
          </p:cNvSpPr>
          <p:nvPr>
            <p:ph type="body" sz="quarter" idx="10" hasCustomPrompt="1"/>
          </p:nvPr>
        </p:nvSpPr>
        <p:spPr>
          <a:xfrm>
            <a:off x="1513652" y="1756549"/>
            <a:ext cx="3914652" cy="3614737"/>
          </a:xfrm>
          <a:prstGeom prst="rect">
            <a:avLst/>
          </a:prstGeom>
        </p:spPr>
        <p:txBody>
          <a:bodyPr/>
          <a:lstStyle>
            <a:lvl1pPr>
              <a:lnSpc>
                <a:spcPct val="100000"/>
              </a:lnSpc>
              <a:spcBef>
                <a:spcPts val="1800"/>
              </a:spcBef>
              <a:spcAft>
                <a:spcPts val="1800"/>
              </a:spcAft>
              <a:defRPr sz="2000" b="1">
                <a:solidFill>
                  <a:schemeClr val="tx2"/>
                </a:solidFill>
                <a:latin typeface="+mn-lt"/>
              </a:defRPr>
            </a:lvl1pPr>
            <a:lvl2pPr marL="0" indent="0">
              <a:spcBef>
                <a:spcPts val="0"/>
              </a:spcBef>
              <a:spcAft>
                <a:spcPts val="300"/>
              </a:spcAft>
              <a:buNone/>
              <a:tabLst>
                <a:tab pos="568325" algn="r"/>
                <a:tab pos="1028700" algn="l"/>
              </a:tabLst>
              <a:defRPr sz="1300" b="1">
                <a:solidFill>
                  <a:schemeClr val="tx2"/>
                </a:solidFill>
                <a:latin typeface="+mn-lt"/>
              </a:defRPr>
            </a:lvl2pPr>
            <a:lvl3pPr marL="1028700" indent="0">
              <a:spcBef>
                <a:spcPts val="0"/>
              </a:spcBef>
              <a:spcAft>
                <a:spcPts val="1800"/>
              </a:spcAft>
              <a:buNone/>
              <a:defRPr sz="1300">
                <a:solidFill>
                  <a:schemeClr val="tx2"/>
                </a:solidFill>
                <a:latin typeface="+mn-lt"/>
              </a:defRPr>
            </a:lvl3pPr>
            <a:lvl4pPr marL="0" indent="0">
              <a:spcBef>
                <a:spcPts val="0"/>
              </a:spcBef>
              <a:spcAft>
                <a:spcPts val="900"/>
              </a:spcAft>
              <a:buNone/>
              <a:defRPr sz="1300" i="1">
                <a:solidFill>
                  <a:schemeClr val="tx2"/>
                </a:solidFill>
                <a:latin typeface="+mn-lt"/>
              </a:defRPr>
            </a:lvl4pPr>
            <a:lvl5pPr marL="0" indent="0">
              <a:spcBef>
                <a:spcPts val="0"/>
              </a:spcBef>
              <a:spcAft>
                <a:spcPts val="900"/>
              </a:spcAft>
              <a:buFont typeface="Arial" panose="020B0604020202020204" pitchFamily="34" charset="0"/>
              <a:buNone/>
              <a:defRPr sz="1400">
                <a:solidFill>
                  <a:schemeClr val="tx2"/>
                </a:solidFill>
                <a:latin typeface="+mn-lt"/>
              </a:defRPr>
            </a:lvl5pPr>
          </a:lstStyle>
          <a:p>
            <a:pPr lvl="0"/>
            <a:r>
              <a:rPr lang="en-US" dirty="0"/>
              <a:t>Click to edit header</a:t>
            </a:r>
          </a:p>
          <a:p>
            <a:pPr lvl="1"/>
            <a:r>
              <a:rPr lang="en-US" dirty="0"/>
              <a:t>Tab to Time then tab to Agenda item</a:t>
            </a:r>
          </a:p>
          <a:p>
            <a:pPr lvl="2"/>
            <a:r>
              <a:rPr lang="en-US" dirty="0"/>
              <a:t>Speaker name and topic</a:t>
            </a:r>
          </a:p>
          <a:p>
            <a:pPr lvl="3"/>
            <a:r>
              <a:rPr lang="en-US" dirty="0"/>
              <a:t>Additional information</a:t>
            </a:r>
          </a:p>
        </p:txBody>
      </p:sp>
      <p:sp>
        <p:nvSpPr>
          <p:cNvPr id="6" name="Text Placeholder 19">
            <a:extLst>
              <a:ext uri="{FF2B5EF4-FFF2-40B4-BE49-F238E27FC236}">
                <a16:creationId xmlns:a16="http://schemas.microsoft.com/office/drawing/2014/main" id="{99D62640-4C2F-4EEE-8702-E19D55A9718A}"/>
              </a:ext>
            </a:extLst>
          </p:cNvPr>
          <p:cNvSpPr>
            <a:spLocks noGrp="1"/>
          </p:cNvSpPr>
          <p:nvPr>
            <p:ph type="body" sz="quarter" idx="11" hasCustomPrompt="1"/>
          </p:nvPr>
        </p:nvSpPr>
        <p:spPr>
          <a:xfrm>
            <a:off x="6293091" y="1756549"/>
            <a:ext cx="3912531" cy="3614737"/>
          </a:xfrm>
          <a:prstGeom prst="rect">
            <a:avLst/>
          </a:prstGeom>
        </p:spPr>
        <p:txBody>
          <a:bodyPr/>
          <a:lstStyle>
            <a:lvl1pPr>
              <a:lnSpc>
                <a:spcPct val="100000"/>
              </a:lnSpc>
              <a:spcBef>
                <a:spcPts val="1800"/>
              </a:spcBef>
              <a:spcAft>
                <a:spcPts val="1800"/>
              </a:spcAft>
              <a:defRPr sz="2000" b="1">
                <a:solidFill>
                  <a:schemeClr val="tx2"/>
                </a:solidFill>
                <a:latin typeface="+mn-lt"/>
              </a:defRPr>
            </a:lvl1pPr>
            <a:lvl2pPr marL="0" indent="0">
              <a:spcBef>
                <a:spcPts val="0"/>
              </a:spcBef>
              <a:spcAft>
                <a:spcPts val="300"/>
              </a:spcAft>
              <a:buNone/>
              <a:tabLst>
                <a:tab pos="568325" algn="r"/>
                <a:tab pos="1028700" algn="l"/>
              </a:tabLst>
              <a:defRPr sz="1300" b="1">
                <a:solidFill>
                  <a:schemeClr val="tx2"/>
                </a:solidFill>
                <a:latin typeface="+mn-lt"/>
              </a:defRPr>
            </a:lvl2pPr>
            <a:lvl3pPr marL="1028700" indent="0">
              <a:spcBef>
                <a:spcPts val="0"/>
              </a:spcBef>
              <a:spcAft>
                <a:spcPts val="1800"/>
              </a:spcAft>
              <a:buNone/>
              <a:defRPr sz="1300">
                <a:solidFill>
                  <a:schemeClr val="tx2"/>
                </a:solidFill>
                <a:latin typeface="+mn-lt"/>
              </a:defRPr>
            </a:lvl3pPr>
            <a:lvl4pPr marL="0" indent="0">
              <a:spcBef>
                <a:spcPts val="0"/>
              </a:spcBef>
              <a:spcAft>
                <a:spcPts val="900"/>
              </a:spcAft>
              <a:buNone/>
              <a:defRPr sz="1300" i="1">
                <a:solidFill>
                  <a:schemeClr val="tx2"/>
                </a:solidFill>
                <a:latin typeface="+mn-lt"/>
              </a:defRPr>
            </a:lvl4pPr>
            <a:lvl5pPr marL="0" indent="0">
              <a:spcBef>
                <a:spcPts val="0"/>
              </a:spcBef>
              <a:spcAft>
                <a:spcPts val="900"/>
              </a:spcAft>
              <a:buFont typeface="Arial" panose="020B0604020202020204" pitchFamily="34" charset="0"/>
              <a:buNone/>
              <a:defRPr sz="1400">
                <a:solidFill>
                  <a:schemeClr val="tx2"/>
                </a:solidFill>
                <a:latin typeface="+mn-lt"/>
              </a:defRPr>
            </a:lvl5pPr>
          </a:lstStyle>
          <a:p>
            <a:pPr lvl="0"/>
            <a:r>
              <a:rPr lang="en-US" dirty="0"/>
              <a:t>Click to edit header</a:t>
            </a:r>
          </a:p>
          <a:p>
            <a:pPr lvl="1"/>
            <a:r>
              <a:rPr lang="en-US" dirty="0"/>
              <a:t>Tab to Time then tab to Agenda item</a:t>
            </a:r>
          </a:p>
          <a:p>
            <a:pPr lvl="2"/>
            <a:r>
              <a:rPr lang="en-US" dirty="0"/>
              <a:t>Speaker name and topic</a:t>
            </a:r>
          </a:p>
          <a:p>
            <a:pPr lvl="3"/>
            <a:r>
              <a:rPr lang="en-US" dirty="0"/>
              <a:t>Additional information</a:t>
            </a:r>
          </a:p>
        </p:txBody>
      </p:sp>
    </p:spTree>
    <p:extLst>
      <p:ext uri="{BB962C8B-B14F-4D97-AF65-F5344CB8AC3E}">
        <p14:creationId xmlns:p14="http://schemas.microsoft.com/office/powerpoint/2010/main" val="384243002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4.xml"/><Relationship Id="rId1"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7929" y="530351"/>
            <a:ext cx="9667726" cy="713232"/>
          </a:xfrm>
          <a:prstGeom prst="rect">
            <a:avLst/>
          </a:prstGeom>
        </p:spPr>
        <p:txBody>
          <a:bodyPr vert="horz" lIns="0" tIns="0" rIns="0" bIns="0" rtlCol="0" anchor="t" anchorCtr="0">
            <a:noAutofit/>
          </a:bodyPr>
          <a:lstStyle/>
          <a:p>
            <a:r>
              <a:rPr lang="en-US" dirty="0"/>
              <a:t>Click to edit master title</a:t>
            </a:r>
          </a:p>
        </p:txBody>
      </p:sp>
      <p:sp>
        <p:nvSpPr>
          <p:cNvPr id="3" name="Text Placeholder 2"/>
          <p:cNvSpPr>
            <a:spLocks noGrp="1"/>
          </p:cNvSpPr>
          <p:nvPr>
            <p:ph type="body" idx="1"/>
          </p:nvPr>
        </p:nvSpPr>
        <p:spPr bwMode="gray">
          <a:xfrm>
            <a:off x="557929" y="1767532"/>
            <a:ext cx="11048829" cy="3977640"/>
          </a:xfrm>
          <a:prstGeom prst="rect">
            <a:avLst/>
          </a:prstGeom>
        </p:spPr>
        <p:txBody>
          <a:bodyPr vert="horz" lIns="0" tIns="0" rIns="0" bIns="0" rtlCol="0">
            <a:noAutofit/>
          </a:bodyPr>
          <a:lstStyle/>
          <a:p>
            <a:pPr lvl="0"/>
            <a:r>
              <a:rPr lang="en-US" dirty="0"/>
              <a:t>Click to edit Master text styles</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
        <p:nvSpPr>
          <p:cNvPr id="20" name="Content Placeholder 8"/>
          <p:cNvSpPr txBox="1">
            <a:spLocks/>
          </p:cNvSpPr>
          <p:nvPr/>
        </p:nvSpPr>
        <p:spPr>
          <a:xfrm>
            <a:off x="557930" y="6367487"/>
            <a:ext cx="352459"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0" smtClean="0">
                <a:solidFill>
                  <a:schemeClr val="tx2"/>
                </a:solidFill>
                <a:latin typeface="CVS Health Sans Medium" panose="020B0504020202020204" pitchFamily="34" charset="0"/>
                <a:ea typeface="Open Sans" panose="020B0606030504020204" pitchFamily="34" charset="0"/>
                <a:cs typeface="Arial" panose="020B0604020202020204" pitchFamily="34" charset="0"/>
              </a:rPr>
              <a:pPr algn="l"/>
              <a:t>‹#›</a:t>
            </a:fld>
            <a:endParaRPr lang="en-US" sz="1000" b="0" dirty="0">
              <a:solidFill>
                <a:schemeClr val="tx2"/>
              </a:solidFill>
              <a:latin typeface="CVS Health Sans Medium" panose="020B0504020202020204" pitchFamily="34" charset="0"/>
              <a:ea typeface="Open Sans" panose="020B0606030504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6118871-4A8C-4517-9A46-8863C34DC7FC}"/>
              </a:ext>
            </a:extLst>
          </p:cNvPr>
          <p:cNvSpPr txBox="1"/>
          <p:nvPr userDrawn="1"/>
        </p:nvSpPr>
        <p:spPr>
          <a:xfrm>
            <a:off x="859758" y="6425582"/>
            <a:ext cx="8048816" cy="123111"/>
          </a:xfrm>
          <a:prstGeom prst="rect">
            <a:avLst/>
          </a:prstGeom>
          <a:noFill/>
        </p:spPr>
        <p:txBody>
          <a:bodyPr wrap="square" lIns="0" tIns="0" rIns="0" bIns="0" rtlCol="0" anchor="b">
            <a:spAutoFit/>
          </a:bodyPr>
          <a:lstStyle/>
          <a:p>
            <a:r>
              <a:rPr lang="en-US" sz="800" dirty="0">
                <a:solidFill>
                  <a:schemeClr val="tx2"/>
                </a:solidFill>
                <a:latin typeface="+mn-lt"/>
              </a:rPr>
              <a:t>©2023 CVS Health and/or one of its affiliates. Confidential and proprietary.</a:t>
            </a:r>
          </a:p>
        </p:txBody>
      </p:sp>
      <p:pic>
        <p:nvPicPr>
          <p:cNvPr id="14" name="Graphic 13" descr="CVS Health logo.">
            <a:extLst>
              <a:ext uri="{FF2B5EF4-FFF2-40B4-BE49-F238E27FC236}">
                <a16:creationId xmlns:a16="http://schemas.microsoft.com/office/drawing/2014/main" id="{E4ED132B-CD59-47A6-9E0F-74A5ED67C019}"/>
              </a:ext>
            </a:extLst>
          </p:cNvPr>
          <p:cNvPicPr>
            <a:picLocks noChangeAspect="1"/>
          </p:cNvPicPr>
          <p:nvPr userDrawn="1"/>
        </p:nvPicPr>
        <p:blipFill>
          <a:blip r:embed="rId44">
            <a:extLst>
              <a:ext uri="{96DAC541-7B7A-43D3-8B79-37D633B846F1}">
                <asvg:svgBlip xmlns:asvg="http://schemas.microsoft.com/office/drawing/2016/SVG/main" r:embed="rId45"/>
              </a:ext>
            </a:extLst>
          </a:blip>
          <a:stretch>
            <a:fillRect/>
          </a:stretch>
        </p:blipFill>
        <p:spPr>
          <a:xfrm>
            <a:off x="10353705" y="6373368"/>
            <a:ext cx="1274145" cy="155448"/>
          </a:xfrm>
          <a:prstGeom prst="rect">
            <a:avLst/>
          </a:prstGeom>
        </p:spPr>
      </p:pic>
    </p:spTree>
    <p:extLst>
      <p:ext uri="{BB962C8B-B14F-4D97-AF65-F5344CB8AC3E}">
        <p14:creationId xmlns:p14="http://schemas.microsoft.com/office/powerpoint/2010/main" val="37282881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Lst>
  <p:hf hdr="0" dt="0"/>
  <p:txStyles>
    <p:titleStyle>
      <a:lvl1pPr algn="l" defTabSz="457200" rtl="0" eaLnBrk="1" latinLnBrk="0" hangingPunct="1">
        <a:lnSpc>
          <a:spcPct val="90000"/>
        </a:lnSpc>
        <a:spcBef>
          <a:spcPct val="0"/>
        </a:spcBef>
        <a:buNone/>
        <a:defRPr sz="2600" b="1" kern="1200">
          <a:solidFill>
            <a:schemeClr val="tx2"/>
          </a:solidFill>
          <a:latin typeface="+mj-lt"/>
          <a:ea typeface="+mj-ea"/>
          <a:cs typeface="+mj-cs"/>
        </a:defRPr>
      </a:lvl1pPr>
    </p:titleStyle>
    <p:bodyStyle>
      <a:lvl1pPr marL="0" indent="0" algn="l" defTabSz="457200" rtl="0" eaLnBrk="1" fontAlgn="ctr" latinLnBrk="0" hangingPunct="1">
        <a:lnSpc>
          <a:spcPct val="100000"/>
        </a:lnSpc>
        <a:spcBef>
          <a:spcPts val="1800"/>
        </a:spcBef>
        <a:buClrTx/>
        <a:buFont typeface="Arial"/>
        <a:buNone/>
        <a:defRPr sz="1300" b="0" kern="1200">
          <a:solidFill>
            <a:schemeClr val="tx2"/>
          </a:solidFill>
          <a:latin typeface="+mn-lt"/>
          <a:ea typeface="+mn-ea"/>
          <a:cs typeface="+mn-cs"/>
        </a:defRPr>
      </a:lvl1pPr>
      <a:lvl2pPr marL="171450" indent="-171450" algn="l" defTabSz="457200" rtl="0" eaLnBrk="1" fontAlgn="ctr" latinLnBrk="0" hangingPunct="1">
        <a:lnSpc>
          <a:spcPct val="100000"/>
        </a:lnSpc>
        <a:spcBef>
          <a:spcPts val="1200"/>
        </a:spcBef>
        <a:buClrTx/>
        <a:buFont typeface="Arial"/>
        <a:buChar char="•"/>
        <a:defRPr sz="1300" kern="1200">
          <a:solidFill>
            <a:schemeClr val="tx2"/>
          </a:solidFill>
          <a:latin typeface="+mn-lt"/>
          <a:ea typeface="+mn-ea"/>
          <a:cs typeface="+mn-cs"/>
        </a:defRPr>
      </a:lvl2pPr>
      <a:lvl3pPr marL="342900" indent="-171450" algn="l" defTabSz="457200" rtl="0" eaLnBrk="1" fontAlgn="ctr" latinLnBrk="0" hangingPunct="1">
        <a:lnSpc>
          <a:spcPct val="100000"/>
        </a:lnSpc>
        <a:spcBef>
          <a:spcPts val="600"/>
        </a:spcBef>
        <a:buClrTx/>
        <a:buFont typeface="Lucida Grande"/>
        <a:buChar char="–"/>
        <a:defRPr sz="1300" kern="1200" baseline="0">
          <a:solidFill>
            <a:schemeClr val="tx2"/>
          </a:solidFill>
          <a:latin typeface="+mn-lt"/>
          <a:ea typeface="+mn-ea"/>
          <a:cs typeface="+mn-cs"/>
        </a:defRPr>
      </a:lvl3pPr>
      <a:lvl4pPr marL="514350" indent="-171450" algn="l" defTabSz="457200" rtl="0" eaLnBrk="1" fontAlgn="ctr" latinLnBrk="0" hangingPunct="1">
        <a:lnSpc>
          <a:spcPct val="100000"/>
        </a:lnSpc>
        <a:spcBef>
          <a:spcPts val="600"/>
        </a:spcBef>
        <a:buClrTx/>
        <a:buFont typeface="Arial"/>
        <a:buChar char="•"/>
        <a:defRPr sz="1300" kern="1200">
          <a:solidFill>
            <a:schemeClr val="tx2"/>
          </a:solidFill>
          <a:latin typeface="+mn-lt"/>
          <a:ea typeface="+mn-ea"/>
          <a:cs typeface="+mn-cs"/>
        </a:defRPr>
      </a:lvl4pPr>
      <a:lvl5pPr marL="685800" indent="-171450" algn="l" defTabSz="457200" rtl="0" eaLnBrk="1" fontAlgn="ctr" latinLnBrk="0" hangingPunct="1">
        <a:lnSpc>
          <a:spcPct val="100000"/>
        </a:lnSpc>
        <a:spcBef>
          <a:spcPts val="600"/>
        </a:spcBef>
        <a:buClrTx/>
        <a:buFont typeface="Arial" panose="020B0604020202020204" pitchFamily="34" charset="0"/>
        <a:buChar char="–"/>
        <a:defRPr sz="1300" kern="1200" baseline="0">
          <a:solidFill>
            <a:schemeClr val="tx2"/>
          </a:solidFill>
          <a:latin typeface="+mn-lt"/>
          <a:ea typeface="+mn-ea"/>
          <a:cs typeface="+mn-cs"/>
        </a:defRPr>
      </a:lvl5pPr>
      <a:lvl6pPr marL="857250" indent="-171450" algn="l" defTabSz="457200" rtl="0" eaLnBrk="1" fontAlgn="ctr" latinLnBrk="0" hangingPunct="1">
        <a:lnSpc>
          <a:spcPct val="100000"/>
        </a:lnSpc>
        <a:spcBef>
          <a:spcPts val="600"/>
        </a:spcBef>
        <a:buClrTx/>
        <a:buFont typeface="Arial" panose="020B0604020202020204" pitchFamily="34" charset="0"/>
        <a:buChar char="•"/>
        <a:defRPr sz="1300" kern="1200">
          <a:solidFill>
            <a:schemeClr val="tx2"/>
          </a:solidFill>
          <a:latin typeface="+mn-lt"/>
          <a:ea typeface="+mn-ea"/>
          <a:cs typeface="+mn-cs"/>
        </a:defRPr>
      </a:lvl6pPr>
      <a:lvl7pPr marL="1028700" indent="-165100" algn="l" defTabSz="457200" rtl="0" eaLnBrk="1" fontAlgn="ctr" latinLnBrk="0" hangingPunct="1">
        <a:lnSpc>
          <a:spcPct val="100000"/>
        </a:lnSpc>
        <a:spcBef>
          <a:spcPts val="600"/>
        </a:spcBef>
        <a:buClrTx/>
        <a:buFont typeface="Arial" panose="020B0604020202020204" pitchFamily="34" charset="0"/>
        <a:buChar char="–"/>
        <a:defRPr sz="1300" kern="1200">
          <a:solidFill>
            <a:schemeClr val="tx2"/>
          </a:solidFill>
          <a:latin typeface="+mn-lt"/>
          <a:ea typeface="+mn-ea"/>
          <a:cs typeface="+mn-cs"/>
        </a:defRPr>
      </a:lvl7pPr>
      <a:lvl8pPr marL="1206500" indent="-177800" algn="l" defTabSz="457200" rtl="0" eaLnBrk="1" fontAlgn="ctr" latinLnBrk="0" hangingPunct="1">
        <a:lnSpc>
          <a:spcPct val="100000"/>
        </a:lnSpc>
        <a:spcBef>
          <a:spcPts val="600"/>
        </a:spcBef>
        <a:buClrTx/>
        <a:buFont typeface="Arial"/>
        <a:buChar char="•"/>
        <a:defRPr sz="1300" kern="1200">
          <a:solidFill>
            <a:schemeClr val="tx2"/>
          </a:solidFill>
          <a:latin typeface="+mn-lt"/>
          <a:ea typeface="+mn-ea"/>
          <a:cs typeface="+mn-cs"/>
        </a:defRPr>
      </a:lvl8pPr>
      <a:lvl9pPr marL="1371600" indent="-165100" algn="l" defTabSz="457200" rtl="0" eaLnBrk="1" fontAlgn="ctr" latinLnBrk="0" hangingPunct="1">
        <a:lnSpc>
          <a:spcPct val="100000"/>
        </a:lnSpc>
        <a:spcBef>
          <a:spcPts val="600"/>
        </a:spcBef>
        <a:buClrTx/>
        <a:buFont typeface="Arial" panose="020B0604020202020204" pitchFamily="34" charset="0"/>
        <a:buChar char="–"/>
        <a:defRPr sz="1300" kern="1200">
          <a:solidFill>
            <a:schemeClr val="tx2"/>
          </a:solidFill>
          <a:latin typeface="+mn-lt"/>
          <a:ea typeface="+mn-ea"/>
          <a:cs typeface="+mn-cs"/>
        </a:defRPr>
      </a:lvl9pPr>
    </p:bodyStyle>
    <p:otherStyle>
      <a:defPPr>
        <a:defRPr lang="en-US"/>
      </a:defPPr>
      <a:lvl1pPr marL="0" algn="l" defTabSz="457200" rtl="0" eaLnBrk="1" fontAlgn="ctr" latinLnBrk="0" hangingPunct="1">
        <a:defRPr sz="1500" kern="1500">
          <a:solidFill>
            <a:schemeClr val="tx1"/>
          </a:solidFill>
          <a:latin typeface="+mn-lt"/>
          <a:ea typeface="+mn-ea"/>
          <a:cs typeface="+mn-cs"/>
        </a:defRPr>
      </a:lvl1pPr>
      <a:lvl2pPr marL="0" algn="r" defTabSz="457200" rtl="0" eaLnBrk="1" fontAlgn="ctr" latinLnBrk="0" hangingPunct="1">
        <a:defRPr sz="1500" kern="1500">
          <a:solidFill>
            <a:schemeClr val="tx1"/>
          </a:solidFill>
          <a:latin typeface="+mn-lt"/>
          <a:ea typeface="+mn-ea"/>
          <a:cs typeface="+mn-cs"/>
        </a:defRPr>
      </a:lvl2pPr>
      <a:lvl3pPr marL="0" algn="ctr" defTabSz="457200" rtl="0" eaLnBrk="1" fontAlgn="ctr" latinLnBrk="0" hangingPunct="1">
        <a:defRPr sz="1500" kern="1500">
          <a:solidFill>
            <a:schemeClr val="tx1"/>
          </a:solidFill>
          <a:latin typeface="+mn-lt"/>
          <a:ea typeface="+mn-ea"/>
          <a:cs typeface="+mn-cs"/>
        </a:defRPr>
      </a:lvl3pPr>
      <a:lvl4pPr marL="0" algn="l" defTabSz="457200" rtl="0" eaLnBrk="1" fontAlgn="ctr" latinLnBrk="0" hangingPunct="1">
        <a:defRPr sz="1500" kern="1500">
          <a:solidFill>
            <a:schemeClr val="tx1"/>
          </a:solidFill>
          <a:latin typeface="+mn-lt"/>
          <a:ea typeface="+mn-ea"/>
          <a:cs typeface="+mn-cs"/>
        </a:defRPr>
      </a:lvl4pPr>
      <a:lvl5pPr marL="0" algn="r" defTabSz="457200" rtl="0" eaLnBrk="1" fontAlgn="ctr" latinLnBrk="0" hangingPunct="1">
        <a:defRPr sz="1500" kern="1500">
          <a:solidFill>
            <a:schemeClr val="tx1"/>
          </a:solidFill>
          <a:latin typeface="+mn-lt"/>
          <a:ea typeface="+mn-ea"/>
          <a:cs typeface="+mn-cs"/>
        </a:defRPr>
      </a:lvl5pPr>
      <a:lvl6pPr marL="0" algn="ctr" defTabSz="457200" rtl="0" eaLnBrk="1" fontAlgn="ctr" latinLnBrk="0" hangingPunct="1">
        <a:defRPr sz="1500" kern="1500">
          <a:solidFill>
            <a:schemeClr val="tx1"/>
          </a:solidFill>
          <a:latin typeface="+mn-lt"/>
          <a:ea typeface="+mn-ea"/>
          <a:cs typeface="+mn-cs"/>
        </a:defRPr>
      </a:lvl6pPr>
      <a:lvl7pPr marL="0" algn="l" defTabSz="457200" rtl="0" eaLnBrk="1" fontAlgn="ctr" latinLnBrk="0" hangingPunct="1">
        <a:defRPr sz="1500" kern="1500">
          <a:solidFill>
            <a:schemeClr val="tx1"/>
          </a:solidFill>
          <a:latin typeface="+mn-lt"/>
          <a:ea typeface="+mn-ea"/>
          <a:cs typeface="+mn-cs"/>
        </a:defRPr>
      </a:lvl7pPr>
      <a:lvl8pPr marL="0" algn="r" defTabSz="457200" rtl="0" eaLnBrk="1" fontAlgn="ctr" latinLnBrk="0" hangingPunct="1">
        <a:defRPr sz="1500" kern="1500">
          <a:solidFill>
            <a:schemeClr val="tx1"/>
          </a:solidFill>
          <a:latin typeface="+mn-lt"/>
          <a:ea typeface="+mn-ea"/>
          <a:cs typeface="+mn-cs"/>
        </a:defRPr>
      </a:lvl8pPr>
      <a:lvl9pPr marL="0" algn="ctr" defTabSz="457200" rtl="0" eaLnBrk="1" fontAlgn="ctr" latinLnBrk="0" hangingPunct="1">
        <a:defRPr sz="1500" kern="15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04">
          <p15:clr>
            <a:srgbClr val="F26B43"/>
          </p15:clr>
        </p15:guide>
        <p15:guide id="2" pos="362">
          <p15:clr>
            <a:srgbClr val="F26B43"/>
          </p15:clr>
        </p15:guide>
        <p15:guide id="3" pos="7319">
          <p15:clr>
            <a:srgbClr val="F26B43"/>
          </p15:clr>
        </p15:guide>
        <p15:guide id="4" orient="horz" pos="360">
          <p15:clr>
            <a:srgbClr val="F26B43"/>
          </p15:clr>
        </p15:guide>
        <p15:guide id="5" orient="horz" pos="3622">
          <p15:clr>
            <a:srgbClr val="F26B43"/>
          </p15:clr>
        </p15:guide>
        <p15:guide id="6" orient="horz" pos="411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5C788FBC-07F7-4318-8948-6C35B8F1F14E}"/>
              </a:ext>
            </a:extLst>
          </p:cNvPr>
          <p:cNvSpPr txBox="1"/>
          <p:nvPr/>
        </p:nvSpPr>
        <p:spPr>
          <a:xfrm>
            <a:off x="861398" y="6425582"/>
            <a:ext cx="4654636" cy="123111"/>
          </a:xfrm>
          <a:prstGeom prst="rect">
            <a:avLst/>
          </a:prstGeom>
          <a:noFill/>
        </p:spPr>
        <p:txBody>
          <a:bodyPr wrap="square" lIns="0" tIns="0" rIns="0" bIns="0" rtlCol="0" anchor="b">
            <a:spAutoFit/>
          </a:bodyPr>
          <a:lstStyle/>
          <a:p>
            <a:r>
              <a:rPr lang="en-US" sz="800" dirty="0">
                <a:solidFill>
                  <a:schemeClr val="tx2"/>
                </a:solidFill>
              </a:rPr>
              <a:t>©2020 CVS Health and/or one of its affiliates. Confidential and proprietary.</a:t>
            </a:r>
          </a:p>
        </p:txBody>
      </p:sp>
      <p:grpSp>
        <p:nvGrpSpPr>
          <p:cNvPr id="13" name="Group 12">
            <a:extLst>
              <a:ext uri="{FF2B5EF4-FFF2-40B4-BE49-F238E27FC236}">
                <a16:creationId xmlns:a16="http://schemas.microsoft.com/office/drawing/2014/main" id="{94F02B14-26DC-47C5-BE74-75AB1C1533A3}"/>
              </a:ext>
            </a:extLst>
          </p:cNvPr>
          <p:cNvGrpSpPr>
            <a:grpSpLocks noChangeAspect="1"/>
          </p:cNvGrpSpPr>
          <p:nvPr/>
        </p:nvGrpSpPr>
        <p:grpSpPr>
          <a:xfrm>
            <a:off x="9923846" y="6373316"/>
            <a:ext cx="1705573" cy="157138"/>
            <a:chOff x="1011652" y="1504398"/>
            <a:chExt cx="10028238" cy="1231900"/>
          </a:xfrm>
          <a:solidFill>
            <a:schemeClr val="tx1"/>
          </a:solidFill>
        </p:grpSpPr>
        <p:sp>
          <p:nvSpPr>
            <p:cNvPr id="14" name="Freeform 4">
              <a:extLst>
                <a:ext uri="{FF2B5EF4-FFF2-40B4-BE49-F238E27FC236}">
                  <a16:creationId xmlns:a16="http://schemas.microsoft.com/office/drawing/2014/main" id="{C03C60BD-E208-4793-B163-0391E0673CC6}"/>
                </a:ext>
              </a:extLst>
            </p:cNvPr>
            <p:cNvSpPr>
              <a:spLocks noEditPoints="1"/>
            </p:cNvSpPr>
            <p:nvPr/>
          </p:nvSpPr>
          <p:spPr bwMode="auto">
            <a:xfrm>
              <a:off x="5917027" y="1539323"/>
              <a:ext cx="4808538" cy="1189038"/>
            </a:xfrm>
            <a:custGeom>
              <a:avLst/>
              <a:gdLst>
                <a:gd name="T0" fmla="*/ 701 w 1134"/>
                <a:gd name="T1" fmla="*/ 273 h 278"/>
                <a:gd name="T2" fmla="*/ 675 w 1134"/>
                <a:gd name="T3" fmla="*/ 248 h 278"/>
                <a:gd name="T4" fmla="*/ 701 w 1134"/>
                <a:gd name="T5" fmla="*/ 109 h 278"/>
                <a:gd name="T6" fmla="*/ 645 w 1134"/>
                <a:gd name="T7" fmla="*/ 84 h 278"/>
                <a:gd name="T8" fmla="*/ 576 w 1134"/>
                <a:gd name="T9" fmla="*/ 79 h 278"/>
                <a:gd name="T10" fmla="*/ 576 w 1134"/>
                <a:gd name="T11" fmla="*/ 278 h 278"/>
                <a:gd name="T12" fmla="*/ 645 w 1134"/>
                <a:gd name="T13" fmla="*/ 273 h 278"/>
                <a:gd name="T14" fmla="*/ 426 w 1134"/>
                <a:gd name="T15" fmla="*/ 222 h 278"/>
                <a:gd name="T16" fmla="*/ 299 w 1134"/>
                <a:gd name="T17" fmla="*/ 189 h 278"/>
                <a:gd name="T18" fmla="*/ 461 w 1134"/>
                <a:gd name="T19" fmla="*/ 175 h 278"/>
                <a:gd name="T20" fmla="*/ 267 w 1134"/>
                <a:gd name="T21" fmla="*/ 178 h 278"/>
                <a:gd name="T22" fmla="*/ 456 w 1134"/>
                <a:gd name="T23" fmla="*/ 222 h 278"/>
                <a:gd name="T24" fmla="*/ 59 w 1134"/>
                <a:gd name="T25" fmla="*/ 25 h 278"/>
                <a:gd name="T26" fmla="*/ 86 w 1134"/>
                <a:gd name="T27" fmla="*/ 0 h 278"/>
                <a:gd name="T28" fmla="*/ 0 w 1134"/>
                <a:gd name="T29" fmla="*/ 25 h 278"/>
                <a:gd name="T30" fmla="*/ 27 w 1134"/>
                <a:gd name="T31" fmla="*/ 247 h 278"/>
                <a:gd name="T32" fmla="*/ 0 w 1134"/>
                <a:gd name="T33" fmla="*/ 273 h 278"/>
                <a:gd name="T34" fmla="*/ 86 w 1134"/>
                <a:gd name="T35" fmla="*/ 247 h 278"/>
                <a:gd name="T36" fmla="*/ 59 w 1134"/>
                <a:gd name="T37" fmla="*/ 138 h 278"/>
                <a:gd name="T38" fmla="*/ 196 w 1134"/>
                <a:gd name="T39" fmla="*/ 247 h 278"/>
                <a:gd name="T40" fmla="*/ 168 w 1134"/>
                <a:gd name="T41" fmla="*/ 273 h 278"/>
                <a:gd name="T42" fmla="*/ 255 w 1134"/>
                <a:gd name="T43" fmla="*/ 247 h 278"/>
                <a:gd name="T44" fmla="*/ 227 w 1134"/>
                <a:gd name="T45" fmla="*/ 25 h 278"/>
                <a:gd name="T46" fmla="*/ 255 w 1134"/>
                <a:gd name="T47" fmla="*/ 0 h 278"/>
                <a:gd name="T48" fmla="*/ 168 w 1134"/>
                <a:gd name="T49" fmla="*/ 25 h 278"/>
                <a:gd name="T50" fmla="*/ 196 w 1134"/>
                <a:gd name="T51" fmla="*/ 114 h 278"/>
                <a:gd name="T52" fmla="*/ 996 w 1134"/>
                <a:gd name="T53" fmla="*/ 248 h 278"/>
                <a:gd name="T54" fmla="*/ 971 w 1134"/>
                <a:gd name="T55" fmla="*/ 163 h 278"/>
                <a:gd name="T56" fmla="*/ 1078 w 1134"/>
                <a:gd name="T57" fmla="*/ 163 h 278"/>
                <a:gd name="T58" fmla="*/ 1053 w 1134"/>
                <a:gd name="T59" fmla="*/ 248 h 278"/>
                <a:gd name="T60" fmla="*/ 1134 w 1134"/>
                <a:gd name="T61" fmla="*/ 273 h 278"/>
                <a:gd name="T62" fmla="*/ 1109 w 1134"/>
                <a:gd name="T63" fmla="*/ 248 h 278"/>
                <a:gd name="T64" fmla="*/ 1030 w 1134"/>
                <a:gd name="T65" fmla="*/ 79 h 278"/>
                <a:gd name="T66" fmla="*/ 971 w 1134"/>
                <a:gd name="T67" fmla="*/ 0 h 278"/>
                <a:gd name="T68" fmla="*/ 915 w 1134"/>
                <a:gd name="T69" fmla="*/ 24 h 278"/>
                <a:gd name="T70" fmla="*/ 940 w 1134"/>
                <a:gd name="T71" fmla="*/ 248 h 278"/>
                <a:gd name="T72" fmla="*/ 915 w 1134"/>
                <a:gd name="T73" fmla="*/ 273 h 278"/>
                <a:gd name="T74" fmla="*/ 996 w 1134"/>
                <a:gd name="T75" fmla="*/ 248 h 278"/>
                <a:gd name="T76" fmla="*/ 580 w 1134"/>
                <a:gd name="T77" fmla="*/ 104 h 278"/>
                <a:gd name="T78" fmla="*/ 580 w 1134"/>
                <a:gd name="T79" fmla="*/ 252 h 278"/>
                <a:gd name="T80" fmla="*/ 366 w 1134"/>
                <a:gd name="T81" fmla="*/ 104 h 278"/>
                <a:gd name="T82" fmla="*/ 299 w 1134"/>
                <a:gd name="T83" fmla="*/ 164 h 278"/>
                <a:gd name="T84" fmla="*/ 859 w 1134"/>
                <a:gd name="T85" fmla="*/ 224 h 278"/>
                <a:gd name="T86" fmla="*/ 897 w 1134"/>
                <a:gd name="T87" fmla="*/ 109 h 278"/>
                <a:gd name="T88" fmla="*/ 859 w 1134"/>
                <a:gd name="T89" fmla="*/ 84 h 278"/>
                <a:gd name="T90" fmla="*/ 829 w 1134"/>
                <a:gd name="T91" fmla="*/ 36 h 278"/>
                <a:gd name="T92" fmla="*/ 799 w 1134"/>
                <a:gd name="T93" fmla="*/ 84 h 278"/>
                <a:gd name="T94" fmla="*/ 829 w 1134"/>
                <a:gd name="T95" fmla="*/ 109 h 278"/>
                <a:gd name="T96" fmla="*/ 879 w 1134"/>
                <a:gd name="T97" fmla="*/ 275 h 278"/>
                <a:gd name="T98" fmla="*/ 897 w 1134"/>
                <a:gd name="T99" fmla="*/ 248 h 278"/>
                <a:gd name="T100" fmla="*/ 859 w 1134"/>
                <a:gd name="T101" fmla="*/ 224 h 278"/>
                <a:gd name="T102" fmla="*/ 801 w 1134"/>
                <a:gd name="T103" fmla="*/ 273 h 278"/>
                <a:gd name="T104" fmla="*/ 787 w 1134"/>
                <a:gd name="T105" fmla="*/ 249 h 278"/>
                <a:gd name="T106" fmla="*/ 768 w 1134"/>
                <a:gd name="T107" fmla="*/ 0 h 278"/>
                <a:gd name="T108" fmla="*/ 712 w 1134"/>
                <a:gd name="T109" fmla="*/ 24 h 278"/>
                <a:gd name="T110" fmla="*/ 737 w 1134"/>
                <a:gd name="T111" fmla="*/ 22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78">
                  <a:moveTo>
                    <a:pt x="645" y="273"/>
                  </a:moveTo>
                  <a:cubicBezTo>
                    <a:pt x="701" y="273"/>
                    <a:pt x="701" y="273"/>
                    <a:pt x="701" y="273"/>
                  </a:cubicBezTo>
                  <a:cubicBezTo>
                    <a:pt x="701" y="248"/>
                    <a:pt x="701" y="248"/>
                    <a:pt x="701" y="248"/>
                  </a:cubicBezTo>
                  <a:cubicBezTo>
                    <a:pt x="675" y="248"/>
                    <a:pt x="675" y="248"/>
                    <a:pt x="675" y="248"/>
                  </a:cubicBezTo>
                  <a:cubicBezTo>
                    <a:pt x="675" y="109"/>
                    <a:pt x="675" y="109"/>
                    <a:pt x="675" y="109"/>
                  </a:cubicBezTo>
                  <a:cubicBezTo>
                    <a:pt x="701" y="109"/>
                    <a:pt x="701" y="109"/>
                    <a:pt x="701" y="109"/>
                  </a:cubicBezTo>
                  <a:cubicBezTo>
                    <a:pt x="701" y="84"/>
                    <a:pt x="701" y="84"/>
                    <a:pt x="701" y="84"/>
                  </a:cubicBezTo>
                  <a:cubicBezTo>
                    <a:pt x="645" y="84"/>
                    <a:pt x="645" y="84"/>
                    <a:pt x="645" y="84"/>
                  </a:cubicBezTo>
                  <a:cubicBezTo>
                    <a:pt x="645" y="112"/>
                    <a:pt x="645" y="112"/>
                    <a:pt x="645" y="112"/>
                  </a:cubicBezTo>
                  <a:cubicBezTo>
                    <a:pt x="629" y="91"/>
                    <a:pt x="605" y="79"/>
                    <a:pt x="576" y="79"/>
                  </a:cubicBezTo>
                  <a:cubicBezTo>
                    <a:pt x="523" y="79"/>
                    <a:pt x="483" y="122"/>
                    <a:pt x="483" y="178"/>
                  </a:cubicBezTo>
                  <a:cubicBezTo>
                    <a:pt x="483" y="235"/>
                    <a:pt x="523" y="278"/>
                    <a:pt x="576" y="278"/>
                  </a:cubicBezTo>
                  <a:cubicBezTo>
                    <a:pt x="605" y="278"/>
                    <a:pt x="629" y="265"/>
                    <a:pt x="645" y="245"/>
                  </a:cubicBezTo>
                  <a:lnTo>
                    <a:pt x="645" y="273"/>
                  </a:lnTo>
                  <a:close/>
                  <a:moveTo>
                    <a:pt x="456" y="222"/>
                  </a:moveTo>
                  <a:cubicBezTo>
                    <a:pt x="426" y="222"/>
                    <a:pt x="426" y="222"/>
                    <a:pt x="426" y="222"/>
                  </a:cubicBezTo>
                  <a:cubicBezTo>
                    <a:pt x="415" y="241"/>
                    <a:pt x="395" y="253"/>
                    <a:pt x="367" y="253"/>
                  </a:cubicBezTo>
                  <a:cubicBezTo>
                    <a:pt x="325" y="253"/>
                    <a:pt x="302" y="227"/>
                    <a:pt x="299" y="189"/>
                  </a:cubicBezTo>
                  <a:cubicBezTo>
                    <a:pt x="461" y="189"/>
                    <a:pt x="461" y="189"/>
                    <a:pt x="461" y="189"/>
                  </a:cubicBezTo>
                  <a:cubicBezTo>
                    <a:pt x="461" y="175"/>
                    <a:pt x="461" y="175"/>
                    <a:pt x="461" y="175"/>
                  </a:cubicBezTo>
                  <a:cubicBezTo>
                    <a:pt x="461" y="118"/>
                    <a:pt x="424" y="79"/>
                    <a:pt x="366" y="79"/>
                  </a:cubicBezTo>
                  <a:cubicBezTo>
                    <a:pt x="308" y="79"/>
                    <a:pt x="267" y="120"/>
                    <a:pt x="267" y="178"/>
                  </a:cubicBezTo>
                  <a:cubicBezTo>
                    <a:pt x="267" y="237"/>
                    <a:pt x="308" y="278"/>
                    <a:pt x="366" y="278"/>
                  </a:cubicBezTo>
                  <a:cubicBezTo>
                    <a:pt x="409" y="278"/>
                    <a:pt x="442" y="257"/>
                    <a:pt x="456" y="222"/>
                  </a:cubicBezTo>
                  <a:moveTo>
                    <a:pt x="59" y="114"/>
                  </a:moveTo>
                  <a:cubicBezTo>
                    <a:pt x="59" y="25"/>
                    <a:pt x="59" y="25"/>
                    <a:pt x="59" y="25"/>
                  </a:cubicBezTo>
                  <a:cubicBezTo>
                    <a:pt x="86" y="25"/>
                    <a:pt x="86" y="25"/>
                    <a:pt x="86" y="25"/>
                  </a:cubicBezTo>
                  <a:cubicBezTo>
                    <a:pt x="86" y="0"/>
                    <a:pt x="86" y="0"/>
                    <a:pt x="86" y="0"/>
                  </a:cubicBezTo>
                  <a:cubicBezTo>
                    <a:pt x="0" y="0"/>
                    <a:pt x="0" y="0"/>
                    <a:pt x="0" y="0"/>
                  </a:cubicBezTo>
                  <a:cubicBezTo>
                    <a:pt x="0" y="25"/>
                    <a:pt x="0" y="25"/>
                    <a:pt x="0" y="25"/>
                  </a:cubicBezTo>
                  <a:cubicBezTo>
                    <a:pt x="27" y="25"/>
                    <a:pt x="27" y="25"/>
                    <a:pt x="27" y="25"/>
                  </a:cubicBezTo>
                  <a:cubicBezTo>
                    <a:pt x="27" y="247"/>
                    <a:pt x="27" y="247"/>
                    <a:pt x="27" y="247"/>
                  </a:cubicBezTo>
                  <a:cubicBezTo>
                    <a:pt x="0" y="247"/>
                    <a:pt x="0" y="247"/>
                    <a:pt x="0" y="247"/>
                  </a:cubicBezTo>
                  <a:cubicBezTo>
                    <a:pt x="0" y="273"/>
                    <a:pt x="0" y="273"/>
                    <a:pt x="0" y="273"/>
                  </a:cubicBezTo>
                  <a:cubicBezTo>
                    <a:pt x="86" y="273"/>
                    <a:pt x="86" y="273"/>
                    <a:pt x="86" y="273"/>
                  </a:cubicBezTo>
                  <a:cubicBezTo>
                    <a:pt x="86" y="247"/>
                    <a:pt x="86" y="247"/>
                    <a:pt x="86" y="247"/>
                  </a:cubicBezTo>
                  <a:cubicBezTo>
                    <a:pt x="59" y="247"/>
                    <a:pt x="59" y="247"/>
                    <a:pt x="59" y="247"/>
                  </a:cubicBezTo>
                  <a:cubicBezTo>
                    <a:pt x="59" y="138"/>
                    <a:pt x="59" y="138"/>
                    <a:pt x="59" y="138"/>
                  </a:cubicBezTo>
                  <a:cubicBezTo>
                    <a:pt x="196" y="138"/>
                    <a:pt x="196" y="138"/>
                    <a:pt x="196" y="138"/>
                  </a:cubicBezTo>
                  <a:cubicBezTo>
                    <a:pt x="196" y="247"/>
                    <a:pt x="196" y="247"/>
                    <a:pt x="196" y="247"/>
                  </a:cubicBezTo>
                  <a:cubicBezTo>
                    <a:pt x="168" y="247"/>
                    <a:pt x="168" y="247"/>
                    <a:pt x="168" y="247"/>
                  </a:cubicBezTo>
                  <a:cubicBezTo>
                    <a:pt x="168" y="273"/>
                    <a:pt x="168" y="273"/>
                    <a:pt x="168" y="273"/>
                  </a:cubicBezTo>
                  <a:cubicBezTo>
                    <a:pt x="255" y="273"/>
                    <a:pt x="255" y="273"/>
                    <a:pt x="255" y="273"/>
                  </a:cubicBezTo>
                  <a:cubicBezTo>
                    <a:pt x="255" y="247"/>
                    <a:pt x="255" y="247"/>
                    <a:pt x="255" y="247"/>
                  </a:cubicBezTo>
                  <a:cubicBezTo>
                    <a:pt x="227" y="247"/>
                    <a:pt x="227" y="247"/>
                    <a:pt x="227" y="247"/>
                  </a:cubicBezTo>
                  <a:cubicBezTo>
                    <a:pt x="227" y="25"/>
                    <a:pt x="227" y="25"/>
                    <a:pt x="227" y="25"/>
                  </a:cubicBezTo>
                  <a:cubicBezTo>
                    <a:pt x="255" y="25"/>
                    <a:pt x="255" y="25"/>
                    <a:pt x="255" y="25"/>
                  </a:cubicBezTo>
                  <a:cubicBezTo>
                    <a:pt x="255" y="0"/>
                    <a:pt x="255" y="0"/>
                    <a:pt x="255" y="0"/>
                  </a:cubicBezTo>
                  <a:cubicBezTo>
                    <a:pt x="168" y="0"/>
                    <a:pt x="168" y="0"/>
                    <a:pt x="168" y="0"/>
                  </a:cubicBezTo>
                  <a:cubicBezTo>
                    <a:pt x="168" y="25"/>
                    <a:pt x="168" y="25"/>
                    <a:pt x="168" y="25"/>
                  </a:cubicBezTo>
                  <a:cubicBezTo>
                    <a:pt x="196" y="25"/>
                    <a:pt x="196" y="25"/>
                    <a:pt x="196" y="25"/>
                  </a:cubicBezTo>
                  <a:cubicBezTo>
                    <a:pt x="196" y="114"/>
                    <a:pt x="196" y="114"/>
                    <a:pt x="196" y="114"/>
                  </a:cubicBezTo>
                  <a:lnTo>
                    <a:pt x="59" y="114"/>
                  </a:lnTo>
                  <a:close/>
                  <a:moveTo>
                    <a:pt x="996" y="248"/>
                  </a:moveTo>
                  <a:cubicBezTo>
                    <a:pt x="971" y="248"/>
                    <a:pt x="971" y="248"/>
                    <a:pt x="971" y="248"/>
                  </a:cubicBezTo>
                  <a:cubicBezTo>
                    <a:pt x="971" y="163"/>
                    <a:pt x="971" y="163"/>
                    <a:pt x="971" y="163"/>
                  </a:cubicBezTo>
                  <a:cubicBezTo>
                    <a:pt x="971" y="124"/>
                    <a:pt x="991" y="104"/>
                    <a:pt x="1026" y="104"/>
                  </a:cubicBezTo>
                  <a:cubicBezTo>
                    <a:pt x="1058" y="104"/>
                    <a:pt x="1078" y="124"/>
                    <a:pt x="1078" y="163"/>
                  </a:cubicBezTo>
                  <a:cubicBezTo>
                    <a:pt x="1078" y="248"/>
                    <a:pt x="1078" y="248"/>
                    <a:pt x="1078" y="248"/>
                  </a:cubicBezTo>
                  <a:cubicBezTo>
                    <a:pt x="1053" y="248"/>
                    <a:pt x="1053" y="248"/>
                    <a:pt x="1053" y="248"/>
                  </a:cubicBezTo>
                  <a:cubicBezTo>
                    <a:pt x="1053" y="273"/>
                    <a:pt x="1053" y="273"/>
                    <a:pt x="1053" y="273"/>
                  </a:cubicBezTo>
                  <a:cubicBezTo>
                    <a:pt x="1134" y="273"/>
                    <a:pt x="1134" y="273"/>
                    <a:pt x="1134" y="273"/>
                  </a:cubicBezTo>
                  <a:cubicBezTo>
                    <a:pt x="1134" y="248"/>
                    <a:pt x="1134" y="248"/>
                    <a:pt x="1134" y="248"/>
                  </a:cubicBezTo>
                  <a:cubicBezTo>
                    <a:pt x="1109" y="248"/>
                    <a:pt x="1109" y="248"/>
                    <a:pt x="1109" y="248"/>
                  </a:cubicBezTo>
                  <a:cubicBezTo>
                    <a:pt x="1109" y="163"/>
                    <a:pt x="1109" y="163"/>
                    <a:pt x="1109" y="163"/>
                  </a:cubicBezTo>
                  <a:cubicBezTo>
                    <a:pt x="1109" y="117"/>
                    <a:pt x="1081" y="79"/>
                    <a:pt x="1030" y="79"/>
                  </a:cubicBezTo>
                  <a:cubicBezTo>
                    <a:pt x="1003" y="79"/>
                    <a:pt x="983" y="89"/>
                    <a:pt x="971" y="105"/>
                  </a:cubicBezTo>
                  <a:cubicBezTo>
                    <a:pt x="971" y="0"/>
                    <a:pt x="971" y="0"/>
                    <a:pt x="971" y="0"/>
                  </a:cubicBezTo>
                  <a:cubicBezTo>
                    <a:pt x="915" y="0"/>
                    <a:pt x="915" y="0"/>
                    <a:pt x="915" y="0"/>
                  </a:cubicBezTo>
                  <a:cubicBezTo>
                    <a:pt x="915" y="24"/>
                    <a:pt x="915" y="24"/>
                    <a:pt x="915" y="24"/>
                  </a:cubicBezTo>
                  <a:cubicBezTo>
                    <a:pt x="940" y="24"/>
                    <a:pt x="940" y="24"/>
                    <a:pt x="940" y="24"/>
                  </a:cubicBezTo>
                  <a:cubicBezTo>
                    <a:pt x="940" y="248"/>
                    <a:pt x="940" y="248"/>
                    <a:pt x="940" y="248"/>
                  </a:cubicBezTo>
                  <a:cubicBezTo>
                    <a:pt x="915" y="248"/>
                    <a:pt x="915" y="248"/>
                    <a:pt x="915" y="248"/>
                  </a:cubicBezTo>
                  <a:cubicBezTo>
                    <a:pt x="915" y="273"/>
                    <a:pt x="915" y="273"/>
                    <a:pt x="915" y="273"/>
                  </a:cubicBezTo>
                  <a:cubicBezTo>
                    <a:pt x="996" y="273"/>
                    <a:pt x="996" y="273"/>
                    <a:pt x="996" y="273"/>
                  </a:cubicBezTo>
                  <a:lnTo>
                    <a:pt x="996" y="248"/>
                  </a:lnTo>
                  <a:close/>
                  <a:moveTo>
                    <a:pt x="514" y="178"/>
                  </a:moveTo>
                  <a:cubicBezTo>
                    <a:pt x="514" y="135"/>
                    <a:pt x="542" y="104"/>
                    <a:pt x="580" y="104"/>
                  </a:cubicBezTo>
                  <a:cubicBezTo>
                    <a:pt x="619" y="104"/>
                    <a:pt x="646" y="136"/>
                    <a:pt x="646" y="178"/>
                  </a:cubicBezTo>
                  <a:cubicBezTo>
                    <a:pt x="646" y="221"/>
                    <a:pt x="619" y="252"/>
                    <a:pt x="580" y="252"/>
                  </a:cubicBezTo>
                  <a:cubicBezTo>
                    <a:pt x="542" y="252"/>
                    <a:pt x="514" y="221"/>
                    <a:pt x="514" y="178"/>
                  </a:cubicBezTo>
                  <a:moveTo>
                    <a:pt x="366" y="104"/>
                  </a:moveTo>
                  <a:cubicBezTo>
                    <a:pt x="406" y="104"/>
                    <a:pt x="427" y="133"/>
                    <a:pt x="430" y="164"/>
                  </a:cubicBezTo>
                  <a:cubicBezTo>
                    <a:pt x="299" y="164"/>
                    <a:pt x="299" y="164"/>
                    <a:pt x="299" y="164"/>
                  </a:cubicBezTo>
                  <a:cubicBezTo>
                    <a:pt x="302" y="130"/>
                    <a:pt x="326" y="104"/>
                    <a:pt x="366" y="104"/>
                  </a:cubicBezTo>
                  <a:moveTo>
                    <a:pt x="859" y="224"/>
                  </a:moveTo>
                  <a:cubicBezTo>
                    <a:pt x="859" y="109"/>
                    <a:pt x="859" y="109"/>
                    <a:pt x="859" y="109"/>
                  </a:cubicBezTo>
                  <a:cubicBezTo>
                    <a:pt x="897" y="109"/>
                    <a:pt x="897" y="109"/>
                    <a:pt x="897" y="109"/>
                  </a:cubicBezTo>
                  <a:cubicBezTo>
                    <a:pt x="897" y="84"/>
                    <a:pt x="897" y="84"/>
                    <a:pt x="897" y="84"/>
                  </a:cubicBezTo>
                  <a:cubicBezTo>
                    <a:pt x="859" y="84"/>
                    <a:pt x="859" y="84"/>
                    <a:pt x="859" y="84"/>
                  </a:cubicBezTo>
                  <a:cubicBezTo>
                    <a:pt x="859" y="36"/>
                    <a:pt x="859" y="36"/>
                    <a:pt x="859" y="36"/>
                  </a:cubicBezTo>
                  <a:cubicBezTo>
                    <a:pt x="829" y="36"/>
                    <a:pt x="829" y="36"/>
                    <a:pt x="829" y="36"/>
                  </a:cubicBezTo>
                  <a:cubicBezTo>
                    <a:pt x="829" y="84"/>
                    <a:pt x="829" y="84"/>
                    <a:pt x="829" y="84"/>
                  </a:cubicBezTo>
                  <a:cubicBezTo>
                    <a:pt x="799" y="84"/>
                    <a:pt x="799" y="84"/>
                    <a:pt x="799" y="84"/>
                  </a:cubicBezTo>
                  <a:cubicBezTo>
                    <a:pt x="799" y="109"/>
                    <a:pt x="799" y="109"/>
                    <a:pt x="799" y="109"/>
                  </a:cubicBezTo>
                  <a:cubicBezTo>
                    <a:pt x="829" y="109"/>
                    <a:pt x="829" y="109"/>
                    <a:pt x="829" y="109"/>
                  </a:cubicBezTo>
                  <a:cubicBezTo>
                    <a:pt x="829" y="225"/>
                    <a:pt x="829" y="225"/>
                    <a:pt x="829" y="225"/>
                  </a:cubicBezTo>
                  <a:cubicBezTo>
                    <a:pt x="829" y="259"/>
                    <a:pt x="844" y="275"/>
                    <a:pt x="879" y="275"/>
                  </a:cubicBezTo>
                  <a:cubicBezTo>
                    <a:pt x="884" y="275"/>
                    <a:pt x="893" y="274"/>
                    <a:pt x="897" y="273"/>
                  </a:cubicBezTo>
                  <a:cubicBezTo>
                    <a:pt x="897" y="248"/>
                    <a:pt x="897" y="248"/>
                    <a:pt x="897" y="248"/>
                  </a:cubicBezTo>
                  <a:cubicBezTo>
                    <a:pt x="892" y="249"/>
                    <a:pt x="886" y="249"/>
                    <a:pt x="882" y="249"/>
                  </a:cubicBezTo>
                  <a:cubicBezTo>
                    <a:pt x="866" y="249"/>
                    <a:pt x="859" y="244"/>
                    <a:pt x="859" y="224"/>
                  </a:cubicBezTo>
                  <a:moveTo>
                    <a:pt x="783" y="275"/>
                  </a:moveTo>
                  <a:cubicBezTo>
                    <a:pt x="789" y="275"/>
                    <a:pt x="797" y="274"/>
                    <a:pt x="801" y="273"/>
                  </a:cubicBezTo>
                  <a:cubicBezTo>
                    <a:pt x="801" y="248"/>
                    <a:pt x="801" y="248"/>
                    <a:pt x="801" y="248"/>
                  </a:cubicBezTo>
                  <a:cubicBezTo>
                    <a:pt x="795" y="249"/>
                    <a:pt x="791" y="249"/>
                    <a:pt x="787" y="249"/>
                  </a:cubicBezTo>
                  <a:cubicBezTo>
                    <a:pt x="774" y="249"/>
                    <a:pt x="768" y="243"/>
                    <a:pt x="768" y="222"/>
                  </a:cubicBezTo>
                  <a:cubicBezTo>
                    <a:pt x="768" y="0"/>
                    <a:pt x="768" y="0"/>
                    <a:pt x="768" y="0"/>
                  </a:cubicBezTo>
                  <a:cubicBezTo>
                    <a:pt x="712" y="0"/>
                    <a:pt x="712" y="0"/>
                    <a:pt x="712" y="0"/>
                  </a:cubicBezTo>
                  <a:cubicBezTo>
                    <a:pt x="712" y="24"/>
                    <a:pt x="712" y="24"/>
                    <a:pt x="712" y="24"/>
                  </a:cubicBezTo>
                  <a:cubicBezTo>
                    <a:pt x="737" y="24"/>
                    <a:pt x="737" y="24"/>
                    <a:pt x="737" y="24"/>
                  </a:cubicBezTo>
                  <a:cubicBezTo>
                    <a:pt x="737" y="224"/>
                    <a:pt x="737" y="224"/>
                    <a:pt x="737" y="224"/>
                  </a:cubicBezTo>
                  <a:cubicBezTo>
                    <a:pt x="737" y="257"/>
                    <a:pt x="751" y="275"/>
                    <a:pt x="783" y="275"/>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cs typeface="Arial" panose="020B0604020202020204" pitchFamily="34" charset="0"/>
              </a:endParaRPr>
            </a:p>
          </p:txBody>
        </p:sp>
        <p:sp>
          <p:nvSpPr>
            <p:cNvPr id="15" name="Freeform 5">
              <a:extLst>
                <a:ext uri="{FF2B5EF4-FFF2-40B4-BE49-F238E27FC236}">
                  <a16:creationId xmlns:a16="http://schemas.microsoft.com/office/drawing/2014/main" id="{EAC11C27-7E62-4B31-9680-B59D24D0A57F}"/>
                </a:ext>
              </a:extLst>
            </p:cNvPr>
            <p:cNvSpPr>
              <a:spLocks/>
            </p:cNvSpPr>
            <p:nvPr/>
          </p:nvSpPr>
          <p:spPr bwMode="auto">
            <a:xfrm>
              <a:off x="4777202" y="1504398"/>
              <a:ext cx="1030288" cy="1231900"/>
            </a:xfrm>
            <a:custGeom>
              <a:avLst/>
              <a:gdLst>
                <a:gd name="T0" fmla="*/ 85 w 243"/>
                <a:gd name="T1" fmla="*/ 195 h 288"/>
                <a:gd name="T2" fmla="*/ 125 w 243"/>
                <a:gd name="T3" fmla="*/ 223 h 288"/>
                <a:gd name="T4" fmla="*/ 158 w 243"/>
                <a:gd name="T5" fmla="*/ 203 h 288"/>
                <a:gd name="T6" fmla="*/ 110 w 243"/>
                <a:gd name="T7" fmla="*/ 176 h 288"/>
                <a:gd name="T8" fmla="*/ 36 w 243"/>
                <a:gd name="T9" fmla="*/ 150 h 288"/>
                <a:gd name="T10" fmla="*/ 5 w 243"/>
                <a:gd name="T11" fmla="*/ 87 h 288"/>
                <a:gd name="T12" fmla="*/ 119 w 243"/>
                <a:gd name="T13" fmla="*/ 0 h 288"/>
                <a:gd name="T14" fmla="*/ 236 w 243"/>
                <a:gd name="T15" fmla="*/ 86 h 288"/>
                <a:gd name="T16" fmla="*/ 153 w 243"/>
                <a:gd name="T17" fmla="*/ 86 h 288"/>
                <a:gd name="T18" fmla="*/ 118 w 243"/>
                <a:gd name="T19" fmla="*/ 62 h 288"/>
                <a:gd name="T20" fmla="*/ 90 w 243"/>
                <a:gd name="T21" fmla="*/ 80 h 288"/>
                <a:gd name="T22" fmla="*/ 130 w 243"/>
                <a:gd name="T23" fmla="*/ 104 h 288"/>
                <a:gd name="T24" fmla="*/ 208 w 243"/>
                <a:gd name="T25" fmla="*/ 130 h 288"/>
                <a:gd name="T26" fmla="*/ 243 w 243"/>
                <a:gd name="T27" fmla="*/ 194 h 288"/>
                <a:gd name="T28" fmla="*/ 122 w 243"/>
                <a:gd name="T29" fmla="*/ 288 h 288"/>
                <a:gd name="T30" fmla="*/ 0 w 243"/>
                <a:gd name="T31" fmla="*/ 195 h 288"/>
                <a:gd name="T32" fmla="*/ 85 w 243"/>
                <a:gd name="T33" fmla="*/ 19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288">
                  <a:moveTo>
                    <a:pt x="85" y="195"/>
                  </a:moveTo>
                  <a:cubicBezTo>
                    <a:pt x="90" y="216"/>
                    <a:pt x="101" y="223"/>
                    <a:pt x="125" y="223"/>
                  </a:cubicBezTo>
                  <a:cubicBezTo>
                    <a:pt x="146" y="223"/>
                    <a:pt x="158" y="215"/>
                    <a:pt x="158" y="203"/>
                  </a:cubicBezTo>
                  <a:cubicBezTo>
                    <a:pt x="158" y="186"/>
                    <a:pt x="142" y="185"/>
                    <a:pt x="110" y="176"/>
                  </a:cubicBezTo>
                  <a:cubicBezTo>
                    <a:pt x="72" y="166"/>
                    <a:pt x="48" y="158"/>
                    <a:pt x="36" y="150"/>
                  </a:cubicBezTo>
                  <a:cubicBezTo>
                    <a:pt x="15" y="135"/>
                    <a:pt x="5" y="114"/>
                    <a:pt x="5" y="87"/>
                  </a:cubicBezTo>
                  <a:cubicBezTo>
                    <a:pt x="5" y="34"/>
                    <a:pt x="47" y="0"/>
                    <a:pt x="119" y="0"/>
                  </a:cubicBezTo>
                  <a:cubicBezTo>
                    <a:pt x="189" y="0"/>
                    <a:pt x="231" y="31"/>
                    <a:pt x="236" y="86"/>
                  </a:cubicBezTo>
                  <a:cubicBezTo>
                    <a:pt x="153" y="86"/>
                    <a:pt x="153" y="86"/>
                    <a:pt x="153" y="86"/>
                  </a:cubicBezTo>
                  <a:cubicBezTo>
                    <a:pt x="150" y="70"/>
                    <a:pt x="139" y="62"/>
                    <a:pt x="118" y="62"/>
                  </a:cubicBezTo>
                  <a:cubicBezTo>
                    <a:pt x="99" y="62"/>
                    <a:pt x="90" y="68"/>
                    <a:pt x="90" y="80"/>
                  </a:cubicBezTo>
                  <a:cubicBezTo>
                    <a:pt x="90" y="95"/>
                    <a:pt x="104" y="98"/>
                    <a:pt x="130" y="104"/>
                  </a:cubicBezTo>
                  <a:cubicBezTo>
                    <a:pt x="164" y="113"/>
                    <a:pt x="191" y="119"/>
                    <a:pt x="208" y="130"/>
                  </a:cubicBezTo>
                  <a:cubicBezTo>
                    <a:pt x="232" y="146"/>
                    <a:pt x="243" y="166"/>
                    <a:pt x="243" y="194"/>
                  </a:cubicBezTo>
                  <a:cubicBezTo>
                    <a:pt x="243" y="253"/>
                    <a:pt x="201" y="288"/>
                    <a:pt x="122" y="288"/>
                  </a:cubicBezTo>
                  <a:cubicBezTo>
                    <a:pt x="48" y="288"/>
                    <a:pt x="6" y="253"/>
                    <a:pt x="0" y="195"/>
                  </a:cubicBezTo>
                  <a:lnTo>
                    <a:pt x="85" y="195"/>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cs typeface="Arial" panose="020B0604020202020204" pitchFamily="34" charset="0"/>
              </a:endParaRPr>
            </a:p>
          </p:txBody>
        </p:sp>
        <p:sp>
          <p:nvSpPr>
            <p:cNvPr id="16" name="Freeform 6">
              <a:extLst>
                <a:ext uri="{FF2B5EF4-FFF2-40B4-BE49-F238E27FC236}">
                  <a16:creationId xmlns:a16="http://schemas.microsoft.com/office/drawing/2014/main" id="{FA0788F6-B4B0-4834-AFB4-98F21B43FEB6}"/>
                </a:ext>
              </a:extLst>
            </p:cNvPr>
            <p:cNvSpPr>
              <a:spLocks/>
            </p:cNvSpPr>
            <p:nvPr/>
          </p:nvSpPr>
          <p:spPr bwMode="auto">
            <a:xfrm>
              <a:off x="2627727" y="1504398"/>
              <a:ext cx="1147763" cy="1231900"/>
            </a:xfrm>
            <a:custGeom>
              <a:avLst/>
              <a:gdLst>
                <a:gd name="T0" fmla="*/ 271 w 271"/>
                <a:gd name="T1" fmla="*/ 174 h 288"/>
                <a:gd name="T2" fmla="*/ 140 w 271"/>
                <a:gd name="T3" fmla="*/ 288 h 288"/>
                <a:gd name="T4" fmla="*/ 0 w 271"/>
                <a:gd name="T5" fmla="*/ 144 h 288"/>
                <a:gd name="T6" fmla="*/ 139 w 271"/>
                <a:gd name="T7" fmla="*/ 0 h 288"/>
                <a:gd name="T8" fmla="*/ 269 w 271"/>
                <a:gd name="T9" fmla="*/ 111 h 288"/>
                <a:gd name="T10" fmla="*/ 186 w 271"/>
                <a:gd name="T11" fmla="*/ 111 h 288"/>
                <a:gd name="T12" fmla="*/ 140 w 271"/>
                <a:gd name="T13" fmla="*/ 68 h 288"/>
                <a:gd name="T14" fmla="*/ 88 w 271"/>
                <a:gd name="T15" fmla="*/ 144 h 288"/>
                <a:gd name="T16" fmla="*/ 142 w 271"/>
                <a:gd name="T17" fmla="*/ 220 h 288"/>
                <a:gd name="T18" fmla="*/ 188 w 271"/>
                <a:gd name="T19" fmla="*/ 174 h 288"/>
                <a:gd name="T20" fmla="*/ 271 w 271"/>
                <a:gd name="T21" fmla="*/ 17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88">
                  <a:moveTo>
                    <a:pt x="271" y="174"/>
                  </a:moveTo>
                  <a:cubicBezTo>
                    <a:pt x="266" y="246"/>
                    <a:pt x="219" y="288"/>
                    <a:pt x="140" y="288"/>
                  </a:cubicBezTo>
                  <a:cubicBezTo>
                    <a:pt x="53" y="288"/>
                    <a:pt x="0" y="233"/>
                    <a:pt x="0" y="144"/>
                  </a:cubicBezTo>
                  <a:cubicBezTo>
                    <a:pt x="0" y="55"/>
                    <a:pt x="54" y="0"/>
                    <a:pt x="139" y="0"/>
                  </a:cubicBezTo>
                  <a:cubicBezTo>
                    <a:pt x="218" y="0"/>
                    <a:pt x="264" y="40"/>
                    <a:pt x="269" y="111"/>
                  </a:cubicBezTo>
                  <a:cubicBezTo>
                    <a:pt x="186" y="111"/>
                    <a:pt x="186" y="111"/>
                    <a:pt x="186" y="111"/>
                  </a:cubicBezTo>
                  <a:cubicBezTo>
                    <a:pt x="183" y="83"/>
                    <a:pt x="168" y="68"/>
                    <a:pt x="140" y="68"/>
                  </a:cubicBezTo>
                  <a:cubicBezTo>
                    <a:pt x="105" y="68"/>
                    <a:pt x="88" y="94"/>
                    <a:pt x="88" y="144"/>
                  </a:cubicBezTo>
                  <a:cubicBezTo>
                    <a:pt x="88" y="194"/>
                    <a:pt x="107" y="220"/>
                    <a:pt x="142" y="220"/>
                  </a:cubicBezTo>
                  <a:cubicBezTo>
                    <a:pt x="169" y="220"/>
                    <a:pt x="186" y="204"/>
                    <a:pt x="188" y="174"/>
                  </a:cubicBezTo>
                  <a:lnTo>
                    <a:pt x="271" y="174"/>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cs typeface="Arial" panose="020B0604020202020204" pitchFamily="34" charset="0"/>
              </a:endParaRPr>
            </a:p>
          </p:txBody>
        </p:sp>
        <p:sp>
          <p:nvSpPr>
            <p:cNvPr id="17" name="Freeform 7">
              <a:extLst>
                <a:ext uri="{FF2B5EF4-FFF2-40B4-BE49-F238E27FC236}">
                  <a16:creationId xmlns:a16="http://schemas.microsoft.com/office/drawing/2014/main" id="{F754B0DD-7999-4250-A4C0-0C3C14069271}"/>
                </a:ext>
              </a:extLst>
            </p:cNvPr>
            <p:cNvSpPr>
              <a:spLocks/>
            </p:cNvSpPr>
            <p:nvPr/>
          </p:nvSpPr>
          <p:spPr bwMode="auto">
            <a:xfrm>
              <a:off x="3696115" y="1539323"/>
              <a:ext cx="1144588" cy="1163638"/>
            </a:xfrm>
            <a:custGeom>
              <a:avLst/>
              <a:gdLst>
                <a:gd name="T0" fmla="*/ 0 w 721"/>
                <a:gd name="T1" fmla="*/ 0 h 733"/>
                <a:gd name="T2" fmla="*/ 237 w 721"/>
                <a:gd name="T3" fmla="*/ 0 h 733"/>
                <a:gd name="T4" fmla="*/ 360 w 721"/>
                <a:gd name="T5" fmla="*/ 474 h 733"/>
                <a:gd name="T6" fmla="*/ 491 w 721"/>
                <a:gd name="T7" fmla="*/ 0 h 733"/>
                <a:gd name="T8" fmla="*/ 721 w 721"/>
                <a:gd name="T9" fmla="*/ 0 h 733"/>
                <a:gd name="T10" fmla="*/ 478 w 721"/>
                <a:gd name="T11" fmla="*/ 733 h 733"/>
                <a:gd name="T12" fmla="*/ 245 w 721"/>
                <a:gd name="T13" fmla="*/ 733 h 733"/>
                <a:gd name="T14" fmla="*/ 0 w 721"/>
                <a:gd name="T15" fmla="*/ 0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1" h="733">
                  <a:moveTo>
                    <a:pt x="0" y="0"/>
                  </a:moveTo>
                  <a:lnTo>
                    <a:pt x="237" y="0"/>
                  </a:lnTo>
                  <a:lnTo>
                    <a:pt x="360" y="474"/>
                  </a:lnTo>
                  <a:lnTo>
                    <a:pt x="491" y="0"/>
                  </a:lnTo>
                  <a:lnTo>
                    <a:pt x="721" y="0"/>
                  </a:lnTo>
                  <a:lnTo>
                    <a:pt x="478" y="733"/>
                  </a:lnTo>
                  <a:lnTo>
                    <a:pt x="245" y="733"/>
                  </a:lnTo>
                  <a:lnTo>
                    <a:pt x="0" y="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cs typeface="Arial" panose="020B0604020202020204" pitchFamily="34" charset="0"/>
              </a:endParaRPr>
            </a:p>
          </p:txBody>
        </p:sp>
        <p:sp>
          <p:nvSpPr>
            <p:cNvPr id="18" name="Freeform 8">
              <a:extLst>
                <a:ext uri="{FF2B5EF4-FFF2-40B4-BE49-F238E27FC236}">
                  <a16:creationId xmlns:a16="http://schemas.microsoft.com/office/drawing/2014/main" id="{50CBFC8A-B083-42B9-9504-2364FACEC55E}"/>
                </a:ext>
              </a:extLst>
            </p:cNvPr>
            <p:cNvSpPr>
              <a:spLocks/>
            </p:cNvSpPr>
            <p:nvPr/>
          </p:nvSpPr>
          <p:spPr bwMode="auto">
            <a:xfrm>
              <a:off x="1011652" y="1504398"/>
              <a:ext cx="1500188" cy="1231900"/>
            </a:xfrm>
            <a:custGeom>
              <a:avLst/>
              <a:gdLst>
                <a:gd name="T0" fmla="*/ 101 w 354"/>
                <a:gd name="T1" fmla="*/ 0 h 288"/>
                <a:gd name="T2" fmla="*/ 73 w 354"/>
                <a:gd name="T3" fmla="*/ 12 h 288"/>
                <a:gd name="T4" fmla="*/ 15 w 354"/>
                <a:gd name="T5" fmla="*/ 69 h 288"/>
                <a:gd name="T6" fmla="*/ 15 w 354"/>
                <a:gd name="T7" fmla="*/ 127 h 288"/>
                <a:gd name="T8" fmla="*/ 177 w 354"/>
                <a:gd name="T9" fmla="*/ 288 h 288"/>
                <a:gd name="T10" fmla="*/ 338 w 354"/>
                <a:gd name="T11" fmla="*/ 127 h 288"/>
                <a:gd name="T12" fmla="*/ 338 w 354"/>
                <a:gd name="T13" fmla="*/ 69 h 288"/>
                <a:gd name="T14" fmla="*/ 281 w 354"/>
                <a:gd name="T15" fmla="*/ 12 h 288"/>
                <a:gd name="T16" fmla="*/ 252 w 354"/>
                <a:gd name="T17" fmla="*/ 0 h 288"/>
                <a:gd name="T18" fmla="*/ 224 w 354"/>
                <a:gd name="T19" fmla="*/ 12 h 288"/>
                <a:gd name="T20" fmla="*/ 177 w 354"/>
                <a:gd name="T21" fmla="*/ 59 h 288"/>
                <a:gd name="T22" fmla="*/ 130 w 354"/>
                <a:gd name="T23" fmla="*/ 12 h 288"/>
                <a:gd name="T24" fmla="*/ 101 w 354"/>
                <a:gd name="T25"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4" h="288">
                  <a:moveTo>
                    <a:pt x="101" y="0"/>
                  </a:moveTo>
                  <a:cubicBezTo>
                    <a:pt x="91" y="0"/>
                    <a:pt x="80" y="4"/>
                    <a:pt x="73" y="12"/>
                  </a:cubicBezTo>
                  <a:cubicBezTo>
                    <a:pt x="15" y="69"/>
                    <a:pt x="15" y="69"/>
                    <a:pt x="15" y="69"/>
                  </a:cubicBezTo>
                  <a:cubicBezTo>
                    <a:pt x="0" y="85"/>
                    <a:pt x="0" y="111"/>
                    <a:pt x="15" y="127"/>
                  </a:cubicBezTo>
                  <a:cubicBezTo>
                    <a:pt x="177" y="288"/>
                    <a:pt x="177" y="288"/>
                    <a:pt x="177" y="288"/>
                  </a:cubicBezTo>
                  <a:cubicBezTo>
                    <a:pt x="338" y="127"/>
                    <a:pt x="338" y="127"/>
                    <a:pt x="338" y="127"/>
                  </a:cubicBezTo>
                  <a:cubicBezTo>
                    <a:pt x="354" y="111"/>
                    <a:pt x="354" y="85"/>
                    <a:pt x="338" y="69"/>
                  </a:cubicBezTo>
                  <a:cubicBezTo>
                    <a:pt x="281" y="12"/>
                    <a:pt x="281" y="12"/>
                    <a:pt x="281" y="12"/>
                  </a:cubicBezTo>
                  <a:cubicBezTo>
                    <a:pt x="273" y="4"/>
                    <a:pt x="263" y="0"/>
                    <a:pt x="252" y="0"/>
                  </a:cubicBezTo>
                  <a:cubicBezTo>
                    <a:pt x="242" y="0"/>
                    <a:pt x="232" y="4"/>
                    <a:pt x="224" y="12"/>
                  </a:cubicBezTo>
                  <a:cubicBezTo>
                    <a:pt x="177" y="59"/>
                    <a:pt x="177" y="59"/>
                    <a:pt x="177" y="59"/>
                  </a:cubicBezTo>
                  <a:cubicBezTo>
                    <a:pt x="130" y="12"/>
                    <a:pt x="130" y="12"/>
                    <a:pt x="130" y="12"/>
                  </a:cubicBezTo>
                  <a:cubicBezTo>
                    <a:pt x="122" y="4"/>
                    <a:pt x="111" y="0"/>
                    <a:pt x="101" y="0"/>
                  </a:cubicBez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cs typeface="Arial" panose="020B0604020202020204" pitchFamily="34" charset="0"/>
              </a:endParaRPr>
            </a:p>
          </p:txBody>
        </p:sp>
        <p:sp>
          <p:nvSpPr>
            <p:cNvPr id="19" name="Freeform 10">
              <a:extLst>
                <a:ext uri="{FF2B5EF4-FFF2-40B4-BE49-F238E27FC236}">
                  <a16:creationId xmlns:a16="http://schemas.microsoft.com/office/drawing/2014/main" id="{3EDE8E81-9781-4645-9DFD-79E2B61F7DE9}"/>
                </a:ext>
              </a:extLst>
            </p:cNvPr>
            <p:cNvSpPr>
              <a:spLocks noEditPoints="1"/>
            </p:cNvSpPr>
            <p:nvPr/>
          </p:nvSpPr>
          <p:spPr bwMode="auto">
            <a:xfrm>
              <a:off x="10806527" y="2471186"/>
              <a:ext cx="233363" cy="239713"/>
            </a:xfrm>
            <a:custGeom>
              <a:avLst/>
              <a:gdLst>
                <a:gd name="T0" fmla="*/ 27 w 55"/>
                <a:gd name="T1" fmla="*/ 56 h 56"/>
                <a:gd name="T2" fmla="*/ 0 w 55"/>
                <a:gd name="T3" fmla="*/ 28 h 56"/>
                <a:gd name="T4" fmla="*/ 27 w 55"/>
                <a:gd name="T5" fmla="*/ 0 h 56"/>
                <a:gd name="T6" fmla="*/ 55 w 55"/>
                <a:gd name="T7" fmla="*/ 28 h 56"/>
                <a:gd name="T8" fmla="*/ 27 w 55"/>
                <a:gd name="T9" fmla="*/ 56 h 56"/>
                <a:gd name="T10" fmla="*/ 27 w 55"/>
                <a:gd name="T11" fmla="*/ 5 h 56"/>
                <a:gd name="T12" fmla="*/ 6 w 55"/>
                <a:gd name="T13" fmla="*/ 28 h 56"/>
                <a:gd name="T14" fmla="*/ 27 w 55"/>
                <a:gd name="T15" fmla="*/ 51 h 56"/>
                <a:gd name="T16" fmla="*/ 49 w 55"/>
                <a:gd name="T17" fmla="*/ 28 h 56"/>
                <a:gd name="T18" fmla="*/ 27 w 55"/>
                <a:gd name="T19" fmla="*/ 5 h 56"/>
                <a:gd name="T20" fmla="*/ 22 w 55"/>
                <a:gd name="T21" fmla="*/ 44 h 56"/>
                <a:gd name="T22" fmla="*/ 16 w 55"/>
                <a:gd name="T23" fmla="*/ 44 h 56"/>
                <a:gd name="T24" fmla="*/ 16 w 55"/>
                <a:gd name="T25" fmla="*/ 13 h 56"/>
                <a:gd name="T26" fmla="*/ 28 w 55"/>
                <a:gd name="T27" fmla="*/ 13 h 56"/>
                <a:gd name="T28" fmla="*/ 40 w 55"/>
                <a:gd name="T29" fmla="*/ 22 h 56"/>
                <a:gd name="T30" fmla="*/ 31 w 55"/>
                <a:gd name="T31" fmla="*/ 30 h 56"/>
                <a:gd name="T32" fmla="*/ 40 w 55"/>
                <a:gd name="T33" fmla="*/ 44 h 56"/>
                <a:gd name="T34" fmla="*/ 34 w 55"/>
                <a:gd name="T35" fmla="*/ 44 h 56"/>
                <a:gd name="T36" fmla="*/ 26 w 55"/>
                <a:gd name="T37" fmla="*/ 31 h 56"/>
                <a:gd name="T38" fmla="*/ 22 w 55"/>
                <a:gd name="T39" fmla="*/ 31 h 56"/>
                <a:gd name="T40" fmla="*/ 22 w 55"/>
                <a:gd name="T41" fmla="*/ 44 h 56"/>
                <a:gd name="T42" fmla="*/ 27 w 55"/>
                <a:gd name="T43" fmla="*/ 26 h 56"/>
                <a:gd name="T44" fmla="*/ 34 w 55"/>
                <a:gd name="T45" fmla="*/ 21 h 56"/>
                <a:gd name="T46" fmla="*/ 28 w 55"/>
                <a:gd name="T47" fmla="*/ 17 h 56"/>
                <a:gd name="T48" fmla="*/ 22 w 55"/>
                <a:gd name="T49" fmla="*/ 17 h 56"/>
                <a:gd name="T50" fmla="*/ 22 w 55"/>
                <a:gd name="T51" fmla="*/ 26 h 56"/>
                <a:gd name="T52" fmla="*/ 27 w 55"/>
                <a:gd name="T53" fmla="*/ 2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6">
                  <a:moveTo>
                    <a:pt x="27" y="56"/>
                  </a:moveTo>
                  <a:cubicBezTo>
                    <a:pt x="11" y="56"/>
                    <a:pt x="0" y="44"/>
                    <a:pt x="0" y="28"/>
                  </a:cubicBezTo>
                  <a:cubicBezTo>
                    <a:pt x="0" y="11"/>
                    <a:pt x="12" y="0"/>
                    <a:pt x="27" y="0"/>
                  </a:cubicBezTo>
                  <a:cubicBezTo>
                    <a:pt x="42" y="0"/>
                    <a:pt x="55" y="11"/>
                    <a:pt x="55" y="28"/>
                  </a:cubicBezTo>
                  <a:cubicBezTo>
                    <a:pt x="55" y="45"/>
                    <a:pt x="42" y="56"/>
                    <a:pt x="27" y="56"/>
                  </a:cubicBezTo>
                  <a:close/>
                  <a:moveTo>
                    <a:pt x="27" y="5"/>
                  </a:moveTo>
                  <a:cubicBezTo>
                    <a:pt x="15" y="5"/>
                    <a:pt x="6" y="14"/>
                    <a:pt x="6" y="28"/>
                  </a:cubicBezTo>
                  <a:cubicBezTo>
                    <a:pt x="6" y="41"/>
                    <a:pt x="14" y="51"/>
                    <a:pt x="27" y="51"/>
                  </a:cubicBezTo>
                  <a:cubicBezTo>
                    <a:pt x="39" y="51"/>
                    <a:pt x="49" y="42"/>
                    <a:pt x="49" y="28"/>
                  </a:cubicBezTo>
                  <a:cubicBezTo>
                    <a:pt x="49" y="14"/>
                    <a:pt x="39" y="5"/>
                    <a:pt x="27" y="5"/>
                  </a:cubicBezTo>
                  <a:close/>
                  <a:moveTo>
                    <a:pt x="22" y="44"/>
                  </a:moveTo>
                  <a:cubicBezTo>
                    <a:pt x="16" y="44"/>
                    <a:pt x="16" y="44"/>
                    <a:pt x="16" y="44"/>
                  </a:cubicBezTo>
                  <a:cubicBezTo>
                    <a:pt x="16" y="13"/>
                    <a:pt x="16" y="13"/>
                    <a:pt x="16" y="13"/>
                  </a:cubicBezTo>
                  <a:cubicBezTo>
                    <a:pt x="28" y="13"/>
                    <a:pt x="28" y="13"/>
                    <a:pt x="28" y="13"/>
                  </a:cubicBezTo>
                  <a:cubicBezTo>
                    <a:pt x="36" y="13"/>
                    <a:pt x="40" y="16"/>
                    <a:pt x="40" y="22"/>
                  </a:cubicBezTo>
                  <a:cubicBezTo>
                    <a:pt x="40" y="27"/>
                    <a:pt x="36" y="30"/>
                    <a:pt x="31" y="30"/>
                  </a:cubicBezTo>
                  <a:cubicBezTo>
                    <a:pt x="40" y="44"/>
                    <a:pt x="40" y="44"/>
                    <a:pt x="40" y="44"/>
                  </a:cubicBezTo>
                  <a:cubicBezTo>
                    <a:pt x="34" y="44"/>
                    <a:pt x="34" y="44"/>
                    <a:pt x="34" y="44"/>
                  </a:cubicBezTo>
                  <a:cubicBezTo>
                    <a:pt x="26" y="31"/>
                    <a:pt x="26" y="31"/>
                    <a:pt x="26" y="31"/>
                  </a:cubicBezTo>
                  <a:cubicBezTo>
                    <a:pt x="22" y="31"/>
                    <a:pt x="22" y="31"/>
                    <a:pt x="22" y="31"/>
                  </a:cubicBezTo>
                  <a:lnTo>
                    <a:pt x="22" y="44"/>
                  </a:lnTo>
                  <a:close/>
                  <a:moveTo>
                    <a:pt x="27" y="26"/>
                  </a:moveTo>
                  <a:cubicBezTo>
                    <a:pt x="31" y="26"/>
                    <a:pt x="34" y="26"/>
                    <a:pt x="34" y="21"/>
                  </a:cubicBezTo>
                  <a:cubicBezTo>
                    <a:pt x="34" y="18"/>
                    <a:pt x="31" y="17"/>
                    <a:pt x="28" y="17"/>
                  </a:cubicBezTo>
                  <a:cubicBezTo>
                    <a:pt x="22" y="17"/>
                    <a:pt x="22" y="17"/>
                    <a:pt x="22" y="17"/>
                  </a:cubicBezTo>
                  <a:cubicBezTo>
                    <a:pt x="22" y="26"/>
                    <a:pt x="22" y="26"/>
                    <a:pt x="22" y="26"/>
                  </a:cubicBezTo>
                  <a:lnTo>
                    <a:pt x="27"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cs typeface="Arial" panose="020B0604020202020204" pitchFamily="34" charset="0"/>
              </a:endParaRPr>
            </a:p>
          </p:txBody>
        </p:sp>
      </p:grpSp>
      <p:sp>
        <p:nvSpPr>
          <p:cNvPr id="2" name="Title Placeholder 1"/>
          <p:cNvSpPr>
            <a:spLocks noGrp="1"/>
          </p:cNvSpPr>
          <p:nvPr>
            <p:ph type="title"/>
          </p:nvPr>
        </p:nvSpPr>
        <p:spPr>
          <a:xfrm>
            <a:off x="557930" y="530351"/>
            <a:ext cx="9667725" cy="713232"/>
          </a:xfrm>
          <a:prstGeom prst="rect">
            <a:avLst/>
          </a:prstGeom>
        </p:spPr>
        <p:txBody>
          <a:bodyPr vert="horz" lIns="0" tIns="0" rIns="0" bIns="0" rtlCol="0" anchor="t" anchorCtr="0">
            <a:noAutofit/>
          </a:bodyPr>
          <a:lstStyle/>
          <a:p>
            <a:r>
              <a:rPr lang="en-US" dirty="0"/>
              <a:t>Click to edit master title</a:t>
            </a:r>
          </a:p>
        </p:txBody>
      </p:sp>
      <p:sp>
        <p:nvSpPr>
          <p:cNvPr id="3" name="Text Placeholder 2"/>
          <p:cNvSpPr>
            <a:spLocks noGrp="1"/>
          </p:cNvSpPr>
          <p:nvPr>
            <p:ph type="body" idx="1"/>
          </p:nvPr>
        </p:nvSpPr>
        <p:spPr bwMode="gray">
          <a:xfrm>
            <a:off x="557930" y="1767532"/>
            <a:ext cx="11048829" cy="3977640"/>
          </a:xfrm>
          <a:prstGeom prst="rect">
            <a:avLst/>
          </a:prstGeom>
        </p:spPr>
        <p:txBody>
          <a:bodyPr vert="horz" lIns="0" tIns="0" rIns="0" bIns="0" rtlCol="0">
            <a:noAutofit/>
          </a:bodyPr>
          <a:lstStyle/>
          <a:p>
            <a:pPr lvl="0"/>
            <a:r>
              <a:rPr lang="en-US" dirty="0"/>
              <a:t>Click to edit Master text styles</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
        <p:nvSpPr>
          <p:cNvPr id="20" name="Content Placeholder 8"/>
          <p:cNvSpPr txBox="1">
            <a:spLocks/>
          </p:cNvSpPr>
          <p:nvPr/>
        </p:nvSpPr>
        <p:spPr>
          <a:xfrm>
            <a:off x="557929" y="6367487"/>
            <a:ext cx="352459"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1" smtClean="0">
                <a:solidFill>
                  <a:schemeClr val="tx2"/>
                </a:solidFill>
                <a:latin typeface="+mn-lt"/>
                <a:ea typeface="Open Sans" panose="020B0606030504020204" pitchFamily="34" charset="0"/>
                <a:cs typeface="Arial" panose="020B0604020202020204" pitchFamily="34" charset="0"/>
              </a:rPr>
              <a:pPr algn="l"/>
              <a:t>‹#›</a:t>
            </a:fld>
            <a:endParaRPr lang="en-US" sz="1000" b="1" dirty="0">
              <a:solidFill>
                <a:schemeClr val="tx2"/>
              </a:solidFill>
              <a:latin typeface="+mn-lt"/>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1695679966"/>
      </p:ext>
    </p:extLst>
  </p:cSld>
  <p:clrMap bg1="lt1" tx1="dk1" bg2="lt2" tx2="dk2" accent1="accent1" accent2="accent2" accent3="accent3" accent4="accent4" accent5="accent5" accent6="accent6" hlink="hlink" folHlink="folHlink"/>
  <p:sldLayoutIdLst>
    <p:sldLayoutId id="2147483893" r:id="rId1"/>
    <p:sldLayoutId id="2147483909" r:id="rId2"/>
  </p:sldLayoutIdLst>
  <p:hf hdr="0" dt="0"/>
  <p:txStyles>
    <p:titleStyle>
      <a:lvl1pPr algn="l" defTabSz="457200" rtl="0" eaLnBrk="1" latinLnBrk="0" hangingPunct="1">
        <a:lnSpc>
          <a:spcPct val="90000"/>
        </a:lnSpc>
        <a:spcBef>
          <a:spcPct val="0"/>
        </a:spcBef>
        <a:buNone/>
        <a:defRPr sz="2600" b="1" kern="1200">
          <a:solidFill>
            <a:schemeClr val="tx2"/>
          </a:solidFill>
          <a:latin typeface="+mj-lt"/>
          <a:ea typeface="+mj-ea"/>
          <a:cs typeface="+mj-cs"/>
        </a:defRPr>
      </a:lvl1pPr>
    </p:titleStyle>
    <p:bodyStyle>
      <a:lvl1pPr marL="0" indent="0" algn="l" defTabSz="457200" rtl="0" eaLnBrk="1" latinLnBrk="0" hangingPunct="1">
        <a:spcBef>
          <a:spcPts val="1800"/>
        </a:spcBef>
        <a:buClrTx/>
        <a:buFont typeface="Arial"/>
        <a:buNone/>
        <a:defRPr sz="1400" b="0" kern="1200">
          <a:solidFill>
            <a:schemeClr val="tx2"/>
          </a:solidFill>
          <a:latin typeface="+mn-lt"/>
          <a:ea typeface="+mn-ea"/>
          <a:cs typeface="+mn-cs"/>
        </a:defRPr>
      </a:lvl1pPr>
      <a:lvl2pPr marL="171450" indent="-171450" algn="l" defTabSz="457200" rtl="0" eaLnBrk="1" latinLnBrk="0" hangingPunct="1">
        <a:spcBef>
          <a:spcPts val="1200"/>
        </a:spcBef>
        <a:buClrTx/>
        <a:buFont typeface="Arial"/>
        <a:buChar char="•"/>
        <a:defRPr sz="1400" kern="1200">
          <a:solidFill>
            <a:schemeClr val="tx2"/>
          </a:solidFill>
          <a:latin typeface="+mn-lt"/>
          <a:ea typeface="+mn-ea"/>
          <a:cs typeface="+mn-cs"/>
        </a:defRPr>
      </a:lvl2pPr>
      <a:lvl3pPr marL="342900" indent="-171450" algn="l" defTabSz="457200" rtl="0" eaLnBrk="1" latinLnBrk="0" hangingPunct="1">
        <a:spcBef>
          <a:spcPts val="600"/>
        </a:spcBef>
        <a:buClrTx/>
        <a:buFont typeface="Lucida Grande"/>
        <a:buChar char="–"/>
        <a:defRPr sz="1400" kern="1200" baseline="0">
          <a:solidFill>
            <a:schemeClr val="tx2"/>
          </a:solidFill>
          <a:latin typeface="+mn-lt"/>
          <a:ea typeface="+mn-ea"/>
          <a:cs typeface="+mn-cs"/>
        </a:defRPr>
      </a:lvl3pPr>
      <a:lvl4pPr marL="514350" indent="-171450" algn="l" defTabSz="457200" rtl="0" eaLnBrk="1" latinLnBrk="0" hangingPunct="1">
        <a:spcBef>
          <a:spcPts val="600"/>
        </a:spcBef>
        <a:buClrTx/>
        <a:buFont typeface="Arial"/>
        <a:buChar char="•"/>
        <a:defRPr sz="1400" kern="1200">
          <a:solidFill>
            <a:schemeClr val="tx2"/>
          </a:solidFill>
          <a:latin typeface="+mn-lt"/>
          <a:ea typeface="+mn-ea"/>
          <a:cs typeface="+mn-cs"/>
        </a:defRPr>
      </a:lvl4pPr>
      <a:lvl5pPr marL="685800" indent="-171450" algn="l" defTabSz="457200" rtl="0" eaLnBrk="1" latinLnBrk="0" hangingPunct="1">
        <a:spcBef>
          <a:spcPts val="600"/>
        </a:spcBef>
        <a:buClrTx/>
        <a:buFont typeface="Arial" panose="020B0604020202020204" pitchFamily="34" charset="0"/>
        <a:buChar char="–"/>
        <a:defRPr sz="1400" kern="1200" baseline="0">
          <a:solidFill>
            <a:schemeClr val="tx2"/>
          </a:solidFill>
          <a:latin typeface="+mn-lt"/>
          <a:ea typeface="+mn-ea"/>
          <a:cs typeface="+mn-cs"/>
        </a:defRPr>
      </a:lvl5pPr>
      <a:lvl6pPr marL="857250" indent="-171450" algn="l" defTabSz="457200" rtl="0" eaLnBrk="1" latinLnBrk="0" hangingPunct="1">
        <a:spcBef>
          <a:spcPts val="600"/>
        </a:spcBef>
        <a:buClrTx/>
        <a:buFont typeface="Arial" panose="020B0604020202020204" pitchFamily="34" charset="0"/>
        <a:buChar char="•"/>
        <a:defRPr sz="1400" kern="1200">
          <a:solidFill>
            <a:schemeClr val="tx2"/>
          </a:solidFill>
          <a:latin typeface="+mn-lt"/>
          <a:ea typeface="+mn-ea"/>
          <a:cs typeface="+mn-cs"/>
        </a:defRPr>
      </a:lvl6pPr>
      <a:lvl7pPr marL="1028700" indent="-165100" algn="l" defTabSz="457200" rtl="0" eaLnBrk="1" latinLnBrk="0" hangingPunct="1">
        <a:spcBef>
          <a:spcPts val="600"/>
        </a:spcBef>
        <a:buClrTx/>
        <a:buFont typeface="Arial" panose="020B0604020202020204" pitchFamily="34" charset="0"/>
        <a:buChar char="–"/>
        <a:defRPr sz="1400" kern="1200">
          <a:solidFill>
            <a:schemeClr val="tx2"/>
          </a:solidFill>
          <a:latin typeface="+mn-lt"/>
          <a:ea typeface="+mn-ea"/>
          <a:cs typeface="+mn-cs"/>
        </a:defRPr>
      </a:lvl7pPr>
      <a:lvl8pPr marL="1206500" indent="-177800" algn="l" defTabSz="457200" rtl="0" eaLnBrk="1" latinLnBrk="0" hangingPunct="1">
        <a:spcBef>
          <a:spcPts val="600"/>
        </a:spcBef>
        <a:buClrTx/>
        <a:buFont typeface="Arial"/>
        <a:buChar char="•"/>
        <a:defRPr sz="1400" kern="1200">
          <a:solidFill>
            <a:schemeClr val="tx2"/>
          </a:solidFill>
          <a:latin typeface="+mn-lt"/>
          <a:ea typeface="+mn-ea"/>
          <a:cs typeface="+mn-cs"/>
        </a:defRPr>
      </a:lvl8pPr>
      <a:lvl9pPr marL="1371600" indent="-165100" algn="l" defTabSz="457200" rtl="0" eaLnBrk="1" latinLnBrk="0" hangingPunct="1">
        <a:spcBef>
          <a:spcPts val="600"/>
        </a:spcBef>
        <a:buClrTx/>
        <a:buFont typeface="Arial" panose="020B0604020202020204" pitchFamily="34" charset="0"/>
        <a:buChar char="–"/>
        <a:defRPr sz="14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11" userDrawn="1">
          <p15:clr>
            <a:srgbClr val="F26B43"/>
          </p15:clr>
        </p15:guide>
        <p15:guide id="2" pos="352" userDrawn="1">
          <p15:clr>
            <a:srgbClr val="F26B43"/>
          </p15:clr>
        </p15:guide>
        <p15:guide id="3" pos="7328" userDrawn="1">
          <p15:clr>
            <a:srgbClr val="F26B43"/>
          </p15:clr>
        </p15:guide>
        <p15:guide id="4" orient="horz" pos="336" userDrawn="1">
          <p15:clr>
            <a:srgbClr val="F26B43"/>
          </p15:clr>
        </p15:guide>
        <p15:guide id="5" orient="horz" pos="3622" userDrawn="1">
          <p15:clr>
            <a:srgbClr val="F26B43"/>
          </p15:clr>
        </p15:guide>
        <p15:guide id="6" orient="horz" pos="411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jpeg"/><Relationship Id="rId1" Type="http://schemas.openxmlformats.org/officeDocument/2006/relationships/slideLayout" Target="../slideLayouts/slideLayout44.xml"/><Relationship Id="rId5" Type="http://schemas.microsoft.com/office/2007/relationships/hdphoto" Target="../media/hdphoto2.wdp"/><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6.xm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6.xml"/><Relationship Id="rId5" Type="http://schemas.openxmlformats.org/officeDocument/2006/relationships/image" Target="../media/image23.jpeg"/><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301E1-12FA-454D-BE3A-677AE344AB32}"/>
              </a:ext>
            </a:extLst>
          </p:cNvPr>
          <p:cNvSpPr>
            <a:spLocks noGrp="1"/>
          </p:cNvSpPr>
          <p:nvPr>
            <p:ph type="ctrTitle"/>
          </p:nvPr>
        </p:nvSpPr>
        <p:spPr/>
        <p:txBody>
          <a:bodyPr/>
          <a:lstStyle/>
          <a:p>
            <a:r>
              <a:rPr kumimoji="0" lang="en-US" sz="4000" b="1" i="0" u="none" strike="noStrike" kern="1200" cap="none" spc="0" normalizeH="0" baseline="0" noProof="0" dirty="0">
                <a:ln>
                  <a:noFill/>
                </a:ln>
                <a:solidFill>
                  <a:srgbClr val="3F3F3F"/>
                </a:solidFill>
                <a:effectLst/>
                <a:uLnTx/>
                <a:uFillTx/>
                <a:latin typeface="CVS Health Sans"/>
                <a:ea typeface="+mj-ea"/>
                <a:cs typeface="+mj-cs"/>
              </a:rPr>
              <a:t>Workforce Initiatives </a:t>
            </a:r>
            <a:br>
              <a:rPr kumimoji="0" lang="en-US" sz="4000" b="1" i="0" u="none" strike="noStrike" kern="1200" cap="none" spc="0" normalizeH="0" baseline="0" noProof="0" dirty="0">
                <a:ln>
                  <a:noFill/>
                </a:ln>
                <a:solidFill>
                  <a:srgbClr val="3F3F3F"/>
                </a:solidFill>
                <a:effectLst/>
                <a:uLnTx/>
                <a:uFillTx/>
                <a:latin typeface="CVS Health Sans"/>
                <a:ea typeface="+mj-ea"/>
                <a:cs typeface="+mj-cs"/>
              </a:rPr>
            </a:br>
            <a:r>
              <a:rPr kumimoji="0" lang="en-US" sz="4000" b="1" i="0" u="none" strike="noStrike" kern="1200" cap="none" spc="0" normalizeH="0" baseline="0" noProof="0" dirty="0">
                <a:ln>
                  <a:noFill/>
                </a:ln>
                <a:solidFill>
                  <a:srgbClr val="3F3F3F"/>
                </a:solidFill>
                <a:effectLst/>
                <a:uLnTx/>
                <a:uFillTx/>
                <a:latin typeface="CVS Health Sans"/>
                <a:ea typeface="+mj-ea"/>
                <a:cs typeface="+mj-cs"/>
              </a:rPr>
              <a:t>Abilities </a:t>
            </a:r>
            <a:endParaRPr lang="en-US" dirty="0"/>
          </a:p>
        </p:txBody>
      </p:sp>
      <p:sp>
        <p:nvSpPr>
          <p:cNvPr id="3" name="Text Placeholder 2">
            <a:extLst>
              <a:ext uri="{FF2B5EF4-FFF2-40B4-BE49-F238E27FC236}">
                <a16:creationId xmlns:a16="http://schemas.microsoft.com/office/drawing/2014/main" id="{072C9A11-7A4D-425E-B500-0A2942D3B9DF}"/>
              </a:ext>
            </a:extLst>
          </p:cNvPr>
          <p:cNvSpPr>
            <a:spLocks noGrp="1"/>
          </p:cNvSpPr>
          <p:nvPr>
            <p:ph type="body" sz="quarter" idx="16"/>
          </p:nvPr>
        </p:nvSpPr>
        <p:spPr/>
        <p:txBody>
          <a:bodyPr/>
          <a:lstStyle/>
          <a:p>
            <a:r>
              <a:rPr lang="en-US" dirty="0"/>
              <a:t>Erika Bailey, Associate Manager</a:t>
            </a:r>
          </a:p>
          <a:p>
            <a:r>
              <a:rPr lang="en-US" dirty="0"/>
              <a:t>Stacey Butler, Senior Manager</a:t>
            </a:r>
          </a:p>
          <a:p>
            <a:r>
              <a:rPr lang="en-US" dirty="0"/>
              <a:t>Dave Lee, Lead Director </a:t>
            </a:r>
          </a:p>
          <a:p>
            <a:r>
              <a:rPr lang="en-US" dirty="0"/>
              <a:t>9/20/2023</a:t>
            </a:r>
          </a:p>
        </p:txBody>
      </p:sp>
    </p:spTree>
    <p:extLst>
      <p:ext uri="{BB962C8B-B14F-4D97-AF65-F5344CB8AC3E}">
        <p14:creationId xmlns:p14="http://schemas.microsoft.com/office/powerpoint/2010/main" val="2280466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UPDATE: Governor Bill Lee and CVS Health introduce Smyrna New ..."/>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3089" t="28931" r="5841" b="476"/>
          <a:stretch/>
        </p:blipFill>
        <p:spPr bwMode="auto">
          <a:xfrm>
            <a:off x="389825" y="3568566"/>
            <a:ext cx="6198950" cy="254318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Pharmacy for job training opens in Smyrna | Community ..."/>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bright="40000"/>
                    </a14:imgEffect>
                  </a14:imgLayer>
                </a14:imgProps>
              </a:ext>
              <a:ext uri="{28A0092B-C50C-407E-A947-70E740481C1C}">
                <a14:useLocalDpi xmlns:a14="http://schemas.microsoft.com/office/drawing/2010/main" val="0"/>
              </a:ext>
            </a:extLst>
          </a:blip>
          <a:srcRect b="6279"/>
          <a:stretch/>
        </p:blipFill>
        <p:spPr bwMode="auto">
          <a:xfrm>
            <a:off x="388110" y="384048"/>
            <a:ext cx="6200664" cy="3021761"/>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bwMode="gray">
          <a:xfrm>
            <a:off x="6846525" y="384048"/>
            <a:ext cx="4986845" cy="5727700"/>
          </a:xfrm>
          <a:prstGeom prst="rect">
            <a:avLst/>
          </a:prstGeom>
          <a:solidFill>
            <a:schemeClr val="accent6">
              <a:lumMod val="20000"/>
              <a:lumOff val="80000"/>
            </a:schemeClr>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prstClr val="white"/>
              </a:solidFill>
            </a:endParaRPr>
          </a:p>
        </p:txBody>
      </p:sp>
      <p:sp>
        <p:nvSpPr>
          <p:cNvPr id="10" name="Content Placeholder 17">
            <a:extLst>
              <a:ext uri="{FF2B5EF4-FFF2-40B4-BE49-F238E27FC236}">
                <a16:creationId xmlns:a16="http://schemas.microsoft.com/office/drawing/2014/main" id="{23594EA3-E500-4079-B652-9989B38E952B}"/>
              </a:ext>
            </a:extLst>
          </p:cNvPr>
          <p:cNvSpPr>
            <a:spLocks noGrp="1"/>
          </p:cNvSpPr>
          <p:nvPr>
            <p:ph idx="1"/>
          </p:nvPr>
        </p:nvSpPr>
        <p:spPr>
          <a:xfrm>
            <a:off x="7309017" y="1859053"/>
            <a:ext cx="4076189" cy="3935195"/>
          </a:xfrm>
        </p:spPr>
        <p:txBody>
          <a:bodyPr/>
          <a:lstStyle/>
          <a:p>
            <a:r>
              <a:rPr lang="en-US" sz="1500" dirty="0"/>
              <a:t>We have a unique partnership with the National Consortium of State-Operated Comprehensive Rehabilitation Centers (NCSOCRC), A consortium of eight (8) rehabilitation centers operated by the vocational rehabilitation agency in its respective state.  </a:t>
            </a:r>
          </a:p>
          <a:p>
            <a:r>
              <a:rPr lang="en-US" sz="1500" dirty="0"/>
              <a:t>The centers provide comprehensive rehabilitation services including training and employment services. Vocational training is offered onsite and/or in collaboration with a local community college and local/regional businesses.</a:t>
            </a:r>
          </a:p>
        </p:txBody>
      </p:sp>
      <p:sp>
        <p:nvSpPr>
          <p:cNvPr id="2" name="Title 1">
            <a:extLst>
              <a:ext uri="{FF2B5EF4-FFF2-40B4-BE49-F238E27FC236}">
                <a16:creationId xmlns:a16="http://schemas.microsoft.com/office/drawing/2014/main" id="{C64EFB16-830C-4335-B024-D18118B4CEF0}"/>
              </a:ext>
            </a:extLst>
          </p:cNvPr>
          <p:cNvSpPr>
            <a:spLocks noGrp="1"/>
          </p:cNvSpPr>
          <p:nvPr>
            <p:ph type="title"/>
          </p:nvPr>
        </p:nvSpPr>
        <p:spPr>
          <a:xfrm>
            <a:off x="7309018" y="775024"/>
            <a:ext cx="3982871" cy="917166"/>
          </a:xfrm>
        </p:spPr>
        <p:txBody>
          <a:bodyPr/>
          <a:lstStyle/>
          <a:p>
            <a:r>
              <a:rPr lang="en-US" dirty="0"/>
              <a:t>National Consortium of Rehabilitation Centers</a:t>
            </a:r>
          </a:p>
        </p:txBody>
      </p:sp>
    </p:spTree>
    <p:extLst>
      <p:ext uri="{BB962C8B-B14F-4D97-AF65-F5344CB8AC3E}">
        <p14:creationId xmlns:p14="http://schemas.microsoft.com/office/powerpoint/2010/main" val="4040609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8C4271-DFDA-F2FA-52BA-0AB9FBED11ED}"/>
              </a:ext>
            </a:extLst>
          </p:cNvPr>
          <p:cNvPicPr>
            <a:picLocks noChangeAspect="1"/>
          </p:cNvPicPr>
          <p:nvPr/>
        </p:nvPicPr>
        <p:blipFill>
          <a:blip r:embed="rId2"/>
          <a:stretch>
            <a:fillRect/>
          </a:stretch>
        </p:blipFill>
        <p:spPr>
          <a:xfrm>
            <a:off x="0" y="623022"/>
            <a:ext cx="12192000" cy="5999708"/>
          </a:xfrm>
          <a:prstGeom prst="rect">
            <a:avLst/>
          </a:prstGeom>
        </p:spPr>
      </p:pic>
    </p:spTree>
    <p:extLst>
      <p:ext uri="{BB962C8B-B14F-4D97-AF65-F5344CB8AC3E}">
        <p14:creationId xmlns:p14="http://schemas.microsoft.com/office/powerpoint/2010/main" val="2550606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837A76-1092-D9E3-571D-87C223FC285C}"/>
              </a:ext>
            </a:extLst>
          </p:cNvPr>
          <p:cNvPicPr>
            <a:picLocks noChangeAspect="1"/>
          </p:cNvPicPr>
          <p:nvPr/>
        </p:nvPicPr>
        <p:blipFill>
          <a:blip r:embed="rId2"/>
          <a:stretch>
            <a:fillRect/>
          </a:stretch>
        </p:blipFill>
        <p:spPr>
          <a:xfrm>
            <a:off x="185195" y="729206"/>
            <a:ext cx="11937674" cy="5058136"/>
          </a:xfrm>
          <a:prstGeom prst="rect">
            <a:avLst/>
          </a:prstGeom>
        </p:spPr>
      </p:pic>
    </p:spTree>
    <p:extLst>
      <p:ext uri="{BB962C8B-B14F-4D97-AF65-F5344CB8AC3E}">
        <p14:creationId xmlns:p14="http://schemas.microsoft.com/office/powerpoint/2010/main" val="3720813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0037514-7AEC-0734-0B68-D7A5F439F730}"/>
              </a:ext>
            </a:extLst>
          </p:cNvPr>
          <p:cNvSpPr>
            <a:spLocks noGrp="1"/>
          </p:cNvSpPr>
          <p:nvPr>
            <p:ph type="title"/>
          </p:nvPr>
        </p:nvSpPr>
        <p:spPr>
          <a:xfrm>
            <a:off x="557929" y="530351"/>
            <a:ext cx="9667726" cy="713232"/>
          </a:xfrm>
        </p:spPr>
        <p:txBody>
          <a:bodyPr/>
          <a:lstStyle/>
          <a:p>
            <a:r>
              <a:rPr lang="en-US" dirty="0"/>
              <a:t>Abilities in Abundance Video Team</a:t>
            </a:r>
          </a:p>
        </p:txBody>
      </p:sp>
      <p:pic>
        <p:nvPicPr>
          <p:cNvPr id="3" name="Picture 2" descr="A group of people standing in a hallway&#10;&#10;Description automatically generated">
            <a:extLst>
              <a:ext uri="{FF2B5EF4-FFF2-40B4-BE49-F238E27FC236}">
                <a16:creationId xmlns:a16="http://schemas.microsoft.com/office/drawing/2014/main" id="{8935C20C-C675-1889-403B-3B1241FD1A66}"/>
              </a:ext>
            </a:extLst>
          </p:cNvPr>
          <p:cNvPicPr>
            <a:picLocks noChangeAspect="1"/>
          </p:cNvPicPr>
          <p:nvPr/>
        </p:nvPicPr>
        <p:blipFill rotWithShape="1">
          <a:blip r:embed="rId2">
            <a:extLst>
              <a:ext uri="{28A0092B-C50C-407E-A947-70E740481C1C}">
                <a14:useLocalDpi xmlns:a14="http://schemas.microsoft.com/office/drawing/2010/main" val="0"/>
              </a:ext>
            </a:extLst>
          </a:blip>
          <a:srcRect t="30110" r="-1" b="8138"/>
          <a:stretch/>
        </p:blipFill>
        <p:spPr>
          <a:xfrm>
            <a:off x="557929" y="1767532"/>
            <a:ext cx="8588453" cy="3977640"/>
          </a:xfrm>
          <a:prstGeom prst="rect">
            <a:avLst/>
          </a:prstGeom>
          <a:noFill/>
        </p:spPr>
      </p:pic>
    </p:spTree>
    <p:extLst>
      <p:ext uri="{BB962C8B-B14F-4D97-AF65-F5344CB8AC3E}">
        <p14:creationId xmlns:p14="http://schemas.microsoft.com/office/powerpoint/2010/main" val="259905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43CB6-C873-D540-1409-183B6F4352F0}"/>
              </a:ext>
            </a:extLst>
          </p:cNvPr>
          <p:cNvSpPr>
            <a:spLocks noGrp="1"/>
          </p:cNvSpPr>
          <p:nvPr>
            <p:ph type="title"/>
          </p:nvPr>
        </p:nvSpPr>
        <p:spPr/>
        <p:txBody>
          <a:bodyPr/>
          <a:lstStyle/>
          <a:p>
            <a:r>
              <a:rPr lang="en-US" dirty="0"/>
              <a:t>Q &amp; A</a:t>
            </a:r>
          </a:p>
        </p:txBody>
      </p:sp>
    </p:spTree>
    <p:extLst>
      <p:ext uri="{BB962C8B-B14F-4D97-AF65-F5344CB8AC3E}">
        <p14:creationId xmlns:p14="http://schemas.microsoft.com/office/powerpoint/2010/main" val="2383051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CC84F-6771-8CC6-00FF-C985265FCB43}"/>
              </a:ext>
            </a:extLst>
          </p:cNvPr>
          <p:cNvSpPr>
            <a:spLocks noGrp="1"/>
          </p:cNvSpPr>
          <p:nvPr>
            <p:ph type="title"/>
          </p:nvPr>
        </p:nvSpPr>
        <p:spPr>
          <a:effectLst>
            <a:glow rad="101600">
              <a:schemeClr val="accent6">
                <a:satMod val="175000"/>
                <a:alpha val="40000"/>
              </a:schemeClr>
            </a:glow>
          </a:effectLst>
        </p:spPr>
        <p:txBody>
          <a:bodyPr/>
          <a:lstStyle/>
          <a:p>
            <a:r>
              <a:rPr lang="en-US" sz="7200" dirty="0"/>
              <a:t>THANK YOU</a:t>
            </a:r>
          </a:p>
        </p:txBody>
      </p:sp>
    </p:spTree>
    <p:extLst>
      <p:ext uri="{BB962C8B-B14F-4D97-AF65-F5344CB8AC3E}">
        <p14:creationId xmlns:p14="http://schemas.microsoft.com/office/powerpoint/2010/main" val="1484641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B2845C-45B5-4BD0-9C46-0CE83B5271D4}"/>
              </a:ext>
            </a:extLst>
          </p:cNvPr>
          <p:cNvSpPr>
            <a:spLocks noGrp="1"/>
          </p:cNvSpPr>
          <p:nvPr>
            <p:ph type="title"/>
          </p:nvPr>
        </p:nvSpPr>
        <p:spPr/>
        <p:txBody>
          <a:bodyPr/>
          <a:lstStyle/>
          <a:p>
            <a:r>
              <a:rPr lang="en-US" dirty="0"/>
              <a:t>CVS Health logo on white background</a:t>
            </a:r>
          </a:p>
        </p:txBody>
      </p:sp>
      <p:sp>
        <p:nvSpPr>
          <p:cNvPr id="4" name="Rectangle 3">
            <a:extLst>
              <a:ext uri="{FF2B5EF4-FFF2-40B4-BE49-F238E27FC236}">
                <a16:creationId xmlns:a16="http://schemas.microsoft.com/office/drawing/2014/main" id="{6D0D6396-E999-4588-9E1A-611416631EC1}"/>
              </a:ext>
            </a:extLst>
          </p:cNvPr>
          <p:cNvSpPr/>
          <p:nvPr/>
        </p:nvSpPr>
        <p:spPr bwMode="gray">
          <a:xfrm>
            <a:off x="12375652" y="0"/>
            <a:ext cx="1913794" cy="1378424"/>
          </a:xfrm>
          <a:prstGeom prst="rect">
            <a:avLst/>
          </a:prstGeom>
          <a:solidFill>
            <a:schemeClr val="bg1"/>
          </a:solidFill>
          <a:ln>
            <a:noFill/>
            <a:miter lim="800000"/>
          </a:ln>
          <a:effectLst/>
        </p:spPr>
        <p:style>
          <a:lnRef idx="1">
            <a:schemeClr val="accent1"/>
          </a:lnRef>
          <a:fillRef idx="3">
            <a:schemeClr val="accent1"/>
          </a:fillRef>
          <a:effectRef idx="2">
            <a:schemeClr val="accent1"/>
          </a:effectRef>
          <a:fontRef idx="minor">
            <a:schemeClr val="lt1"/>
          </a:fontRef>
        </p:style>
        <p:txBody>
          <a:bodyPr lIns="182880" tIns="137160" rtlCol="0" anchor="t"/>
          <a:lstStyle/>
          <a:p>
            <a:pPr marL="0" lvl="1" fontAlgn="ctr">
              <a:lnSpc>
                <a:spcPct val="105000"/>
              </a:lnSpc>
              <a:spcAft>
                <a:spcPts val="600"/>
              </a:spcAft>
            </a:pPr>
            <a:r>
              <a:rPr lang="en-US" sz="1300" b="1" dirty="0">
                <a:solidFill>
                  <a:srgbClr val="3F3F3F"/>
                </a:solidFill>
                <a:latin typeface="CVS Health Sans"/>
              </a:rPr>
              <a:t>Accessibility </a:t>
            </a:r>
            <a:r>
              <a:rPr lang="en-US" sz="1300" dirty="0">
                <a:solidFill>
                  <a:srgbClr val="3F3F3F"/>
                </a:solidFill>
                <a:latin typeface="CVS Health Sans"/>
              </a:rPr>
              <a:t>guidance</a:t>
            </a:r>
          </a:p>
          <a:p>
            <a:pPr marL="0" lvl="1" fontAlgn="ctr">
              <a:lnSpc>
                <a:spcPct val="105000"/>
              </a:lnSpc>
              <a:spcAft>
                <a:spcPts val="600"/>
              </a:spcAft>
            </a:pPr>
            <a:r>
              <a:rPr lang="en-US" sz="1300" dirty="0">
                <a:solidFill>
                  <a:srgbClr val="3F3F3F"/>
                </a:solidFill>
                <a:latin typeface="CVS Health Sans"/>
              </a:rPr>
              <a:t>A title is included at the top of this slide outside of the frame.</a:t>
            </a:r>
          </a:p>
        </p:txBody>
      </p:sp>
    </p:spTree>
    <p:extLst>
      <p:ext uri="{BB962C8B-B14F-4D97-AF65-F5344CB8AC3E}">
        <p14:creationId xmlns:p14="http://schemas.microsoft.com/office/powerpoint/2010/main" val="3197053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5368A-1D7E-4C3A-9193-0DE13B47EE25}"/>
              </a:ext>
            </a:extLst>
          </p:cNvPr>
          <p:cNvSpPr>
            <a:spLocks noGrp="1"/>
          </p:cNvSpPr>
          <p:nvPr>
            <p:ph type="title"/>
          </p:nvPr>
        </p:nvSpPr>
        <p:spPr>
          <a:xfrm>
            <a:off x="559372" y="530351"/>
            <a:ext cx="5009018" cy="713232"/>
          </a:xfrm>
        </p:spPr>
        <p:txBody>
          <a:bodyPr/>
          <a:lstStyle/>
          <a:p>
            <a:r>
              <a:rPr lang="en-US" dirty="0"/>
              <a:t>Workforce Initiatives:</a:t>
            </a:r>
            <a:br>
              <a:rPr lang="en-US" dirty="0"/>
            </a:br>
            <a:r>
              <a:rPr lang="en-US" dirty="0"/>
              <a:t>Our aspirational goals</a:t>
            </a:r>
          </a:p>
        </p:txBody>
      </p:sp>
      <p:sp>
        <p:nvSpPr>
          <p:cNvPr id="4" name="Content Placeholder 3">
            <a:extLst>
              <a:ext uri="{FF2B5EF4-FFF2-40B4-BE49-F238E27FC236}">
                <a16:creationId xmlns:a16="http://schemas.microsoft.com/office/drawing/2014/main" id="{D7DA9EA9-60C9-4A53-8C15-F03D3C1FBD87}"/>
              </a:ext>
            </a:extLst>
          </p:cNvPr>
          <p:cNvSpPr>
            <a:spLocks noGrp="1"/>
          </p:cNvSpPr>
          <p:nvPr>
            <p:ph idx="1"/>
          </p:nvPr>
        </p:nvSpPr>
        <p:spPr/>
        <p:txBody>
          <a:bodyPr/>
          <a:lstStyle/>
          <a:p>
            <a:pPr>
              <a:lnSpc>
                <a:spcPct val="90000"/>
              </a:lnSpc>
              <a:spcBef>
                <a:spcPts val="600"/>
              </a:spcBef>
              <a:buClr>
                <a:srgbClr val="CC0000"/>
              </a:buClr>
            </a:pPr>
            <a:r>
              <a:rPr lang="en-US" dirty="0">
                <a:latin typeface="CVS Health Sans" panose="020B0504020202020204" pitchFamily="34" charset="0"/>
              </a:rPr>
              <a:t>We enable our purpose of bringing our heart to every moment of your health™ by building non-traditional talent pipelines through the power of partnerships. In doing this we develop strong loyalty with our community partners, customers, clients and patients.</a:t>
            </a:r>
          </a:p>
          <a:p>
            <a:pPr>
              <a:lnSpc>
                <a:spcPct val="90000"/>
              </a:lnSpc>
              <a:spcBef>
                <a:spcPts val="600"/>
              </a:spcBef>
              <a:buClr>
                <a:srgbClr val="CC0000"/>
              </a:buClr>
            </a:pPr>
            <a:endParaRPr lang="en-US" dirty="0">
              <a:latin typeface="CVS Health Sans" panose="020B0504020202020204" pitchFamily="34" charset="0"/>
            </a:endParaRPr>
          </a:p>
          <a:p>
            <a:pPr>
              <a:lnSpc>
                <a:spcPct val="90000"/>
              </a:lnSpc>
              <a:spcBef>
                <a:spcPts val="600"/>
              </a:spcBef>
              <a:buClr>
                <a:srgbClr val="CC0000"/>
              </a:buClr>
            </a:pPr>
            <a:r>
              <a:rPr lang="en-US" dirty="0">
                <a:latin typeface="CVS Health Sans" panose="020B0504020202020204" pitchFamily="34" charset="0"/>
              </a:rPr>
              <a:t>As we attract new talent to CVS Health®, we also help break the cycle of poverty for people who may otherwise continue down the road of dependency, which often spans generations.</a:t>
            </a:r>
          </a:p>
          <a:p>
            <a:pPr>
              <a:lnSpc>
                <a:spcPct val="90000"/>
              </a:lnSpc>
              <a:spcBef>
                <a:spcPts val="600"/>
              </a:spcBef>
              <a:buClr>
                <a:srgbClr val="CC0000"/>
              </a:buClr>
            </a:pPr>
            <a:endParaRPr lang="en-US" dirty="0">
              <a:latin typeface="CVS Health Sans" panose="020B0504020202020204" pitchFamily="34" charset="0"/>
            </a:endParaRPr>
          </a:p>
          <a:p>
            <a:pPr>
              <a:lnSpc>
                <a:spcPct val="90000"/>
              </a:lnSpc>
              <a:spcBef>
                <a:spcPts val="600"/>
              </a:spcBef>
              <a:buClr>
                <a:srgbClr val="CC0000"/>
              </a:buClr>
            </a:pPr>
            <a:r>
              <a:rPr lang="en-US" dirty="0">
                <a:latin typeface="CVS Health Sans" panose="020B0504020202020204" pitchFamily="34" charset="0"/>
              </a:rPr>
              <a:t>We recognize each person’s value and help individuals unlock their full potential through creative partnerships.</a:t>
            </a:r>
          </a:p>
          <a:p>
            <a:endParaRPr lang="en-US" dirty="0"/>
          </a:p>
        </p:txBody>
      </p:sp>
      <p:pic>
        <p:nvPicPr>
          <p:cNvPr id="6" name="Graphic 5" descr="CVS Health logo">
            <a:extLst>
              <a:ext uri="{FF2B5EF4-FFF2-40B4-BE49-F238E27FC236}">
                <a16:creationId xmlns:a16="http://schemas.microsoft.com/office/drawing/2014/main" id="{08DFFE31-DB80-4297-9C0B-6A10B06112A6}"/>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52597" y="6373368"/>
            <a:ext cx="1273813" cy="155448"/>
          </a:xfrm>
          <a:prstGeom prst="rect">
            <a:avLst/>
          </a:prstGeom>
        </p:spPr>
      </p:pic>
      <p:pic>
        <p:nvPicPr>
          <p:cNvPr id="10" name="Picture Placeholder 9" descr="Two people in a store&#10;&#10;Description automatically generated with medium confidence">
            <a:extLst>
              <a:ext uri="{FF2B5EF4-FFF2-40B4-BE49-F238E27FC236}">
                <a16:creationId xmlns:a16="http://schemas.microsoft.com/office/drawing/2014/main" id="{A260B7E1-7780-4DA9-8BE5-88870A253A3E}"/>
              </a:ext>
            </a:extLst>
          </p:cNvPr>
          <p:cNvPicPr>
            <a:picLocks noGrp="1" noChangeAspect="1"/>
          </p:cNvPicPr>
          <p:nvPr>
            <p:ph type="pic" sz="quarter" idx="16"/>
          </p:nvPr>
        </p:nvPicPr>
        <p:blipFill rotWithShape="1">
          <a:blip r:embed="rId4" cstate="hqprint">
            <a:extLst>
              <a:ext uri="{28A0092B-C50C-407E-A947-70E740481C1C}">
                <a14:useLocalDpi xmlns:a14="http://schemas.microsoft.com/office/drawing/2010/main"/>
              </a:ext>
            </a:extLst>
          </a:blip>
          <a:srcRect l="25338" r="19108" b="6230"/>
          <a:stretch/>
        </p:blipFill>
        <p:spPr>
          <a:xfrm>
            <a:off x="6096001" y="0"/>
            <a:ext cx="6094413" cy="6858000"/>
          </a:xfrm>
        </p:spPr>
      </p:pic>
    </p:spTree>
    <p:extLst>
      <p:ext uri="{BB962C8B-B14F-4D97-AF65-F5344CB8AC3E}">
        <p14:creationId xmlns:p14="http://schemas.microsoft.com/office/powerpoint/2010/main" val="2912028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96008-3C66-4B13-A138-8007B352D3DB}"/>
              </a:ext>
            </a:extLst>
          </p:cNvPr>
          <p:cNvSpPr>
            <a:spLocks noGrp="1"/>
          </p:cNvSpPr>
          <p:nvPr>
            <p:ph type="title"/>
          </p:nvPr>
        </p:nvSpPr>
        <p:spPr/>
        <p:txBody>
          <a:bodyPr/>
          <a:lstStyle/>
          <a:p>
            <a:r>
              <a:rPr lang="en-US" dirty="0"/>
              <a:t>Workforce Initiatives</a:t>
            </a:r>
          </a:p>
        </p:txBody>
      </p:sp>
      <p:sp>
        <p:nvSpPr>
          <p:cNvPr id="3" name="Content Placeholder 2">
            <a:extLst>
              <a:ext uri="{FF2B5EF4-FFF2-40B4-BE49-F238E27FC236}">
                <a16:creationId xmlns:a16="http://schemas.microsoft.com/office/drawing/2014/main" id="{4C0ECFF6-7AC1-4B5C-B37F-245939EB709A}"/>
              </a:ext>
            </a:extLst>
          </p:cNvPr>
          <p:cNvSpPr>
            <a:spLocks noGrp="1"/>
          </p:cNvSpPr>
          <p:nvPr>
            <p:ph idx="1"/>
          </p:nvPr>
        </p:nvSpPr>
        <p:spPr/>
        <p:txBody>
          <a:bodyPr/>
          <a:lstStyle/>
          <a:p>
            <a:pPr>
              <a:spcBef>
                <a:spcPts val="0"/>
              </a:spcBef>
            </a:pPr>
            <a:r>
              <a:rPr lang="en-US" dirty="0">
                <a:effectLst/>
                <a:ea typeface="Calibri" panose="020F0502020204030204" pitchFamily="34" charset="0"/>
                <a:cs typeface="Times New Roman (Body CS)"/>
              </a:rPr>
              <a:t>Through Workforce Initiatives, CVS Health® cultivates skilled workers and quality partners aligned with our mission and values, invested in continued success and positioned to make a difference in their communities.</a:t>
            </a:r>
          </a:p>
          <a:p>
            <a:pPr>
              <a:spcBef>
                <a:spcPts val="0"/>
              </a:spcBef>
            </a:pPr>
            <a:r>
              <a:rPr lang="en-US" dirty="0">
                <a:effectLst/>
                <a:ea typeface="Calibri" panose="020F0502020204030204" pitchFamily="34" charset="0"/>
                <a:cs typeface="Times New Roman (Body CS)"/>
              </a:rPr>
              <a:t> </a:t>
            </a:r>
          </a:p>
          <a:p>
            <a:pPr>
              <a:spcBef>
                <a:spcPts val="0"/>
              </a:spcBef>
            </a:pPr>
            <a:r>
              <a:rPr lang="en-US" dirty="0">
                <a:effectLst/>
                <a:ea typeface="Calibri" panose="020F0502020204030204" pitchFamily="34" charset="0"/>
                <a:cs typeface="Times New Roman (Body CS)"/>
              </a:rPr>
              <a:t>With decades of recognized leadership in workforce development, Workforce Initiatives is uniquely positioned to help unlock potential, overcome barriers and enable opportunity. </a:t>
            </a:r>
          </a:p>
          <a:p>
            <a:pPr>
              <a:spcBef>
                <a:spcPts val="0"/>
              </a:spcBef>
            </a:pPr>
            <a:endParaRPr lang="en-US" dirty="0">
              <a:ea typeface="Calibri" panose="020F0502020204030204" pitchFamily="34" charset="0"/>
              <a:cs typeface="Times New Roman (Body CS)"/>
            </a:endParaRPr>
          </a:p>
          <a:p>
            <a:pPr>
              <a:spcBef>
                <a:spcPts val="0"/>
              </a:spcBef>
            </a:pPr>
            <a:r>
              <a:rPr lang="en-US" dirty="0">
                <a:effectLst/>
                <a:ea typeface="Calibri" panose="020F0502020204030204" pitchFamily="34" charset="0"/>
                <a:cs typeface="Times New Roman (Body CS)"/>
              </a:rPr>
              <a:t>Our team’s holistic approach to workforce development engages longstanding partners, potential partners and future employees across equitable and collaborative lines of effort. </a:t>
            </a:r>
          </a:p>
        </p:txBody>
      </p:sp>
      <p:pic>
        <p:nvPicPr>
          <p:cNvPr id="8" name="Picture Placeholder 7" descr="A picture containing text, floor, indoor, person&#10;&#10;Description automatically generated">
            <a:extLst>
              <a:ext uri="{FF2B5EF4-FFF2-40B4-BE49-F238E27FC236}">
                <a16:creationId xmlns:a16="http://schemas.microsoft.com/office/drawing/2014/main" id="{8047B933-502B-4F87-A8E0-75E7724DA885}"/>
              </a:ext>
            </a:extLst>
          </p:cNvPr>
          <p:cNvPicPr>
            <a:picLocks noGrp="1" noChangeAspect="1"/>
          </p:cNvPicPr>
          <p:nvPr>
            <p:ph type="pic" sz="quarter" idx="16"/>
          </p:nvPr>
        </p:nvPicPr>
        <p:blipFill rotWithShape="1">
          <a:blip r:embed="rId3" cstate="hqprint">
            <a:extLst>
              <a:ext uri="{28A0092B-C50C-407E-A947-70E740481C1C}">
                <a14:useLocalDpi xmlns:a14="http://schemas.microsoft.com/office/drawing/2010/main"/>
              </a:ext>
            </a:extLst>
          </a:blip>
          <a:srcRect l="28696" r="12060"/>
          <a:stretch/>
        </p:blipFill>
        <p:spPr>
          <a:xfrm>
            <a:off x="6096001" y="0"/>
            <a:ext cx="6094413" cy="6858000"/>
          </a:xfrm>
        </p:spPr>
      </p:pic>
    </p:spTree>
    <p:extLst>
      <p:ext uri="{BB962C8B-B14F-4D97-AF65-F5344CB8AC3E}">
        <p14:creationId xmlns:p14="http://schemas.microsoft.com/office/powerpoint/2010/main" val="1020193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5E335D1-60CF-4949-97A4-D958F6CAAA7D}"/>
              </a:ext>
            </a:extLst>
          </p:cNvPr>
          <p:cNvSpPr>
            <a:spLocks noGrp="1"/>
          </p:cNvSpPr>
          <p:nvPr>
            <p:ph type="title"/>
          </p:nvPr>
        </p:nvSpPr>
        <p:spPr>
          <a:xfrm>
            <a:off x="559372" y="530351"/>
            <a:ext cx="9665208" cy="713232"/>
          </a:xfrm>
        </p:spPr>
        <p:txBody>
          <a:bodyPr/>
          <a:lstStyle/>
          <a:p>
            <a:r>
              <a:rPr lang="en-US" dirty="0">
                <a:latin typeface="CVS Health Sans" panose="020B0504020202020204" pitchFamily="34" charset="0"/>
              </a:rPr>
              <a:t>Our Four Pillars of Purpose</a:t>
            </a:r>
            <a:endParaRPr lang="en-US" dirty="0"/>
          </a:p>
        </p:txBody>
      </p:sp>
      <p:grpSp>
        <p:nvGrpSpPr>
          <p:cNvPr id="3" name="Group 2" descr="Red circle with pictogram">
            <a:extLst>
              <a:ext uri="{FF2B5EF4-FFF2-40B4-BE49-F238E27FC236}">
                <a16:creationId xmlns:a16="http://schemas.microsoft.com/office/drawing/2014/main" id="{4A7641F1-0430-456B-9D5E-FBAA8B0B045D}"/>
              </a:ext>
            </a:extLst>
          </p:cNvPr>
          <p:cNvGrpSpPr/>
          <p:nvPr/>
        </p:nvGrpSpPr>
        <p:grpSpPr>
          <a:xfrm>
            <a:off x="1567005" y="1710047"/>
            <a:ext cx="2472222" cy="2472220"/>
            <a:chOff x="1565417" y="1710047"/>
            <a:chExt cx="2472222" cy="2472220"/>
          </a:xfrm>
        </p:grpSpPr>
        <p:sp>
          <p:nvSpPr>
            <p:cNvPr id="11" name="Oval 10">
              <a:extLst>
                <a:ext uri="{FF2B5EF4-FFF2-40B4-BE49-F238E27FC236}">
                  <a16:creationId xmlns:a16="http://schemas.microsoft.com/office/drawing/2014/main" id="{08A53DF1-83B1-448F-A4BD-7AEAF16F26E8}"/>
                </a:ext>
              </a:extLst>
            </p:cNvPr>
            <p:cNvSpPr/>
            <p:nvPr/>
          </p:nvSpPr>
          <p:spPr bwMode="gray">
            <a:xfrm>
              <a:off x="1565417" y="1710047"/>
              <a:ext cx="2472222" cy="2472220"/>
            </a:xfrm>
            <a:prstGeom prst="ellipse">
              <a:avLst/>
            </a:prstGeom>
            <a:solidFill>
              <a:srgbClr val="EB0000">
                <a:alpha val="84706"/>
              </a:srgbClr>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sp>
          <p:nvSpPr>
            <p:cNvPr id="12" name="Oval 11">
              <a:extLst>
                <a:ext uri="{FF2B5EF4-FFF2-40B4-BE49-F238E27FC236}">
                  <a16:creationId xmlns:a16="http://schemas.microsoft.com/office/drawing/2014/main" id="{93C9F3FE-C4E5-45AB-B5B9-11E58A8BBF9E}"/>
                </a:ext>
              </a:extLst>
            </p:cNvPr>
            <p:cNvSpPr/>
            <p:nvPr/>
          </p:nvSpPr>
          <p:spPr bwMode="gray">
            <a:xfrm>
              <a:off x="2327108" y="2471739"/>
              <a:ext cx="948838" cy="948836"/>
            </a:xfrm>
            <a:prstGeom prst="ellipse">
              <a:avLst/>
            </a:prstGeom>
            <a:solidFill>
              <a:schemeClr val="accent1"/>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grpSp>
      <p:cxnSp>
        <p:nvCxnSpPr>
          <p:cNvPr id="26" name="Straight Connector 25">
            <a:extLst>
              <a:ext uri="{FF2B5EF4-FFF2-40B4-BE49-F238E27FC236}">
                <a16:creationId xmlns:a16="http://schemas.microsoft.com/office/drawing/2014/main" id="{03882039-115F-47D4-AAD8-4D6B97550B6E}"/>
              </a:ext>
              <a:ext uri="{C183D7F6-B498-43B3-948B-1728B52AA6E4}">
                <adec:decorative xmlns:adec="http://schemas.microsoft.com/office/drawing/2017/decorative" val="1"/>
              </a:ext>
            </a:extLst>
          </p:cNvPr>
          <p:cNvCxnSpPr>
            <a:cxnSpLocks/>
          </p:cNvCxnSpPr>
          <p:nvPr/>
        </p:nvCxnSpPr>
        <p:spPr>
          <a:xfrm>
            <a:off x="2803115" y="4014790"/>
            <a:ext cx="0" cy="517886"/>
          </a:xfrm>
          <a:prstGeom prst="line">
            <a:avLst/>
          </a:prstGeom>
          <a:ln w="12700" cmpd="sng">
            <a:solidFill>
              <a:schemeClr val="accent5"/>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0B80C825-8907-4233-A841-5CBFE1404987}"/>
              </a:ext>
            </a:extLst>
          </p:cNvPr>
          <p:cNvSpPr txBox="1">
            <a:spLocks/>
          </p:cNvSpPr>
          <p:nvPr/>
        </p:nvSpPr>
        <p:spPr>
          <a:xfrm>
            <a:off x="1825567" y="4536266"/>
            <a:ext cx="1951363" cy="1139467"/>
          </a:xfrm>
          <a:prstGeom prst="rect">
            <a:avLst/>
          </a:prstGeom>
        </p:spPr>
        <p:txBody>
          <a:bodyPr/>
          <a:lstStyle>
            <a:lvl1pPr marL="0" indent="0" algn="l" defTabSz="457200" rtl="0" eaLnBrk="1" latinLnBrk="0" hangingPunct="1">
              <a:spcBef>
                <a:spcPts val="1800"/>
              </a:spcBef>
              <a:buClrTx/>
              <a:buFont typeface="Arial"/>
              <a:buNone/>
              <a:defRPr sz="1400" b="0" kern="1200">
                <a:solidFill>
                  <a:schemeClr val="tx2"/>
                </a:solidFill>
                <a:latin typeface="+mn-lt"/>
                <a:ea typeface="+mn-ea"/>
                <a:cs typeface="+mn-cs"/>
              </a:defRPr>
            </a:lvl1pPr>
            <a:lvl2pPr marL="171450" indent="-171450" algn="l" defTabSz="457200" rtl="0" eaLnBrk="1" latinLnBrk="0" hangingPunct="1">
              <a:spcBef>
                <a:spcPts val="1200"/>
              </a:spcBef>
              <a:buClrTx/>
              <a:buFont typeface="Arial"/>
              <a:buChar char="•"/>
              <a:defRPr sz="1400" kern="1200">
                <a:solidFill>
                  <a:schemeClr val="tx2"/>
                </a:solidFill>
                <a:latin typeface="+mn-lt"/>
                <a:ea typeface="+mn-ea"/>
                <a:cs typeface="+mn-cs"/>
              </a:defRPr>
            </a:lvl2pPr>
            <a:lvl3pPr marL="342900" indent="-171450" algn="l" defTabSz="457200" rtl="0" eaLnBrk="1" latinLnBrk="0" hangingPunct="1">
              <a:spcBef>
                <a:spcPts val="600"/>
              </a:spcBef>
              <a:buClrTx/>
              <a:buFont typeface="Lucida Grande"/>
              <a:buChar char="–"/>
              <a:defRPr sz="1400" kern="1200" baseline="0">
                <a:solidFill>
                  <a:schemeClr val="tx2"/>
                </a:solidFill>
                <a:latin typeface="+mn-lt"/>
                <a:ea typeface="+mn-ea"/>
                <a:cs typeface="+mn-cs"/>
              </a:defRPr>
            </a:lvl3pPr>
            <a:lvl4pPr marL="514350" indent="-171450" algn="l" defTabSz="457200" rtl="0" eaLnBrk="1" latinLnBrk="0" hangingPunct="1">
              <a:spcBef>
                <a:spcPts val="600"/>
              </a:spcBef>
              <a:buClrTx/>
              <a:buFont typeface="Arial"/>
              <a:buChar char="•"/>
              <a:defRPr sz="1400" kern="1200">
                <a:solidFill>
                  <a:schemeClr val="tx2"/>
                </a:solidFill>
                <a:latin typeface="+mn-lt"/>
                <a:ea typeface="+mn-ea"/>
                <a:cs typeface="+mn-cs"/>
              </a:defRPr>
            </a:lvl4pPr>
            <a:lvl5pPr marL="685800" indent="-171450" algn="l" defTabSz="457200" rtl="0" eaLnBrk="1" latinLnBrk="0" hangingPunct="1">
              <a:spcBef>
                <a:spcPts val="600"/>
              </a:spcBef>
              <a:buClrTx/>
              <a:buFont typeface="Arial" panose="020B0604020202020204" pitchFamily="34" charset="0"/>
              <a:buChar char="–"/>
              <a:defRPr sz="1400" kern="1200" baseline="0">
                <a:solidFill>
                  <a:schemeClr val="tx2"/>
                </a:solidFill>
                <a:latin typeface="+mn-lt"/>
                <a:ea typeface="+mn-ea"/>
                <a:cs typeface="+mn-cs"/>
              </a:defRPr>
            </a:lvl5pPr>
            <a:lvl6pPr marL="857250" indent="-171450" algn="l" defTabSz="457200" rtl="0" eaLnBrk="1" latinLnBrk="0" hangingPunct="1">
              <a:spcBef>
                <a:spcPts val="600"/>
              </a:spcBef>
              <a:buClrTx/>
              <a:buFont typeface="Arial" panose="020B0604020202020204" pitchFamily="34" charset="0"/>
              <a:buChar char="•"/>
              <a:defRPr sz="1400" kern="1200">
                <a:solidFill>
                  <a:schemeClr val="tx2"/>
                </a:solidFill>
                <a:latin typeface="+mn-lt"/>
                <a:ea typeface="+mn-ea"/>
                <a:cs typeface="+mn-cs"/>
              </a:defRPr>
            </a:lvl6pPr>
            <a:lvl7pPr marL="1028700" indent="-165100" algn="l" defTabSz="457200" rtl="0" eaLnBrk="1" latinLnBrk="0" hangingPunct="1">
              <a:spcBef>
                <a:spcPts val="600"/>
              </a:spcBef>
              <a:buClrTx/>
              <a:buFont typeface="Arial" panose="020B0604020202020204" pitchFamily="34" charset="0"/>
              <a:buChar char="–"/>
              <a:defRPr sz="1400" kern="1200">
                <a:solidFill>
                  <a:schemeClr val="tx2"/>
                </a:solidFill>
                <a:latin typeface="+mn-lt"/>
                <a:ea typeface="+mn-ea"/>
                <a:cs typeface="+mn-cs"/>
              </a:defRPr>
            </a:lvl7pPr>
            <a:lvl8pPr marL="1206500" indent="-177800" algn="l" defTabSz="457200" rtl="0" eaLnBrk="1" latinLnBrk="0" hangingPunct="1">
              <a:spcBef>
                <a:spcPts val="600"/>
              </a:spcBef>
              <a:buClrTx/>
              <a:buFont typeface="Arial"/>
              <a:buChar char="•"/>
              <a:defRPr sz="1400" kern="1200">
                <a:solidFill>
                  <a:schemeClr val="tx2"/>
                </a:solidFill>
                <a:latin typeface="+mn-lt"/>
                <a:ea typeface="+mn-ea"/>
                <a:cs typeface="+mn-cs"/>
              </a:defRPr>
            </a:lvl8pPr>
            <a:lvl9pPr marL="1371600" indent="-165100" algn="l" defTabSz="457200" rtl="0" eaLnBrk="1" latinLnBrk="0" hangingPunct="1">
              <a:spcBef>
                <a:spcPts val="600"/>
              </a:spcBef>
              <a:buClrTx/>
              <a:buFont typeface="Arial" panose="020B0604020202020204" pitchFamily="34" charset="0"/>
              <a:buChar char="–"/>
              <a:defRPr sz="1400" kern="1200">
                <a:solidFill>
                  <a:schemeClr val="tx2"/>
                </a:solidFill>
                <a:latin typeface="+mn-lt"/>
                <a:ea typeface="+mn-ea"/>
                <a:cs typeface="+mn-cs"/>
              </a:defRPr>
            </a:lvl9pPr>
          </a:lstStyle>
          <a:p>
            <a:pPr marR="6350" algn="ctr"/>
            <a:r>
              <a:rPr lang="en-US" sz="1300" b="1" spc="-5" dirty="0">
                <a:latin typeface="+mj-lt"/>
                <a:cs typeface="Arial"/>
              </a:rPr>
              <a:t>Building </a:t>
            </a:r>
            <a:br>
              <a:rPr lang="en-US" sz="1300" spc="-5" dirty="0">
                <a:latin typeface="+mj-lt"/>
                <a:cs typeface="Arial"/>
              </a:rPr>
            </a:br>
            <a:r>
              <a:rPr lang="en-US" sz="1300" spc="-5" dirty="0">
                <a:latin typeface="+mj-lt"/>
                <a:cs typeface="Arial"/>
              </a:rPr>
              <a:t>non-traditional Talent Pipelines by partnering with a network of organizations.</a:t>
            </a:r>
            <a:endParaRPr lang="en-US" sz="1300" dirty="0"/>
          </a:p>
        </p:txBody>
      </p:sp>
      <p:grpSp>
        <p:nvGrpSpPr>
          <p:cNvPr id="5" name="Group 4" descr="Light blue circle with pictogram">
            <a:extLst>
              <a:ext uri="{FF2B5EF4-FFF2-40B4-BE49-F238E27FC236}">
                <a16:creationId xmlns:a16="http://schemas.microsoft.com/office/drawing/2014/main" id="{5F74D508-6324-4955-84AA-5F35925ED6A1}"/>
              </a:ext>
            </a:extLst>
          </p:cNvPr>
          <p:cNvGrpSpPr/>
          <p:nvPr/>
        </p:nvGrpSpPr>
        <p:grpSpPr>
          <a:xfrm>
            <a:off x="3762261" y="1710047"/>
            <a:ext cx="2472222" cy="2472220"/>
            <a:chOff x="3760673" y="1710047"/>
            <a:chExt cx="2472222" cy="2472220"/>
          </a:xfrm>
        </p:grpSpPr>
        <p:sp>
          <p:nvSpPr>
            <p:cNvPr id="16" name="Oval 15">
              <a:extLst>
                <a:ext uri="{FF2B5EF4-FFF2-40B4-BE49-F238E27FC236}">
                  <a16:creationId xmlns:a16="http://schemas.microsoft.com/office/drawing/2014/main" id="{B7C0B21D-B267-4953-8C8C-D965239A2467}"/>
                </a:ext>
              </a:extLst>
            </p:cNvPr>
            <p:cNvSpPr/>
            <p:nvPr/>
          </p:nvSpPr>
          <p:spPr bwMode="gray">
            <a:xfrm>
              <a:off x="3760673" y="1710047"/>
              <a:ext cx="2472222" cy="2472220"/>
            </a:xfrm>
            <a:prstGeom prst="ellipse">
              <a:avLst/>
            </a:prstGeom>
            <a:solidFill>
              <a:srgbClr val="6AB2E6">
                <a:alpha val="85098"/>
              </a:srgbClr>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sp>
          <p:nvSpPr>
            <p:cNvPr id="17" name="Oval 16">
              <a:extLst>
                <a:ext uri="{FF2B5EF4-FFF2-40B4-BE49-F238E27FC236}">
                  <a16:creationId xmlns:a16="http://schemas.microsoft.com/office/drawing/2014/main" id="{60D70545-DD9D-4B34-8C87-9EC4D3614684}"/>
                </a:ext>
              </a:extLst>
            </p:cNvPr>
            <p:cNvSpPr/>
            <p:nvPr/>
          </p:nvSpPr>
          <p:spPr bwMode="gray">
            <a:xfrm>
              <a:off x="4522364" y="2471739"/>
              <a:ext cx="948838" cy="948836"/>
            </a:xfrm>
            <a:prstGeom prst="ellipse">
              <a:avLst/>
            </a:prstGeom>
            <a:solidFill>
              <a:srgbClr val="267AC0"/>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grpSp>
      <p:cxnSp>
        <p:nvCxnSpPr>
          <p:cNvPr id="27" name="Straight Connector 26">
            <a:extLst>
              <a:ext uri="{FF2B5EF4-FFF2-40B4-BE49-F238E27FC236}">
                <a16:creationId xmlns:a16="http://schemas.microsoft.com/office/drawing/2014/main" id="{46F83648-1136-40C2-AAC8-E1366ECFF5D4}"/>
              </a:ext>
              <a:ext uri="{C183D7F6-B498-43B3-948B-1728B52AA6E4}">
                <adec:decorative xmlns:adec="http://schemas.microsoft.com/office/drawing/2017/decorative" val="1"/>
              </a:ext>
            </a:extLst>
          </p:cNvPr>
          <p:cNvCxnSpPr>
            <a:cxnSpLocks/>
          </p:cNvCxnSpPr>
          <p:nvPr/>
        </p:nvCxnSpPr>
        <p:spPr>
          <a:xfrm>
            <a:off x="4998371" y="4014790"/>
            <a:ext cx="0" cy="517886"/>
          </a:xfrm>
          <a:prstGeom prst="line">
            <a:avLst/>
          </a:prstGeom>
          <a:ln w="12700" cmpd="sng">
            <a:solidFill>
              <a:schemeClr val="accent5"/>
            </a:solidFill>
          </a:ln>
        </p:spPr>
        <p:style>
          <a:lnRef idx="1">
            <a:schemeClr val="accent1"/>
          </a:lnRef>
          <a:fillRef idx="0">
            <a:schemeClr val="accent1"/>
          </a:fillRef>
          <a:effectRef idx="0">
            <a:schemeClr val="accent1"/>
          </a:effectRef>
          <a:fontRef idx="minor">
            <a:schemeClr val="tx1"/>
          </a:fontRef>
        </p:style>
      </p:cxnSp>
      <p:sp>
        <p:nvSpPr>
          <p:cNvPr id="31" name="Content Placeholder 2">
            <a:extLst>
              <a:ext uri="{FF2B5EF4-FFF2-40B4-BE49-F238E27FC236}">
                <a16:creationId xmlns:a16="http://schemas.microsoft.com/office/drawing/2014/main" id="{A5B3F25E-E524-4DD9-9A27-A727298EE1BB}"/>
              </a:ext>
            </a:extLst>
          </p:cNvPr>
          <p:cNvSpPr txBox="1">
            <a:spLocks/>
          </p:cNvSpPr>
          <p:nvPr/>
        </p:nvSpPr>
        <p:spPr>
          <a:xfrm>
            <a:off x="3982403" y="4536266"/>
            <a:ext cx="2021377" cy="1139467"/>
          </a:xfrm>
          <a:prstGeom prst="rect">
            <a:avLst/>
          </a:prstGeom>
        </p:spPr>
        <p:txBody>
          <a:bodyPr/>
          <a:lstStyle>
            <a:lvl1pPr marL="0" indent="0" algn="l" defTabSz="457200" rtl="0" eaLnBrk="1" latinLnBrk="0" hangingPunct="1">
              <a:spcBef>
                <a:spcPts val="1800"/>
              </a:spcBef>
              <a:buClrTx/>
              <a:buFont typeface="Arial"/>
              <a:buNone/>
              <a:defRPr sz="1400" b="0" kern="1200">
                <a:solidFill>
                  <a:schemeClr val="tx2"/>
                </a:solidFill>
                <a:latin typeface="+mn-lt"/>
                <a:ea typeface="+mn-ea"/>
                <a:cs typeface="+mn-cs"/>
              </a:defRPr>
            </a:lvl1pPr>
            <a:lvl2pPr marL="171450" indent="-171450" algn="l" defTabSz="457200" rtl="0" eaLnBrk="1" latinLnBrk="0" hangingPunct="1">
              <a:spcBef>
                <a:spcPts val="1200"/>
              </a:spcBef>
              <a:buClrTx/>
              <a:buFont typeface="Arial"/>
              <a:buChar char="•"/>
              <a:defRPr sz="1400" kern="1200">
                <a:solidFill>
                  <a:schemeClr val="tx2"/>
                </a:solidFill>
                <a:latin typeface="+mn-lt"/>
                <a:ea typeface="+mn-ea"/>
                <a:cs typeface="+mn-cs"/>
              </a:defRPr>
            </a:lvl2pPr>
            <a:lvl3pPr marL="342900" indent="-171450" algn="l" defTabSz="457200" rtl="0" eaLnBrk="1" latinLnBrk="0" hangingPunct="1">
              <a:spcBef>
                <a:spcPts val="600"/>
              </a:spcBef>
              <a:buClrTx/>
              <a:buFont typeface="Lucida Grande"/>
              <a:buChar char="–"/>
              <a:defRPr sz="1400" kern="1200" baseline="0">
                <a:solidFill>
                  <a:schemeClr val="tx2"/>
                </a:solidFill>
                <a:latin typeface="+mn-lt"/>
                <a:ea typeface="+mn-ea"/>
                <a:cs typeface="+mn-cs"/>
              </a:defRPr>
            </a:lvl3pPr>
            <a:lvl4pPr marL="514350" indent="-171450" algn="l" defTabSz="457200" rtl="0" eaLnBrk="1" latinLnBrk="0" hangingPunct="1">
              <a:spcBef>
                <a:spcPts val="600"/>
              </a:spcBef>
              <a:buClrTx/>
              <a:buFont typeface="Arial"/>
              <a:buChar char="•"/>
              <a:defRPr sz="1400" kern="1200">
                <a:solidFill>
                  <a:schemeClr val="tx2"/>
                </a:solidFill>
                <a:latin typeface="+mn-lt"/>
                <a:ea typeface="+mn-ea"/>
                <a:cs typeface="+mn-cs"/>
              </a:defRPr>
            </a:lvl4pPr>
            <a:lvl5pPr marL="685800" indent="-171450" algn="l" defTabSz="457200" rtl="0" eaLnBrk="1" latinLnBrk="0" hangingPunct="1">
              <a:spcBef>
                <a:spcPts val="600"/>
              </a:spcBef>
              <a:buClrTx/>
              <a:buFont typeface="Arial" panose="020B0604020202020204" pitchFamily="34" charset="0"/>
              <a:buChar char="–"/>
              <a:defRPr sz="1400" kern="1200" baseline="0">
                <a:solidFill>
                  <a:schemeClr val="tx2"/>
                </a:solidFill>
                <a:latin typeface="+mn-lt"/>
                <a:ea typeface="+mn-ea"/>
                <a:cs typeface="+mn-cs"/>
              </a:defRPr>
            </a:lvl5pPr>
            <a:lvl6pPr marL="857250" indent="-171450" algn="l" defTabSz="457200" rtl="0" eaLnBrk="1" latinLnBrk="0" hangingPunct="1">
              <a:spcBef>
                <a:spcPts val="600"/>
              </a:spcBef>
              <a:buClrTx/>
              <a:buFont typeface="Arial" panose="020B0604020202020204" pitchFamily="34" charset="0"/>
              <a:buChar char="•"/>
              <a:defRPr sz="1400" kern="1200">
                <a:solidFill>
                  <a:schemeClr val="tx2"/>
                </a:solidFill>
                <a:latin typeface="+mn-lt"/>
                <a:ea typeface="+mn-ea"/>
                <a:cs typeface="+mn-cs"/>
              </a:defRPr>
            </a:lvl6pPr>
            <a:lvl7pPr marL="1028700" indent="-165100" algn="l" defTabSz="457200" rtl="0" eaLnBrk="1" latinLnBrk="0" hangingPunct="1">
              <a:spcBef>
                <a:spcPts val="600"/>
              </a:spcBef>
              <a:buClrTx/>
              <a:buFont typeface="Arial" panose="020B0604020202020204" pitchFamily="34" charset="0"/>
              <a:buChar char="–"/>
              <a:defRPr sz="1400" kern="1200">
                <a:solidFill>
                  <a:schemeClr val="tx2"/>
                </a:solidFill>
                <a:latin typeface="+mn-lt"/>
                <a:ea typeface="+mn-ea"/>
                <a:cs typeface="+mn-cs"/>
              </a:defRPr>
            </a:lvl7pPr>
            <a:lvl8pPr marL="1206500" indent="-177800" algn="l" defTabSz="457200" rtl="0" eaLnBrk="1" latinLnBrk="0" hangingPunct="1">
              <a:spcBef>
                <a:spcPts val="600"/>
              </a:spcBef>
              <a:buClrTx/>
              <a:buFont typeface="Arial"/>
              <a:buChar char="•"/>
              <a:defRPr sz="1400" kern="1200">
                <a:solidFill>
                  <a:schemeClr val="tx2"/>
                </a:solidFill>
                <a:latin typeface="+mn-lt"/>
                <a:ea typeface="+mn-ea"/>
                <a:cs typeface="+mn-cs"/>
              </a:defRPr>
            </a:lvl8pPr>
            <a:lvl9pPr marL="1371600" indent="-165100" algn="l" defTabSz="457200" rtl="0" eaLnBrk="1" latinLnBrk="0" hangingPunct="1">
              <a:spcBef>
                <a:spcPts val="600"/>
              </a:spcBef>
              <a:buClrTx/>
              <a:buFont typeface="Arial" panose="020B0604020202020204" pitchFamily="34" charset="0"/>
              <a:buChar char="–"/>
              <a:defRPr sz="1400" kern="1200">
                <a:solidFill>
                  <a:schemeClr val="tx2"/>
                </a:solidFill>
                <a:latin typeface="+mn-lt"/>
                <a:ea typeface="+mn-ea"/>
                <a:cs typeface="+mn-cs"/>
              </a:defRPr>
            </a:lvl9pPr>
          </a:lstStyle>
          <a:p>
            <a:pPr marR="6350" algn="ctr"/>
            <a:r>
              <a:rPr lang="en-US" sz="1300" b="1" spc="-5" dirty="0">
                <a:latin typeface="CVS Health Sans" panose="020B0504020202020204" pitchFamily="34" charset="0"/>
                <a:cs typeface="Arial"/>
              </a:rPr>
              <a:t>Leveraging</a:t>
            </a:r>
            <a:r>
              <a:rPr lang="en-US" sz="1300" spc="-5" dirty="0">
                <a:latin typeface="CVS Health Sans" panose="020B0504020202020204" pitchFamily="34" charset="0"/>
                <a:cs typeface="Arial"/>
              </a:rPr>
              <a:t> </a:t>
            </a:r>
            <a:br>
              <a:rPr lang="en-US" sz="1300" spc="-5" dirty="0">
                <a:latin typeface="CVS Health Sans" panose="020B0504020202020204" pitchFamily="34" charset="0"/>
                <a:cs typeface="Arial"/>
              </a:rPr>
            </a:br>
            <a:r>
              <a:rPr lang="en-US" sz="1300" spc="-5" dirty="0">
                <a:latin typeface="CVS Health Sans" panose="020B0504020202020204" pitchFamily="34" charset="0"/>
                <a:cs typeface="Arial"/>
              </a:rPr>
              <a:t>Strategic partnerships &amp; opportunities at the national, state and local levels to creatively meet business talent needs.  </a:t>
            </a:r>
            <a:endParaRPr lang="en-US" sz="1300" dirty="0">
              <a:latin typeface="CVS Health Sans" panose="020B0504020202020204" pitchFamily="34" charset="0"/>
              <a:cs typeface="Arial"/>
            </a:endParaRPr>
          </a:p>
        </p:txBody>
      </p:sp>
      <p:grpSp>
        <p:nvGrpSpPr>
          <p:cNvPr id="6" name="Group 5" descr="Gray circle with pictogram">
            <a:extLst>
              <a:ext uri="{FF2B5EF4-FFF2-40B4-BE49-F238E27FC236}">
                <a16:creationId xmlns:a16="http://schemas.microsoft.com/office/drawing/2014/main" id="{3491A8F9-9362-4D88-BFA6-2D13663A4322}"/>
              </a:ext>
            </a:extLst>
          </p:cNvPr>
          <p:cNvGrpSpPr/>
          <p:nvPr/>
        </p:nvGrpSpPr>
        <p:grpSpPr>
          <a:xfrm>
            <a:off x="5957517" y="1710047"/>
            <a:ext cx="2472222" cy="2472220"/>
            <a:chOff x="5955929" y="1710047"/>
            <a:chExt cx="2472222" cy="2472220"/>
          </a:xfrm>
        </p:grpSpPr>
        <p:sp>
          <p:nvSpPr>
            <p:cNvPr id="19" name="Oval 18">
              <a:extLst>
                <a:ext uri="{FF2B5EF4-FFF2-40B4-BE49-F238E27FC236}">
                  <a16:creationId xmlns:a16="http://schemas.microsoft.com/office/drawing/2014/main" id="{57B720DD-0117-40BD-8AC5-3B1A01891ECE}"/>
                </a:ext>
              </a:extLst>
            </p:cNvPr>
            <p:cNvSpPr/>
            <p:nvPr/>
          </p:nvSpPr>
          <p:spPr bwMode="gray">
            <a:xfrm>
              <a:off x="5955929" y="1710047"/>
              <a:ext cx="2472222" cy="2472220"/>
            </a:xfrm>
            <a:prstGeom prst="ellipse">
              <a:avLst/>
            </a:prstGeom>
            <a:solidFill>
              <a:schemeClr val="bg2">
                <a:alpha val="85098"/>
              </a:schemeClr>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sp>
          <p:nvSpPr>
            <p:cNvPr id="20" name="Oval 19">
              <a:extLst>
                <a:ext uri="{FF2B5EF4-FFF2-40B4-BE49-F238E27FC236}">
                  <a16:creationId xmlns:a16="http://schemas.microsoft.com/office/drawing/2014/main" id="{613B62C7-811F-4A62-996C-3C959C63A6FD}"/>
                </a:ext>
              </a:extLst>
            </p:cNvPr>
            <p:cNvSpPr/>
            <p:nvPr/>
          </p:nvSpPr>
          <p:spPr bwMode="gray">
            <a:xfrm>
              <a:off x="6717620" y="2471739"/>
              <a:ext cx="948838" cy="948836"/>
            </a:xfrm>
            <a:prstGeom prst="ellipse">
              <a:avLst/>
            </a:prstGeom>
            <a:solidFill>
              <a:schemeClr val="accent6"/>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grpSp>
      <p:cxnSp>
        <p:nvCxnSpPr>
          <p:cNvPr id="28" name="Straight Connector 27">
            <a:extLst>
              <a:ext uri="{FF2B5EF4-FFF2-40B4-BE49-F238E27FC236}">
                <a16:creationId xmlns:a16="http://schemas.microsoft.com/office/drawing/2014/main" id="{9CBE6064-EEC0-4E36-85C5-74CB4DC62B72}"/>
              </a:ext>
              <a:ext uri="{C183D7F6-B498-43B3-948B-1728B52AA6E4}">
                <adec:decorative xmlns:adec="http://schemas.microsoft.com/office/drawing/2017/decorative" val="1"/>
              </a:ext>
            </a:extLst>
          </p:cNvPr>
          <p:cNvCxnSpPr>
            <a:cxnSpLocks/>
          </p:cNvCxnSpPr>
          <p:nvPr/>
        </p:nvCxnSpPr>
        <p:spPr>
          <a:xfrm>
            <a:off x="7193627" y="4014790"/>
            <a:ext cx="0" cy="517886"/>
          </a:xfrm>
          <a:prstGeom prst="line">
            <a:avLst/>
          </a:prstGeom>
          <a:ln w="12700" cmpd="sng">
            <a:solidFill>
              <a:schemeClr val="accent5"/>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F955C165-4A4F-4B14-84D3-EE712F0A6DF1}"/>
              </a:ext>
            </a:extLst>
          </p:cNvPr>
          <p:cNvSpPr txBox="1">
            <a:spLocks/>
          </p:cNvSpPr>
          <p:nvPr/>
        </p:nvSpPr>
        <p:spPr>
          <a:xfrm>
            <a:off x="6233126" y="4536266"/>
            <a:ext cx="2021377" cy="1139467"/>
          </a:xfrm>
          <a:prstGeom prst="rect">
            <a:avLst/>
          </a:prstGeom>
        </p:spPr>
        <p:txBody>
          <a:bodyPr/>
          <a:lstStyle>
            <a:lvl1pPr marL="0" indent="0" algn="l" defTabSz="457200" rtl="0" eaLnBrk="1" latinLnBrk="0" hangingPunct="1">
              <a:spcBef>
                <a:spcPts val="1800"/>
              </a:spcBef>
              <a:buClrTx/>
              <a:buFont typeface="Arial"/>
              <a:buNone/>
              <a:defRPr sz="1400" b="0" kern="1200">
                <a:solidFill>
                  <a:schemeClr val="tx2"/>
                </a:solidFill>
                <a:latin typeface="+mn-lt"/>
                <a:ea typeface="+mn-ea"/>
                <a:cs typeface="+mn-cs"/>
              </a:defRPr>
            </a:lvl1pPr>
            <a:lvl2pPr marL="171450" indent="-171450" algn="l" defTabSz="457200" rtl="0" eaLnBrk="1" latinLnBrk="0" hangingPunct="1">
              <a:spcBef>
                <a:spcPts val="1200"/>
              </a:spcBef>
              <a:buClrTx/>
              <a:buFont typeface="Arial"/>
              <a:buChar char="•"/>
              <a:defRPr sz="1400" kern="1200">
                <a:solidFill>
                  <a:schemeClr val="tx2"/>
                </a:solidFill>
                <a:latin typeface="+mn-lt"/>
                <a:ea typeface="+mn-ea"/>
                <a:cs typeface="+mn-cs"/>
              </a:defRPr>
            </a:lvl2pPr>
            <a:lvl3pPr marL="342900" indent="-171450" algn="l" defTabSz="457200" rtl="0" eaLnBrk="1" latinLnBrk="0" hangingPunct="1">
              <a:spcBef>
                <a:spcPts val="600"/>
              </a:spcBef>
              <a:buClrTx/>
              <a:buFont typeface="Lucida Grande"/>
              <a:buChar char="–"/>
              <a:defRPr sz="1400" kern="1200" baseline="0">
                <a:solidFill>
                  <a:schemeClr val="tx2"/>
                </a:solidFill>
                <a:latin typeface="+mn-lt"/>
                <a:ea typeface="+mn-ea"/>
                <a:cs typeface="+mn-cs"/>
              </a:defRPr>
            </a:lvl3pPr>
            <a:lvl4pPr marL="514350" indent="-171450" algn="l" defTabSz="457200" rtl="0" eaLnBrk="1" latinLnBrk="0" hangingPunct="1">
              <a:spcBef>
                <a:spcPts val="600"/>
              </a:spcBef>
              <a:buClrTx/>
              <a:buFont typeface="Arial"/>
              <a:buChar char="•"/>
              <a:defRPr sz="1400" kern="1200">
                <a:solidFill>
                  <a:schemeClr val="tx2"/>
                </a:solidFill>
                <a:latin typeface="+mn-lt"/>
                <a:ea typeface="+mn-ea"/>
                <a:cs typeface="+mn-cs"/>
              </a:defRPr>
            </a:lvl4pPr>
            <a:lvl5pPr marL="685800" indent="-171450" algn="l" defTabSz="457200" rtl="0" eaLnBrk="1" latinLnBrk="0" hangingPunct="1">
              <a:spcBef>
                <a:spcPts val="600"/>
              </a:spcBef>
              <a:buClrTx/>
              <a:buFont typeface="Arial" panose="020B0604020202020204" pitchFamily="34" charset="0"/>
              <a:buChar char="–"/>
              <a:defRPr sz="1400" kern="1200" baseline="0">
                <a:solidFill>
                  <a:schemeClr val="tx2"/>
                </a:solidFill>
                <a:latin typeface="+mn-lt"/>
                <a:ea typeface="+mn-ea"/>
                <a:cs typeface="+mn-cs"/>
              </a:defRPr>
            </a:lvl5pPr>
            <a:lvl6pPr marL="857250" indent="-171450" algn="l" defTabSz="457200" rtl="0" eaLnBrk="1" latinLnBrk="0" hangingPunct="1">
              <a:spcBef>
                <a:spcPts val="600"/>
              </a:spcBef>
              <a:buClrTx/>
              <a:buFont typeface="Arial" panose="020B0604020202020204" pitchFamily="34" charset="0"/>
              <a:buChar char="•"/>
              <a:defRPr sz="1400" kern="1200">
                <a:solidFill>
                  <a:schemeClr val="tx2"/>
                </a:solidFill>
                <a:latin typeface="+mn-lt"/>
                <a:ea typeface="+mn-ea"/>
                <a:cs typeface="+mn-cs"/>
              </a:defRPr>
            </a:lvl6pPr>
            <a:lvl7pPr marL="1028700" indent="-165100" algn="l" defTabSz="457200" rtl="0" eaLnBrk="1" latinLnBrk="0" hangingPunct="1">
              <a:spcBef>
                <a:spcPts val="600"/>
              </a:spcBef>
              <a:buClrTx/>
              <a:buFont typeface="Arial" panose="020B0604020202020204" pitchFamily="34" charset="0"/>
              <a:buChar char="–"/>
              <a:defRPr sz="1400" kern="1200">
                <a:solidFill>
                  <a:schemeClr val="tx2"/>
                </a:solidFill>
                <a:latin typeface="+mn-lt"/>
                <a:ea typeface="+mn-ea"/>
                <a:cs typeface="+mn-cs"/>
              </a:defRPr>
            </a:lvl7pPr>
            <a:lvl8pPr marL="1206500" indent="-177800" algn="l" defTabSz="457200" rtl="0" eaLnBrk="1" latinLnBrk="0" hangingPunct="1">
              <a:spcBef>
                <a:spcPts val="600"/>
              </a:spcBef>
              <a:buClrTx/>
              <a:buFont typeface="Arial"/>
              <a:buChar char="•"/>
              <a:defRPr sz="1400" kern="1200">
                <a:solidFill>
                  <a:schemeClr val="tx2"/>
                </a:solidFill>
                <a:latin typeface="+mn-lt"/>
                <a:ea typeface="+mn-ea"/>
                <a:cs typeface="+mn-cs"/>
              </a:defRPr>
            </a:lvl8pPr>
            <a:lvl9pPr marL="1371600" indent="-165100" algn="l" defTabSz="457200" rtl="0" eaLnBrk="1" latinLnBrk="0" hangingPunct="1">
              <a:spcBef>
                <a:spcPts val="600"/>
              </a:spcBef>
              <a:buClrTx/>
              <a:buFont typeface="Arial" panose="020B0604020202020204" pitchFamily="34" charset="0"/>
              <a:buChar char="–"/>
              <a:defRPr sz="1400" kern="1200">
                <a:solidFill>
                  <a:schemeClr val="tx2"/>
                </a:solidFill>
                <a:latin typeface="+mn-lt"/>
                <a:ea typeface="+mn-ea"/>
                <a:cs typeface="+mn-cs"/>
              </a:defRPr>
            </a:lvl9pPr>
          </a:lstStyle>
          <a:p>
            <a:pPr algn="ctr"/>
            <a:r>
              <a:rPr lang="en-US" sz="1300" b="1" spc="-5" dirty="0">
                <a:latin typeface="CVS Health Sans" panose="020B0504020202020204" pitchFamily="34" charset="0"/>
                <a:cs typeface="Arial"/>
              </a:rPr>
              <a:t>Fostering</a:t>
            </a:r>
            <a:r>
              <a:rPr lang="en-US" sz="1300" spc="-5" dirty="0">
                <a:latin typeface="CVS Health Sans" panose="020B0504020202020204" pitchFamily="34" charset="0"/>
                <a:cs typeface="Arial"/>
              </a:rPr>
              <a:t> </a:t>
            </a:r>
            <a:br>
              <a:rPr lang="en-US" sz="1300" spc="-5" dirty="0">
                <a:latin typeface="CVS Health Sans" panose="020B0504020202020204" pitchFamily="34" charset="0"/>
                <a:cs typeface="Arial"/>
              </a:rPr>
            </a:br>
            <a:r>
              <a:rPr lang="en-US" sz="1300" spc="-5" dirty="0">
                <a:latin typeface="CVS Health Sans" panose="020B0504020202020204" pitchFamily="34" charset="0"/>
                <a:cs typeface="Arial"/>
              </a:rPr>
              <a:t>Diversity and Inclusion to build a workforce reflective of our customers, patients and communities we serve. </a:t>
            </a:r>
          </a:p>
        </p:txBody>
      </p:sp>
      <p:grpSp>
        <p:nvGrpSpPr>
          <p:cNvPr id="9" name="Group 8" descr="Dark blue circle with pictogram">
            <a:extLst>
              <a:ext uri="{FF2B5EF4-FFF2-40B4-BE49-F238E27FC236}">
                <a16:creationId xmlns:a16="http://schemas.microsoft.com/office/drawing/2014/main" id="{8BF17A75-6A21-4B1F-B299-9D476FEBD367}"/>
              </a:ext>
            </a:extLst>
          </p:cNvPr>
          <p:cNvGrpSpPr/>
          <p:nvPr/>
        </p:nvGrpSpPr>
        <p:grpSpPr>
          <a:xfrm>
            <a:off x="8152774" y="1710047"/>
            <a:ext cx="2472222" cy="2472220"/>
            <a:chOff x="8151186" y="1710047"/>
            <a:chExt cx="2472222" cy="2472220"/>
          </a:xfrm>
        </p:grpSpPr>
        <p:sp>
          <p:nvSpPr>
            <p:cNvPr id="22" name="Oval 21">
              <a:extLst>
                <a:ext uri="{FF2B5EF4-FFF2-40B4-BE49-F238E27FC236}">
                  <a16:creationId xmlns:a16="http://schemas.microsoft.com/office/drawing/2014/main" id="{0C50945C-95E0-497C-9B95-09D33E566678}"/>
                </a:ext>
              </a:extLst>
            </p:cNvPr>
            <p:cNvSpPr/>
            <p:nvPr/>
          </p:nvSpPr>
          <p:spPr bwMode="gray">
            <a:xfrm>
              <a:off x="8151186" y="1710047"/>
              <a:ext cx="2472222" cy="2472220"/>
            </a:xfrm>
            <a:prstGeom prst="ellipse">
              <a:avLst/>
            </a:prstGeom>
            <a:solidFill>
              <a:srgbClr val="0A4B8C">
                <a:alpha val="84706"/>
              </a:srgbClr>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sp>
          <p:nvSpPr>
            <p:cNvPr id="23" name="Oval 22">
              <a:extLst>
                <a:ext uri="{FF2B5EF4-FFF2-40B4-BE49-F238E27FC236}">
                  <a16:creationId xmlns:a16="http://schemas.microsoft.com/office/drawing/2014/main" id="{734D2606-39A0-43EE-BD74-D17396FB3D15}"/>
                </a:ext>
              </a:extLst>
            </p:cNvPr>
            <p:cNvSpPr/>
            <p:nvPr/>
          </p:nvSpPr>
          <p:spPr bwMode="gray">
            <a:xfrm>
              <a:off x="8912877" y="2471739"/>
              <a:ext cx="948838" cy="948836"/>
            </a:xfrm>
            <a:prstGeom prst="ellipse">
              <a:avLst/>
            </a:prstGeom>
            <a:solidFill>
              <a:srgbClr val="0B315E"/>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grpSp>
      <p:cxnSp>
        <p:nvCxnSpPr>
          <p:cNvPr id="29" name="Straight Connector 28">
            <a:extLst>
              <a:ext uri="{FF2B5EF4-FFF2-40B4-BE49-F238E27FC236}">
                <a16:creationId xmlns:a16="http://schemas.microsoft.com/office/drawing/2014/main" id="{4C5C5B85-9B6C-43F6-AE6B-18050A0E30C9}"/>
              </a:ext>
              <a:ext uri="{C183D7F6-B498-43B3-948B-1728B52AA6E4}">
                <adec:decorative xmlns:adec="http://schemas.microsoft.com/office/drawing/2017/decorative" val="1"/>
              </a:ext>
            </a:extLst>
          </p:cNvPr>
          <p:cNvCxnSpPr>
            <a:cxnSpLocks/>
          </p:cNvCxnSpPr>
          <p:nvPr/>
        </p:nvCxnSpPr>
        <p:spPr>
          <a:xfrm>
            <a:off x="9388882" y="4014790"/>
            <a:ext cx="0" cy="517886"/>
          </a:xfrm>
          <a:prstGeom prst="line">
            <a:avLst/>
          </a:prstGeom>
          <a:ln w="12700" cmpd="sng">
            <a:solidFill>
              <a:schemeClr val="accent5"/>
            </a:solidFill>
          </a:ln>
        </p:spPr>
        <p:style>
          <a:lnRef idx="1">
            <a:schemeClr val="accent1"/>
          </a:lnRef>
          <a:fillRef idx="0">
            <a:schemeClr val="accent1"/>
          </a:fillRef>
          <a:effectRef idx="0">
            <a:schemeClr val="accent1"/>
          </a:effectRef>
          <a:fontRef idx="minor">
            <a:schemeClr val="tx1"/>
          </a:fontRef>
        </p:style>
      </p:cxnSp>
      <p:sp>
        <p:nvSpPr>
          <p:cNvPr id="34" name="Content Placeholder 2">
            <a:extLst>
              <a:ext uri="{FF2B5EF4-FFF2-40B4-BE49-F238E27FC236}">
                <a16:creationId xmlns:a16="http://schemas.microsoft.com/office/drawing/2014/main" id="{DECCDD47-43E5-46CF-97DB-D34C1FE1AE5D}"/>
              </a:ext>
            </a:extLst>
          </p:cNvPr>
          <p:cNvSpPr txBox="1">
            <a:spLocks/>
          </p:cNvSpPr>
          <p:nvPr/>
        </p:nvSpPr>
        <p:spPr>
          <a:xfrm>
            <a:off x="8378197" y="4536266"/>
            <a:ext cx="2021371" cy="1139467"/>
          </a:xfrm>
          <a:prstGeom prst="rect">
            <a:avLst/>
          </a:prstGeom>
        </p:spPr>
        <p:txBody>
          <a:bodyPr/>
          <a:lstStyle>
            <a:lvl1pPr marL="0" indent="0" algn="l" defTabSz="457200" rtl="0" eaLnBrk="1" latinLnBrk="0" hangingPunct="1">
              <a:spcBef>
                <a:spcPts val="1800"/>
              </a:spcBef>
              <a:buClrTx/>
              <a:buFont typeface="Arial"/>
              <a:buNone/>
              <a:defRPr sz="1400" b="0" kern="1200">
                <a:solidFill>
                  <a:schemeClr val="tx2"/>
                </a:solidFill>
                <a:latin typeface="+mn-lt"/>
                <a:ea typeface="+mn-ea"/>
                <a:cs typeface="+mn-cs"/>
              </a:defRPr>
            </a:lvl1pPr>
            <a:lvl2pPr marL="171450" indent="-171450" algn="l" defTabSz="457200" rtl="0" eaLnBrk="1" latinLnBrk="0" hangingPunct="1">
              <a:spcBef>
                <a:spcPts val="1200"/>
              </a:spcBef>
              <a:buClrTx/>
              <a:buFont typeface="Arial"/>
              <a:buChar char="•"/>
              <a:defRPr sz="1400" kern="1200">
                <a:solidFill>
                  <a:schemeClr val="tx2"/>
                </a:solidFill>
                <a:latin typeface="+mn-lt"/>
                <a:ea typeface="+mn-ea"/>
                <a:cs typeface="+mn-cs"/>
              </a:defRPr>
            </a:lvl2pPr>
            <a:lvl3pPr marL="342900" indent="-171450" algn="l" defTabSz="457200" rtl="0" eaLnBrk="1" latinLnBrk="0" hangingPunct="1">
              <a:spcBef>
                <a:spcPts val="600"/>
              </a:spcBef>
              <a:buClrTx/>
              <a:buFont typeface="Lucida Grande"/>
              <a:buChar char="–"/>
              <a:defRPr sz="1400" kern="1200" baseline="0">
                <a:solidFill>
                  <a:schemeClr val="tx2"/>
                </a:solidFill>
                <a:latin typeface="+mn-lt"/>
                <a:ea typeface="+mn-ea"/>
                <a:cs typeface="+mn-cs"/>
              </a:defRPr>
            </a:lvl3pPr>
            <a:lvl4pPr marL="514350" indent="-171450" algn="l" defTabSz="457200" rtl="0" eaLnBrk="1" latinLnBrk="0" hangingPunct="1">
              <a:spcBef>
                <a:spcPts val="600"/>
              </a:spcBef>
              <a:buClrTx/>
              <a:buFont typeface="Arial"/>
              <a:buChar char="•"/>
              <a:defRPr sz="1400" kern="1200">
                <a:solidFill>
                  <a:schemeClr val="tx2"/>
                </a:solidFill>
                <a:latin typeface="+mn-lt"/>
                <a:ea typeface="+mn-ea"/>
                <a:cs typeface="+mn-cs"/>
              </a:defRPr>
            </a:lvl4pPr>
            <a:lvl5pPr marL="685800" indent="-171450" algn="l" defTabSz="457200" rtl="0" eaLnBrk="1" latinLnBrk="0" hangingPunct="1">
              <a:spcBef>
                <a:spcPts val="600"/>
              </a:spcBef>
              <a:buClrTx/>
              <a:buFont typeface="Arial" panose="020B0604020202020204" pitchFamily="34" charset="0"/>
              <a:buChar char="–"/>
              <a:defRPr sz="1400" kern="1200" baseline="0">
                <a:solidFill>
                  <a:schemeClr val="tx2"/>
                </a:solidFill>
                <a:latin typeface="+mn-lt"/>
                <a:ea typeface="+mn-ea"/>
                <a:cs typeface="+mn-cs"/>
              </a:defRPr>
            </a:lvl5pPr>
            <a:lvl6pPr marL="857250" indent="-171450" algn="l" defTabSz="457200" rtl="0" eaLnBrk="1" latinLnBrk="0" hangingPunct="1">
              <a:spcBef>
                <a:spcPts val="600"/>
              </a:spcBef>
              <a:buClrTx/>
              <a:buFont typeface="Arial" panose="020B0604020202020204" pitchFamily="34" charset="0"/>
              <a:buChar char="•"/>
              <a:defRPr sz="1400" kern="1200">
                <a:solidFill>
                  <a:schemeClr val="tx2"/>
                </a:solidFill>
                <a:latin typeface="+mn-lt"/>
                <a:ea typeface="+mn-ea"/>
                <a:cs typeface="+mn-cs"/>
              </a:defRPr>
            </a:lvl6pPr>
            <a:lvl7pPr marL="1028700" indent="-165100" algn="l" defTabSz="457200" rtl="0" eaLnBrk="1" latinLnBrk="0" hangingPunct="1">
              <a:spcBef>
                <a:spcPts val="600"/>
              </a:spcBef>
              <a:buClrTx/>
              <a:buFont typeface="Arial" panose="020B0604020202020204" pitchFamily="34" charset="0"/>
              <a:buChar char="–"/>
              <a:defRPr sz="1400" kern="1200">
                <a:solidFill>
                  <a:schemeClr val="tx2"/>
                </a:solidFill>
                <a:latin typeface="+mn-lt"/>
                <a:ea typeface="+mn-ea"/>
                <a:cs typeface="+mn-cs"/>
              </a:defRPr>
            </a:lvl7pPr>
            <a:lvl8pPr marL="1206500" indent="-177800" algn="l" defTabSz="457200" rtl="0" eaLnBrk="1" latinLnBrk="0" hangingPunct="1">
              <a:spcBef>
                <a:spcPts val="600"/>
              </a:spcBef>
              <a:buClrTx/>
              <a:buFont typeface="Arial"/>
              <a:buChar char="•"/>
              <a:defRPr sz="1400" kern="1200">
                <a:solidFill>
                  <a:schemeClr val="tx2"/>
                </a:solidFill>
                <a:latin typeface="+mn-lt"/>
                <a:ea typeface="+mn-ea"/>
                <a:cs typeface="+mn-cs"/>
              </a:defRPr>
            </a:lvl8pPr>
            <a:lvl9pPr marL="1371600" indent="-165100" algn="l" defTabSz="457200" rtl="0" eaLnBrk="1" latinLnBrk="0" hangingPunct="1">
              <a:spcBef>
                <a:spcPts val="600"/>
              </a:spcBef>
              <a:buClrTx/>
              <a:buFont typeface="Arial" panose="020B0604020202020204" pitchFamily="34" charset="0"/>
              <a:buChar char="–"/>
              <a:defRPr sz="1400" kern="1200">
                <a:solidFill>
                  <a:schemeClr val="tx2"/>
                </a:solidFill>
                <a:latin typeface="+mn-lt"/>
                <a:ea typeface="+mn-ea"/>
                <a:cs typeface="+mn-cs"/>
              </a:defRPr>
            </a:lvl9pPr>
          </a:lstStyle>
          <a:p>
            <a:pPr algn="ctr"/>
            <a:r>
              <a:rPr lang="en-US" sz="1300" b="1" spc="-5" dirty="0">
                <a:latin typeface="CVS Health Sans" panose="020B0504020202020204" pitchFamily="34" charset="0"/>
                <a:cs typeface="Arial"/>
              </a:rPr>
              <a:t>Delivering</a:t>
            </a:r>
            <a:r>
              <a:rPr lang="en-US" sz="1300" spc="-5" dirty="0">
                <a:latin typeface="CVS Health Sans" panose="020B0504020202020204" pitchFamily="34" charset="0"/>
                <a:cs typeface="Arial"/>
              </a:rPr>
              <a:t> </a:t>
            </a:r>
            <a:br>
              <a:rPr lang="en-US" sz="1300" spc="-5" dirty="0">
                <a:latin typeface="CVS Health Sans" panose="020B0504020202020204" pitchFamily="34" charset="0"/>
                <a:cs typeface="Arial"/>
              </a:rPr>
            </a:br>
            <a:r>
              <a:rPr lang="en-US" sz="1300" spc="-5" dirty="0">
                <a:latin typeface="CVS Health Sans" panose="020B0504020202020204" pitchFamily="34" charset="0"/>
                <a:cs typeface="Arial"/>
              </a:rPr>
              <a:t>Monetary Value through training and hiring business incentives to fill our labor needs and reduce cost.</a:t>
            </a:r>
            <a:endParaRPr lang="en-US" sz="1300" dirty="0"/>
          </a:p>
        </p:txBody>
      </p:sp>
      <p:pic>
        <p:nvPicPr>
          <p:cNvPr id="36" name="Picture 35" descr="Group of people">
            <a:extLst>
              <a:ext uri="{FF2B5EF4-FFF2-40B4-BE49-F238E27FC236}">
                <a16:creationId xmlns:a16="http://schemas.microsoft.com/office/drawing/2014/main" id="{F493A266-F2CB-4B93-9A17-CB8E3518877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44285" y="2563338"/>
            <a:ext cx="734944" cy="643747"/>
          </a:xfrm>
          <a:prstGeom prst="rect">
            <a:avLst/>
          </a:prstGeom>
        </p:spPr>
      </p:pic>
      <p:pic>
        <p:nvPicPr>
          <p:cNvPr id="41" name="Picture 40" descr="Network of health professionals">
            <a:extLst>
              <a:ext uri="{FF2B5EF4-FFF2-40B4-BE49-F238E27FC236}">
                <a16:creationId xmlns:a16="http://schemas.microsoft.com/office/drawing/2014/main" id="{CF77A880-4142-4AC2-B53F-9E15E4F2555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47912" y="2620986"/>
            <a:ext cx="721939" cy="650342"/>
          </a:xfrm>
          <a:prstGeom prst="rect">
            <a:avLst/>
          </a:prstGeom>
        </p:spPr>
      </p:pic>
      <p:pic>
        <p:nvPicPr>
          <p:cNvPr id="42" name="Picture 41" descr="Puzzle pieces">
            <a:extLst>
              <a:ext uri="{FF2B5EF4-FFF2-40B4-BE49-F238E27FC236}">
                <a16:creationId xmlns:a16="http://schemas.microsoft.com/office/drawing/2014/main" id="{7C72FDEE-3381-451B-947F-5B096D084B8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29990" y="2608701"/>
            <a:ext cx="727275" cy="674912"/>
          </a:xfrm>
          <a:prstGeom prst="rect">
            <a:avLst/>
          </a:prstGeom>
        </p:spPr>
      </p:pic>
      <p:pic>
        <p:nvPicPr>
          <p:cNvPr id="43" name="Picture 42" descr="Lower health spend">
            <a:extLst>
              <a:ext uri="{FF2B5EF4-FFF2-40B4-BE49-F238E27FC236}">
                <a16:creationId xmlns:a16="http://schemas.microsoft.com/office/drawing/2014/main" id="{637560C4-A239-7540-A494-34EFC6ADBC35}"/>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9073218" y="2742974"/>
            <a:ext cx="727024" cy="530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23040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318E9-86F8-4967-8CE4-C5ADD225EBC6}"/>
              </a:ext>
            </a:extLst>
          </p:cNvPr>
          <p:cNvSpPr>
            <a:spLocks noGrp="1"/>
          </p:cNvSpPr>
          <p:nvPr>
            <p:ph type="title"/>
          </p:nvPr>
        </p:nvSpPr>
        <p:spPr/>
        <p:txBody>
          <a:bodyPr/>
          <a:lstStyle/>
          <a:p>
            <a:r>
              <a:rPr lang="en-US" dirty="0">
                <a:latin typeface="CVS Health Sans" panose="020B0504020202020204" pitchFamily="34" charset="0"/>
              </a:rPr>
              <a:t>Building talent pipelines through strategic partnerships</a:t>
            </a:r>
            <a:endParaRPr lang="en-US" dirty="0"/>
          </a:p>
        </p:txBody>
      </p:sp>
      <p:sp>
        <p:nvSpPr>
          <p:cNvPr id="3" name="Content Placeholder 2">
            <a:extLst>
              <a:ext uri="{FF2B5EF4-FFF2-40B4-BE49-F238E27FC236}">
                <a16:creationId xmlns:a16="http://schemas.microsoft.com/office/drawing/2014/main" id="{D5E56E4B-D114-4803-8E7D-8443B37D18FB}"/>
              </a:ext>
            </a:extLst>
          </p:cNvPr>
          <p:cNvSpPr>
            <a:spLocks noGrp="1"/>
          </p:cNvSpPr>
          <p:nvPr>
            <p:ph idx="1"/>
          </p:nvPr>
        </p:nvSpPr>
        <p:spPr/>
        <p:txBody>
          <a:bodyPr/>
          <a:lstStyle/>
          <a:p>
            <a:r>
              <a:rPr lang="en-US" sz="1800" b="1" dirty="0">
                <a:latin typeface="CVS Health Sans" panose="020B0504020202020204" pitchFamily="34" charset="0"/>
              </a:rPr>
              <a:t>By working with state/local agencies, Department of Labor, workforce boards and community colleges, we attract and build a talent pipeline of qualified candidates based on our workforce needs. We have established more than 1,700 partners nationwide to:</a:t>
            </a:r>
            <a:endParaRPr lang="en-US" dirty="0">
              <a:latin typeface="CVS Health Sans" panose="020B0504020202020204" pitchFamily="34" charset="0"/>
            </a:endParaRPr>
          </a:p>
          <a:p>
            <a:pPr marL="173736" lvl="2" indent="-173736" defTabSz="914400" fontAlgn="auto">
              <a:spcBef>
                <a:spcPts val="1200"/>
              </a:spcBef>
              <a:buFont typeface="Arial" panose="020B0604020202020204" pitchFamily="34" charset="0"/>
              <a:buChar char="•"/>
              <a:defRPr/>
            </a:pPr>
            <a:r>
              <a:rPr lang="en-US" dirty="0">
                <a:latin typeface="CVS Health Sans" panose="020B0504020202020204" pitchFamily="34" charset="0"/>
              </a:rPr>
              <a:t>Utilize pre-employment and placement and post placement services to increase job retention.</a:t>
            </a:r>
          </a:p>
          <a:p>
            <a:pPr marL="173736" lvl="2" indent="-173736" defTabSz="914400" fontAlgn="auto">
              <a:spcBef>
                <a:spcPts val="1200"/>
              </a:spcBef>
              <a:buFont typeface="Arial" panose="020B0604020202020204" pitchFamily="34" charset="0"/>
              <a:buChar char="•"/>
              <a:defRPr/>
            </a:pPr>
            <a:r>
              <a:rPr lang="en-US" dirty="0">
                <a:latin typeface="CVS Health Sans" panose="020B0504020202020204" pitchFamily="34" charset="0"/>
              </a:rPr>
              <a:t>Access labor market trends and job matching services to increase our labor pool. </a:t>
            </a:r>
          </a:p>
          <a:p>
            <a:pPr marL="173736" lvl="2" indent="-173736" defTabSz="914400" fontAlgn="auto">
              <a:spcBef>
                <a:spcPts val="1200"/>
              </a:spcBef>
              <a:buFont typeface="Arial" panose="020B0604020202020204" pitchFamily="34" charset="0"/>
              <a:buChar char="•"/>
              <a:defRPr/>
            </a:pPr>
            <a:r>
              <a:rPr lang="en-US" dirty="0">
                <a:latin typeface="CVS Health Sans" panose="020B0504020202020204" pitchFamily="34" charset="0"/>
              </a:rPr>
              <a:t>Utilize job readiness, education and training programs to ensure the employer needs are understood and candidates are prepared to fill positions.  </a:t>
            </a:r>
          </a:p>
          <a:p>
            <a:pPr marL="173736" lvl="2" indent="-173736" defTabSz="914400" fontAlgn="auto">
              <a:spcBef>
                <a:spcPts val="1200"/>
              </a:spcBef>
              <a:buFont typeface="Arial" panose="020B0604020202020204" pitchFamily="34" charset="0"/>
              <a:buChar char="•"/>
              <a:defRPr/>
            </a:pPr>
            <a:r>
              <a:rPr lang="en-US" dirty="0">
                <a:latin typeface="CVS Health Sans" panose="020B0504020202020204" pitchFamily="34" charset="0"/>
              </a:rPr>
              <a:t>Support education, curriculum development to match talent with current and future workforce skills requirements.</a:t>
            </a:r>
          </a:p>
          <a:p>
            <a:pPr marL="173736" lvl="2" indent="-173736" defTabSz="914400" fontAlgn="auto">
              <a:spcBef>
                <a:spcPts val="1200"/>
              </a:spcBef>
              <a:buFont typeface="Arial" panose="020B0604020202020204" pitchFamily="34" charset="0"/>
              <a:buChar char="•"/>
              <a:defRPr/>
            </a:pPr>
            <a:r>
              <a:rPr lang="en-US" dirty="0">
                <a:latin typeface="CVS Health Sans" panose="020B0504020202020204" pitchFamily="34" charset="0"/>
              </a:rPr>
              <a:t>Collaborate  within Government led efforts at the state and local levels to establish hiring agreements and customized training opportunities.</a:t>
            </a:r>
          </a:p>
          <a:p>
            <a:endParaRPr lang="en-US" sz="1400" b="1" dirty="0">
              <a:latin typeface="CVS Health Sans" panose="020B0504020202020204" pitchFamily="34" charset="0"/>
            </a:endParaRPr>
          </a:p>
          <a:p>
            <a:endParaRPr lang="en-US" dirty="0"/>
          </a:p>
        </p:txBody>
      </p:sp>
      <p:pic>
        <p:nvPicPr>
          <p:cNvPr id="4" name="Picture 3" descr="Global">
            <a:extLst>
              <a:ext uri="{FF2B5EF4-FFF2-40B4-BE49-F238E27FC236}">
                <a16:creationId xmlns:a16="http://schemas.microsoft.com/office/drawing/2014/main" id="{ECEF53D2-F37C-407F-973C-9F8E0B7A321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02317" y="5331431"/>
            <a:ext cx="740380" cy="827483"/>
          </a:xfrm>
          <a:prstGeom prst="rect">
            <a:avLst/>
          </a:prstGeom>
        </p:spPr>
      </p:pic>
    </p:spTree>
    <p:extLst>
      <p:ext uri="{BB962C8B-B14F-4D97-AF65-F5344CB8AC3E}">
        <p14:creationId xmlns:p14="http://schemas.microsoft.com/office/powerpoint/2010/main" val="1362895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VS Health Sans" panose="020B0504020202020204" pitchFamily="34" charset="0"/>
              </a:rPr>
              <a:t>Building talent pipelines through workforce programs</a:t>
            </a:r>
          </a:p>
        </p:txBody>
      </p:sp>
      <p:sp>
        <p:nvSpPr>
          <p:cNvPr id="7" name="Content Placeholder 6"/>
          <p:cNvSpPr>
            <a:spLocks noGrp="1"/>
          </p:cNvSpPr>
          <p:nvPr>
            <p:ph idx="1"/>
          </p:nvPr>
        </p:nvSpPr>
        <p:spPr/>
        <p:txBody>
          <a:bodyPr/>
          <a:lstStyle/>
          <a:p>
            <a:pPr lvl="1">
              <a:lnSpc>
                <a:spcPts val="2140"/>
              </a:lnSpc>
            </a:pPr>
            <a:r>
              <a:rPr lang="en-US" sz="1800" b="1" dirty="0">
                <a:latin typeface="CVS Health Sans" panose="020B0504020202020204" pitchFamily="34" charset="0"/>
              </a:rPr>
              <a:t>WI created an organizational structure that enables our workforce teams across the country to carry out workforce programs that build talent pipelines within the focus areas of Abilities programs, Apprenticeship, Faith-based community impact, Mature workers, Military community, Second Chance population and Youth. </a:t>
            </a:r>
          </a:p>
          <a:p>
            <a:pPr marL="173736" lvl="1" indent="-173736"/>
            <a:r>
              <a:rPr lang="en-US" sz="1600" b="1" dirty="0"/>
              <a:t>Our pipeline development programs include:</a:t>
            </a:r>
          </a:p>
          <a:p>
            <a:pPr marL="173736" lvl="2" indent="-173736" defTabSz="914400">
              <a:buClr>
                <a:schemeClr val="tx2"/>
              </a:buClr>
            </a:pPr>
            <a:r>
              <a:rPr lang="en-US" dirty="0"/>
              <a:t>Simulated Store Training Programs </a:t>
            </a:r>
          </a:p>
          <a:p>
            <a:pPr marL="173736" lvl="2" indent="-173736" defTabSz="914400">
              <a:buClr>
                <a:schemeClr val="tx2"/>
              </a:buClr>
            </a:pPr>
            <a:r>
              <a:rPr lang="en-US" dirty="0"/>
              <a:t>Apprenticeship Programs</a:t>
            </a:r>
          </a:p>
          <a:p>
            <a:pPr marL="173736" lvl="2" indent="-173736" defTabSz="914400">
              <a:buClr>
                <a:schemeClr val="tx2"/>
              </a:buClr>
            </a:pPr>
            <a:r>
              <a:rPr lang="en-US" dirty="0"/>
              <a:t>Customized Trainings</a:t>
            </a:r>
          </a:p>
          <a:p>
            <a:pPr marL="173736" lvl="2" indent="-173736" defTabSz="914400">
              <a:buClr>
                <a:schemeClr val="tx2"/>
              </a:buClr>
            </a:pPr>
            <a:r>
              <a:rPr lang="en-US" dirty="0"/>
              <a:t>Externship and Internship Programs</a:t>
            </a:r>
          </a:p>
          <a:p>
            <a:pPr marL="173736" lvl="2" indent="-173736" defTabSz="914400">
              <a:buClr>
                <a:schemeClr val="tx2"/>
              </a:buClr>
            </a:pPr>
            <a:r>
              <a:rPr lang="en-US" dirty="0"/>
              <a:t>Incumbent Worker programs</a:t>
            </a:r>
          </a:p>
          <a:p>
            <a:pPr marL="173736" lvl="2" indent="-173736" defTabSz="914400">
              <a:buClr>
                <a:schemeClr val="tx2"/>
              </a:buClr>
            </a:pPr>
            <a:r>
              <a:rPr lang="en-US" dirty="0"/>
              <a:t>On-the-job Training Programs</a:t>
            </a:r>
          </a:p>
          <a:p>
            <a:pPr marL="173736" lvl="2" indent="-173736" defTabSz="914400">
              <a:buClr>
                <a:schemeClr val="tx2"/>
              </a:buClr>
            </a:pPr>
            <a:r>
              <a:rPr lang="en-US" dirty="0"/>
              <a:t>Workforce Innovation &amp; Talent Centers (WITC) and Career Skills Labs (CSL)</a:t>
            </a:r>
          </a:p>
        </p:txBody>
      </p:sp>
      <p:pic>
        <p:nvPicPr>
          <p:cNvPr id="6" name="Picture 5">
            <a:extLst>
              <a:ext uri="{FF2B5EF4-FFF2-40B4-BE49-F238E27FC236}">
                <a16:creationId xmlns:a16="http://schemas.microsoft.com/office/drawing/2014/main" id="{8C31FA19-8D34-C941-9B8E-5DEBAF210A7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27978" y="5395302"/>
            <a:ext cx="1007628" cy="699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65026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VS Health Sans" panose="020B0504020202020204" pitchFamily="34" charset="0"/>
              </a:rPr>
              <a:t>Our historical significance</a:t>
            </a:r>
          </a:p>
        </p:txBody>
      </p:sp>
      <p:cxnSp>
        <p:nvCxnSpPr>
          <p:cNvPr id="22" name="Straight Connector 21"/>
          <p:cNvCxnSpPr>
            <a:cxnSpLocks/>
            <a:endCxn id="28" idx="6"/>
          </p:cNvCxnSpPr>
          <p:nvPr/>
        </p:nvCxnSpPr>
        <p:spPr bwMode="gray">
          <a:xfrm>
            <a:off x="660003" y="1836130"/>
            <a:ext cx="10621226" cy="0"/>
          </a:xfrm>
          <a:prstGeom prst="line">
            <a:avLst/>
          </a:prstGeom>
          <a:ln w="19050" cmpd="sng">
            <a:solidFill>
              <a:schemeClr val="bg1"/>
            </a:solidFill>
            <a:miter lim="800000"/>
          </a:ln>
          <a:effectLst/>
        </p:spPr>
        <p:style>
          <a:lnRef idx="2">
            <a:schemeClr val="accent1"/>
          </a:lnRef>
          <a:fillRef idx="0">
            <a:schemeClr val="accent1"/>
          </a:fillRef>
          <a:effectRef idx="1">
            <a:schemeClr val="accent1"/>
          </a:effectRef>
          <a:fontRef idx="minor">
            <a:schemeClr val="tx1"/>
          </a:fontRef>
        </p:style>
      </p:cxnSp>
      <p:grpSp>
        <p:nvGrpSpPr>
          <p:cNvPr id="18" name="Group 17">
            <a:extLst>
              <a:ext uri="{FF2B5EF4-FFF2-40B4-BE49-F238E27FC236}">
                <a16:creationId xmlns:a16="http://schemas.microsoft.com/office/drawing/2014/main" id="{62FEE20A-7828-4811-80ED-E83DBFD854ED}"/>
              </a:ext>
            </a:extLst>
          </p:cNvPr>
          <p:cNvGrpSpPr/>
          <p:nvPr/>
        </p:nvGrpSpPr>
        <p:grpSpPr>
          <a:xfrm>
            <a:off x="7700365" y="1333210"/>
            <a:ext cx="1884707" cy="4611622"/>
            <a:chOff x="7959227" y="2500988"/>
            <a:chExt cx="1884707" cy="4611622"/>
          </a:xfrm>
          <a:effectLst/>
        </p:grpSpPr>
        <p:pic>
          <p:nvPicPr>
            <p:cNvPr id="36" name="Picture 3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98660" y="2500988"/>
              <a:ext cx="1005840" cy="1005840"/>
            </a:xfrm>
            <a:prstGeom prst="ellipse">
              <a:avLst/>
            </a:prstGeom>
            <a:ln w="63500" cap="rnd">
              <a:noFill/>
            </a:ln>
            <a:effectLst/>
            <a:scene3d>
              <a:camera prst="orthographicFront"/>
              <a:lightRig rig="contrasting" dir="t">
                <a:rot lat="0" lon="0" rev="3000000"/>
              </a:lightRig>
            </a:scene3d>
            <a:sp3d>
              <a:bevelT w="0" h="0"/>
              <a:contourClr>
                <a:srgbClr val="333333"/>
              </a:contourClr>
            </a:sp3d>
          </p:spPr>
        </p:pic>
        <p:sp>
          <p:nvSpPr>
            <p:cNvPr id="16" name="Rectangle 15"/>
            <p:cNvSpPr/>
            <p:nvPr/>
          </p:nvSpPr>
          <p:spPr>
            <a:xfrm>
              <a:off x="7959227" y="3603957"/>
              <a:ext cx="1884707" cy="3508653"/>
            </a:xfrm>
            <a:prstGeom prst="rect">
              <a:avLst/>
            </a:prstGeom>
          </p:spPr>
          <p:txBody>
            <a:bodyPr wrap="square" lIns="0" tIns="0" rIns="0">
              <a:spAutoFit/>
            </a:bodyPr>
            <a:lstStyle/>
            <a:p>
              <a:pPr marL="12696" algn="ctr">
                <a:spcBef>
                  <a:spcPts val="10"/>
                </a:spcBef>
                <a:defRPr/>
              </a:pPr>
              <a:r>
                <a:rPr lang="en-US" sz="1300" b="1" spc="10" dirty="0">
                  <a:solidFill>
                    <a:schemeClr val="tx2"/>
                  </a:solidFill>
                  <a:cs typeface="Arial"/>
                </a:rPr>
                <a:t>Donald Trump</a:t>
              </a:r>
            </a:p>
            <a:p>
              <a:pPr marL="12696" algn="ctr">
                <a:spcBef>
                  <a:spcPts val="10"/>
                </a:spcBef>
                <a:defRPr/>
              </a:pPr>
              <a:r>
                <a:rPr lang="en-US" sz="1300" b="1" spc="10" dirty="0">
                  <a:solidFill>
                    <a:schemeClr val="tx2"/>
                  </a:solidFill>
                  <a:cs typeface="Arial"/>
                </a:rPr>
                <a:t>2</a:t>
              </a:r>
              <a:r>
                <a:rPr lang="en-US" sz="1300" b="1" spc="-35" dirty="0">
                  <a:solidFill>
                    <a:schemeClr val="tx2"/>
                  </a:solidFill>
                  <a:cs typeface="Arial"/>
                </a:rPr>
                <a:t>0</a:t>
              </a:r>
              <a:r>
                <a:rPr lang="en-US" sz="1300" b="1" spc="-65" dirty="0">
                  <a:solidFill>
                    <a:schemeClr val="tx2"/>
                  </a:solidFill>
                  <a:cs typeface="Arial"/>
                </a:rPr>
                <a:t>1</a:t>
              </a:r>
              <a:r>
                <a:rPr lang="en-US" sz="1300" b="1" spc="55" dirty="0">
                  <a:solidFill>
                    <a:schemeClr val="tx2"/>
                  </a:solidFill>
                  <a:cs typeface="Arial"/>
                </a:rPr>
                <a:t>7</a:t>
              </a:r>
              <a:r>
                <a:rPr lang="en-US" sz="1300" b="1" spc="-60" dirty="0">
                  <a:solidFill>
                    <a:schemeClr val="tx2"/>
                  </a:solidFill>
                  <a:cs typeface="Arial"/>
                </a:rPr>
                <a:t> – </a:t>
              </a:r>
              <a:r>
                <a:rPr lang="en-US" sz="1300" b="1" spc="-40" dirty="0">
                  <a:solidFill>
                    <a:schemeClr val="tx2"/>
                  </a:solidFill>
                  <a:cs typeface="Arial"/>
                </a:rPr>
                <a:t>2021 </a:t>
              </a:r>
            </a:p>
            <a:p>
              <a:pPr marL="173736" indent="-173736" algn="ctr">
                <a:spcBef>
                  <a:spcPts val="1200"/>
                </a:spcBef>
                <a:buClr>
                  <a:schemeClr val="tx2"/>
                </a:buClr>
                <a:buFont typeface="Arial" panose="020B0604020202020204" pitchFamily="34" charset="0"/>
                <a:buChar char="•"/>
                <a:defRPr/>
              </a:pPr>
              <a:r>
                <a:rPr lang="en-US" sz="1300" dirty="0">
                  <a:solidFill>
                    <a:schemeClr val="tx2"/>
                  </a:solidFill>
                  <a:cs typeface="Arial"/>
                </a:rPr>
                <a:t>Worked with U.S. Department of Education on process simplification.</a:t>
              </a:r>
            </a:p>
            <a:p>
              <a:pPr marL="173736" indent="-173736" algn="ctr">
                <a:spcBef>
                  <a:spcPts val="1200"/>
                </a:spcBef>
                <a:buClr>
                  <a:schemeClr val="tx2"/>
                </a:buClr>
                <a:buFont typeface="Arial" panose="020B0604020202020204" pitchFamily="34" charset="0"/>
                <a:buChar char="•"/>
                <a:defRPr/>
              </a:pPr>
              <a:r>
                <a:rPr lang="en-US" sz="1300" dirty="0">
                  <a:solidFill>
                    <a:schemeClr val="tx2"/>
                  </a:solidFill>
                  <a:cs typeface="Arial"/>
                </a:rPr>
                <a:t>Renewed commitment to hire 5,000 more apprentices by 2022.</a:t>
              </a:r>
            </a:p>
            <a:p>
              <a:pPr marL="173736" indent="-173736" algn="ctr">
                <a:spcBef>
                  <a:spcPts val="1200"/>
                </a:spcBef>
                <a:buClr>
                  <a:schemeClr val="tx2"/>
                </a:buClr>
                <a:buFont typeface="Arial" panose="020B0604020202020204" pitchFamily="34" charset="0"/>
                <a:buChar char="•"/>
                <a:defRPr/>
              </a:pPr>
              <a:r>
                <a:rPr lang="en-US" sz="1300" dirty="0">
                  <a:solidFill>
                    <a:schemeClr val="tx2"/>
                  </a:solidFill>
                  <a:cs typeface="Arial"/>
                </a:rPr>
                <a:t>Initiated discussions on the integration of  ex-offender population as a target area for CVSH.</a:t>
              </a:r>
            </a:p>
          </p:txBody>
        </p:sp>
      </p:grpSp>
      <p:grpSp>
        <p:nvGrpSpPr>
          <p:cNvPr id="14" name="Group 13">
            <a:extLst>
              <a:ext uri="{FF2B5EF4-FFF2-40B4-BE49-F238E27FC236}">
                <a16:creationId xmlns:a16="http://schemas.microsoft.com/office/drawing/2014/main" id="{2BDEA0E9-07E4-49A4-BB2C-81F8391E9F7E}"/>
              </a:ext>
            </a:extLst>
          </p:cNvPr>
          <p:cNvGrpSpPr/>
          <p:nvPr/>
        </p:nvGrpSpPr>
        <p:grpSpPr>
          <a:xfrm>
            <a:off x="2680612" y="1313036"/>
            <a:ext cx="2467116" cy="4831852"/>
            <a:chOff x="2902740" y="2480814"/>
            <a:chExt cx="2467116" cy="4831852"/>
          </a:xfrm>
        </p:grpSpPr>
        <p:grpSp>
          <p:nvGrpSpPr>
            <p:cNvPr id="3" name="Group 2"/>
            <p:cNvGrpSpPr/>
            <p:nvPr/>
          </p:nvGrpSpPr>
          <p:grpSpPr>
            <a:xfrm>
              <a:off x="2973789" y="2480814"/>
              <a:ext cx="1665429" cy="1005840"/>
              <a:chOff x="3139002" y="2480814"/>
              <a:chExt cx="1665429" cy="1005840"/>
            </a:xfrm>
          </p:grpSpPr>
          <p:pic>
            <p:nvPicPr>
              <p:cNvPr id="31" name="Picture 3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98591" y="2480814"/>
                <a:ext cx="1005840" cy="1005840"/>
              </a:xfrm>
              <a:prstGeom prst="ellipse">
                <a:avLst/>
              </a:prstGeom>
              <a:ln w="63500" cap="rnd">
                <a:noFill/>
              </a:ln>
              <a:effectLst/>
              <a:scene3d>
                <a:camera prst="orthographicFront"/>
                <a:lightRig rig="contrasting" dir="t">
                  <a:rot lat="0" lon="0" rev="3000000"/>
                </a:lightRig>
              </a:scene3d>
              <a:sp3d>
                <a:bevelT w="0" h="0"/>
                <a:contourClr>
                  <a:srgbClr val="333333"/>
                </a:contourClr>
              </a:sp3d>
            </p:spPr>
          </p:pic>
          <p:sp>
            <p:nvSpPr>
              <p:cNvPr id="37" name="Oval 36"/>
              <p:cNvSpPr/>
              <p:nvPr/>
            </p:nvSpPr>
            <p:spPr>
              <a:xfrm>
                <a:off x="3139002" y="2788977"/>
                <a:ext cx="1006978" cy="389513"/>
              </a:xfrm>
              <a:prstGeom prst="ellipse">
                <a:avLst/>
              </a:prstGeom>
              <a:noFill/>
              <a:ln w="9525">
                <a:noFill/>
              </a:ln>
            </p:spPr>
            <p:txBody>
              <a:bodyPr wrap="square" lIns="0" tIns="0" rIns="0" bIns="0" rtlCol="0" anchor="ctr">
                <a:spAutoFit/>
              </a:bodyPr>
              <a:lstStyle/>
              <a:p>
                <a:pPr algn="ctr">
                  <a:defRPr/>
                </a:pPr>
                <a:endParaRPr lang="en-US" dirty="0">
                  <a:solidFill>
                    <a:prstClr val="black"/>
                  </a:solidFill>
                  <a:latin typeface="Calibri"/>
                </a:endParaRPr>
              </a:p>
            </p:txBody>
          </p:sp>
        </p:grpSp>
        <p:sp>
          <p:nvSpPr>
            <p:cNvPr id="19" name="Rectangle 18"/>
            <p:cNvSpPr/>
            <p:nvPr/>
          </p:nvSpPr>
          <p:spPr>
            <a:xfrm>
              <a:off x="2902740" y="3603958"/>
              <a:ext cx="2467116" cy="3708708"/>
            </a:xfrm>
            <a:prstGeom prst="rect">
              <a:avLst/>
            </a:prstGeom>
          </p:spPr>
          <p:txBody>
            <a:bodyPr wrap="square" lIns="0" tIns="0" rIns="0">
              <a:spAutoFit/>
            </a:bodyPr>
            <a:lstStyle/>
            <a:p>
              <a:pPr marL="12696" algn="ctr">
                <a:spcBef>
                  <a:spcPts val="10"/>
                </a:spcBef>
                <a:defRPr/>
              </a:pPr>
              <a:r>
                <a:rPr lang="en-US" sz="1300" b="1" spc="10" dirty="0">
                  <a:solidFill>
                    <a:schemeClr val="tx2"/>
                  </a:solidFill>
                  <a:cs typeface="Arial"/>
                </a:rPr>
                <a:t>George W. Bush</a:t>
              </a:r>
            </a:p>
            <a:p>
              <a:pPr marL="12696" algn="ctr">
                <a:spcBef>
                  <a:spcPts val="10"/>
                </a:spcBef>
                <a:defRPr/>
              </a:pPr>
              <a:r>
                <a:rPr lang="en-US" sz="1300" b="1" spc="10" dirty="0">
                  <a:solidFill>
                    <a:schemeClr val="tx2"/>
                  </a:solidFill>
                  <a:cs typeface="Arial"/>
                </a:rPr>
                <a:t>2001 – 2009</a:t>
              </a:r>
            </a:p>
            <a:p>
              <a:pPr marL="173736" indent="-173736" algn="ctr">
                <a:spcBef>
                  <a:spcPts val="1200"/>
                </a:spcBef>
                <a:buClr>
                  <a:schemeClr val="tx2"/>
                </a:buClr>
                <a:buFont typeface="Arial" charset="0"/>
                <a:buChar char="•"/>
                <a:defRPr/>
              </a:pPr>
              <a:r>
                <a:rPr lang="en-US" sz="1300" spc="10" dirty="0">
                  <a:solidFill>
                    <a:schemeClr val="tx2"/>
                  </a:solidFill>
                  <a:cs typeface="Arial"/>
                </a:rPr>
                <a:t>Awarded a $1.7 million health care apprenticeship program grant, piloted in Detroit and replicated in Atlanta, Chicago, Dallas, and Indianapolis. </a:t>
              </a:r>
            </a:p>
            <a:p>
              <a:pPr marL="173736" indent="-173736" algn="ctr">
                <a:spcBef>
                  <a:spcPts val="1200"/>
                </a:spcBef>
                <a:buClr>
                  <a:schemeClr val="tx2"/>
                </a:buClr>
                <a:buFont typeface="Arial" charset="0"/>
                <a:buChar char="•"/>
                <a:defRPr/>
              </a:pPr>
              <a:r>
                <a:rPr lang="en-US" sz="1300" spc="10" dirty="0">
                  <a:solidFill>
                    <a:schemeClr val="tx2"/>
                  </a:solidFill>
                  <a:cs typeface="Arial"/>
                </a:rPr>
                <a:t>Began building successful partnerships with faith communities across the country. </a:t>
              </a:r>
            </a:p>
            <a:p>
              <a:pPr marL="173736" indent="-173736" algn="ctr">
                <a:spcBef>
                  <a:spcPts val="1200"/>
                </a:spcBef>
                <a:buClr>
                  <a:schemeClr val="tx2"/>
                </a:buClr>
                <a:buFont typeface="Arial" charset="0"/>
                <a:buChar char="•"/>
                <a:defRPr/>
              </a:pPr>
              <a:r>
                <a:rPr lang="en-US" sz="1300" spc="10" dirty="0">
                  <a:solidFill>
                    <a:schemeClr val="tx2"/>
                  </a:solidFill>
                  <a:cs typeface="Arial"/>
                </a:rPr>
                <a:t>Received the 2006 New Freedom Initiative Award from the U.S. Department of Labor.</a:t>
              </a:r>
            </a:p>
          </p:txBody>
        </p:sp>
      </p:grpSp>
      <p:grpSp>
        <p:nvGrpSpPr>
          <p:cNvPr id="17" name="Group 16">
            <a:extLst>
              <a:ext uri="{FF2B5EF4-FFF2-40B4-BE49-F238E27FC236}">
                <a16:creationId xmlns:a16="http://schemas.microsoft.com/office/drawing/2014/main" id="{ABAD22B4-21D1-4CEA-8DAE-A03AF4FC80E4}"/>
              </a:ext>
            </a:extLst>
          </p:cNvPr>
          <p:cNvGrpSpPr/>
          <p:nvPr/>
        </p:nvGrpSpPr>
        <p:grpSpPr>
          <a:xfrm>
            <a:off x="5348028" y="1313036"/>
            <a:ext cx="2098246" cy="4590568"/>
            <a:chOff x="5467966" y="2480814"/>
            <a:chExt cx="2098246" cy="4590568"/>
          </a:xfrm>
          <a:effectLst/>
        </p:grpSpPr>
        <p:pic>
          <p:nvPicPr>
            <p:cNvPr id="29" name="Picture 2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14169" y="2480814"/>
              <a:ext cx="1005840" cy="1005840"/>
            </a:xfrm>
            <a:prstGeom prst="ellipse">
              <a:avLst/>
            </a:prstGeom>
            <a:ln w="63500" cap="rnd">
              <a:noFill/>
            </a:ln>
            <a:effectLst/>
            <a:scene3d>
              <a:camera prst="orthographicFront"/>
              <a:lightRig rig="contrasting" dir="t">
                <a:rot lat="0" lon="0" rev="3000000"/>
              </a:lightRig>
            </a:scene3d>
            <a:sp3d>
              <a:bevelT w="0" h="0"/>
              <a:contourClr>
                <a:srgbClr val="333333"/>
              </a:contourClr>
            </a:sp3d>
          </p:spPr>
        </p:pic>
        <p:sp>
          <p:nvSpPr>
            <p:cNvPr id="15" name="Rectangle 14"/>
            <p:cNvSpPr/>
            <p:nvPr/>
          </p:nvSpPr>
          <p:spPr>
            <a:xfrm>
              <a:off x="5467966" y="3603958"/>
              <a:ext cx="2098246" cy="3467424"/>
            </a:xfrm>
            <a:prstGeom prst="rect">
              <a:avLst/>
            </a:prstGeom>
          </p:spPr>
          <p:txBody>
            <a:bodyPr wrap="square" lIns="0" tIns="0" rIns="0">
              <a:spAutoFit/>
            </a:bodyPr>
            <a:lstStyle/>
            <a:p>
              <a:pPr marL="12696" algn="ctr">
                <a:spcBef>
                  <a:spcPts val="10"/>
                </a:spcBef>
                <a:defRPr/>
              </a:pPr>
              <a:r>
                <a:rPr lang="en-US" sz="1300" b="1" spc="10" dirty="0">
                  <a:solidFill>
                    <a:schemeClr val="tx2"/>
                  </a:solidFill>
                  <a:cs typeface="Arial"/>
                </a:rPr>
                <a:t>Barack Obama</a:t>
              </a:r>
            </a:p>
            <a:p>
              <a:pPr marL="12696" algn="ctr">
                <a:spcBef>
                  <a:spcPts val="10"/>
                </a:spcBef>
                <a:defRPr/>
              </a:pPr>
              <a:r>
                <a:rPr lang="en-US" sz="1300" b="1" spc="10" dirty="0">
                  <a:solidFill>
                    <a:schemeClr val="tx2"/>
                  </a:solidFill>
                  <a:cs typeface="Arial"/>
                </a:rPr>
                <a:t>2</a:t>
              </a:r>
              <a:r>
                <a:rPr lang="en-US" sz="1300" b="1" spc="20" dirty="0">
                  <a:solidFill>
                    <a:schemeClr val="tx2"/>
                  </a:solidFill>
                  <a:cs typeface="Arial"/>
                </a:rPr>
                <a:t>0</a:t>
              </a:r>
              <a:r>
                <a:rPr lang="en-US" sz="1300" b="1" spc="15" dirty="0">
                  <a:solidFill>
                    <a:schemeClr val="tx2"/>
                  </a:solidFill>
                  <a:cs typeface="Arial"/>
                </a:rPr>
                <a:t>0</a:t>
              </a:r>
              <a:r>
                <a:rPr lang="en-US" sz="1300" b="1" spc="55" dirty="0">
                  <a:solidFill>
                    <a:schemeClr val="tx2"/>
                  </a:solidFill>
                  <a:cs typeface="Arial"/>
                </a:rPr>
                <a:t>9</a:t>
              </a:r>
              <a:r>
                <a:rPr lang="en-US" sz="1300" b="1" spc="-95" dirty="0">
                  <a:solidFill>
                    <a:schemeClr val="tx2"/>
                  </a:solidFill>
                  <a:cs typeface="Arial"/>
                </a:rPr>
                <a:t> – </a:t>
              </a:r>
              <a:r>
                <a:rPr lang="en-US" sz="1300" b="1" spc="10" dirty="0">
                  <a:solidFill>
                    <a:schemeClr val="tx2"/>
                  </a:solidFill>
                  <a:cs typeface="Arial"/>
                </a:rPr>
                <a:t>2</a:t>
              </a:r>
              <a:r>
                <a:rPr lang="en-US" sz="1300" b="1" spc="-35" dirty="0">
                  <a:solidFill>
                    <a:schemeClr val="tx2"/>
                  </a:solidFill>
                  <a:cs typeface="Arial"/>
                </a:rPr>
                <a:t>0</a:t>
              </a:r>
              <a:r>
                <a:rPr lang="en-US" sz="1300" b="1" spc="-110" dirty="0">
                  <a:solidFill>
                    <a:schemeClr val="tx2"/>
                  </a:solidFill>
                  <a:cs typeface="Arial"/>
                </a:rPr>
                <a:t>1</a:t>
              </a:r>
              <a:r>
                <a:rPr lang="en-US" sz="1300" b="1" dirty="0">
                  <a:solidFill>
                    <a:schemeClr val="tx2"/>
                  </a:solidFill>
                  <a:cs typeface="Arial"/>
                </a:rPr>
                <a:t>7</a:t>
              </a:r>
              <a:endParaRPr lang="en-US" sz="1300" b="1" dirty="0">
                <a:solidFill>
                  <a:schemeClr val="tx2"/>
                </a:solidFill>
              </a:endParaRPr>
            </a:p>
            <a:p>
              <a:pPr marL="173736" indent="-173736" algn="ctr">
                <a:spcBef>
                  <a:spcPts val="1200"/>
                </a:spcBef>
                <a:buClr>
                  <a:schemeClr val="tx2"/>
                </a:buClr>
                <a:buFont typeface="Arial"/>
                <a:buChar char="•"/>
                <a:tabLst>
                  <a:tab pos="126962" algn="l"/>
                </a:tabLst>
                <a:defRPr/>
              </a:pPr>
              <a:r>
                <a:rPr lang="en-US" sz="1300" spc="-5" dirty="0">
                  <a:solidFill>
                    <a:schemeClr val="tx2"/>
                  </a:solidFill>
                  <a:cs typeface="Arial"/>
                </a:rPr>
                <a:t>Recognized by President Obama at the 2015 State of the Union Address. </a:t>
              </a:r>
              <a:endParaRPr lang="en-US" sz="1300" dirty="0">
                <a:solidFill>
                  <a:schemeClr val="tx2"/>
                </a:solidFill>
              </a:endParaRPr>
            </a:p>
            <a:p>
              <a:pPr marL="173736" indent="-173736" algn="ctr">
                <a:spcBef>
                  <a:spcPts val="1200"/>
                </a:spcBef>
                <a:buClr>
                  <a:schemeClr val="tx2"/>
                </a:buClr>
                <a:buFont typeface="Arial"/>
                <a:buChar char="•"/>
                <a:tabLst>
                  <a:tab pos="126962" algn="l"/>
                </a:tabLst>
                <a:defRPr/>
              </a:pPr>
              <a:r>
                <a:rPr lang="en-US" sz="1300" spc="-40" dirty="0">
                  <a:solidFill>
                    <a:schemeClr val="tx2"/>
                  </a:solidFill>
                  <a:cs typeface="Arial"/>
                </a:rPr>
                <a:t>Exposed 1M+ youth to pharmacy careers.</a:t>
              </a:r>
            </a:p>
            <a:p>
              <a:pPr marL="173736" indent="-173736" algn="ctr">
                <a:spcBef>
                  <a:spcPts val="1200"/>
                </a:spcBef>
                <a:buClr>
                  <a:schemeClr val="tx2"/>
                </a:buClr>
                <a:buFont typeface="Arial"/>
                <a:buChar char="•"/>
                <a:tabLst>
                  <a:tab pos="126962" algn="l"/>
                </a:tabLst>
                <a:defRPr/>
              </a:pPr>
              <a:r>
                <a:rPr lang="en-US" sz="1300" dirty="0">
                  <a:solidFill>
                    <a:schemeClr val="tx2"/>
                  </a:solidFill>
                  <a:cs typeface="Arial"/>
                </a:rPr>
                <a:t>Managed  ~1,400 Public/Private Partnerships.</a:t>
              </a:r>
            </a:p>
            <a:p>
              <a:pPr marL="173736" indent="-173736" algn="ctr">
                <a:spcBef>
                  <a:spcPts val="1200"/>
                </a:spcBef>
                <a:buClr>
                  <a:schemeClr val="tx2"/>
                </a:buClr>
                <a:buFont typeface="Arial"/>
                <a:buChar char="•"/>
                <a:tabLst>
                  <a:tab pos="126962" algn="l"/>
                </a:tabLst>
                <a:defRPr/>
              </a:pPr>
              <a:r>
                <a:rPr lang="en-US" sz="1300" dirty="0">
                  <a:solidFill>
                    <a:schemeClr val="tx2"/>
                  </a:solidFill>
                  <a:cs typeface="Arial"/>
                </a:rPr>
                <a:t>Opened CVS Health® Fort Bragg Talent Connect Center (TCC).</a:t>
              </a:r>
            </a:p>
            <a:p>
              <a:pPr marL="9141">
                <a:lnSpc>
                  <a:spcPts val="1460"/>
                </a:lnSpc>
                <a:spcBef>
                  <a:spcPts val="200"/>
                </a:spcBef>
                <a:buClr>
                  <a:srgbClr val="CC0000"/>
                </a:buClr>
                <a:tabLst>
                  <a:tab pos="126962" algn="l"/>
                </a:tabLst>
                <a:defRPr/>
              </a:pPr>
              <a:endParaRPr lang="en-US" sz="1200" dirty="0">
                <a:solidFill>
                  <a:prstClr val="black"/>
                </a:solidFill>
                <a:latin typeface="Arial"/>
                <a:cs typeface="Arial"/>
              </a:endParaRPr>
            </a:p>
          </p:txBody>
        </p:sp>
      </p:grpSp>
      <p:grpSp>
        <p:nvGrpSpPr>
          <p:cNvPr id="12" name="Group 11">
            <a:extLst>
              <a:ext uri="{FF2B5EF4-FFF2-40B4-BE49-F238E27FC236}">
                <a16:creationId xmlns:a16="http://schemas.microsoft.com/office/drawing/2014/main" id="{2C10F505-2BBA-462B-971E-31BC12A65B92}"/>
              </a:ext>
            </a:extLst>
          </p:cNvPr>
          <p:cNvGrpSpPr/>
          <p:nvPr/>
        </p:nvGrpSpPr>
        <p:grpSpPr>
          <a:xfrm>
            <a:off x="293902" y="1333210"/>
            <a:ext cx="2078831" cy="4211512"/>
            <a:chOff x="562748" y="2500988"/>
            <a:chExt cx="2078831" cy="4211512"/>
          </a:xfrm>
        </p:grpSpPr>
        <p:sp>
          <p:nvSpPr>
            <p:cNvPr id="13" name="Rectangle 12"/>
            <p:cNvSpPr/>
            <p:nvPr/>
          </p:nvSpPr>
          <p:spPr>
            <a:xfrm>
              <a:off x="562748" y="3603957"/>
              <a:ext cx="2078831" cy="3108543"/>
            </a:xfrm>
            <a:prstGeom prst="rect">
              <a:avLst/>
            </a:prstGeom>
            <a:effectLst/>
          </p:spPr>
          <p:txBody>
            <a:bodyPr wrap="square" lIns="0" tIns="0" rIns="0">
              <a:spAutoFit/>
            </a:bodyPr>
            <a:lstStyle/>
            <a:p>
              <a:pPr marL="12696" algn="ctr">
                <a:spcBef>
                  <a:spcPts val="10"/>
                </a:spcBef>
                <a:defRPr/>
              </a:pPr>
              <a:r>
                <a:rPr lang="en-US" sz="1300" b="1" spc="-65" dirty="0">
                  <a:solidFill>
                    <a:schemeClr val="tx2"/>
                  </a:solidFill>
                  <a:cs typeface="Arial"/>
                </a:rPr>
                <a:t>Bill Clinton</a:t>
              </a:r>
            </a:p>
            <a:p>
              <a:pPr marL="12696" algn="ctr">
                <a:spcBef>
                  <a:spcPts val="10"/>
                </a:spcBef>
                <a:defRPr/>
              </a:pPr>
              <a:r>
                <a:rPr lang="en-US" sz="1300" b="1" spc="-65" dirty="0">
                  <a:solidFill>
                    <a:schemeClr val="tx2"/>
                  </a:solidFill>
                  <a:cs typeface="Arial"/>
                </a:rPr>
                <a:t>1</a:t>
              </a:r>
              <a:r>
                <a:rPr lang="en-US" sz="1300" b="1" spc="10" dirty="0">
                  <a:solidFill>
                    <a:schemeClr val="tx2"/>
                  </a:solidFill>
                  <a:cs typeface="Arial"/>
                </a:rPr>
                <a:t>9</a:t>
              </a:r>
              <a:r>
                <a:rPr lang="en-US" sz="1300" b="1" spc="5" dirty="0">
                  <a:solidFill>
                    <a:schemeClr val="tx2"/>
                  </a:solidFill>
                  <a:cs typeface="Arial"/>
                </a:rPr>
                <a:t>9</a:t>
              </a:r>
              <a:r>
                <a:rPr lang="en-US" sz="1300" b="1" spc="55" dirty="0">
                  <a:solidFill>
                    <a:schemeClr val="tx2"/>
                  </a:solidFill>
                  <a:cs typeface="Arial"/>
                </a:rPr>
                <a:t>3 –</a:t>
              </a:r>
              <a:r>
                <a:rPr lang="en-US" sz="1300" b="1" spc="-95" dirty="0">
                  <a:solidFill>
                    <a:schemeClr val="tx2"/>
                  </a:solidFill>
                  <a:cs typeface="Arial"/>
                </a:rPr>
                <a:t> </a:t>
              </a:r>
              <a:r>
                <a:rPr lang="en-US" sz="1300" b="1" spc="10" dirty="0">
                  <a:solidFill>
                    <a:schemeClr val="tx2"/>
                  </a:solidFill>
                  <a:cs typeface="Arial"/>
                </a:rPr>
                <a:t>2</a:t>
              </a:r>
              <a:r>
                <a:rPr lang="en-US" sz="1300" b="1" spc="20" dirty="0">
                  <a:solidFill>
                    <a:schemeClr val="tx2"/>
                  </a:solidFill>
                  <a:cs typeface="Arial"/>
                </a:rPr>
                <a:t>0</a:t>
              </a:r>
              <a:r>
                <a:rPr lang="en-US" sz="1300" b="1" spc="-35" dirty="0">
                  <a:solidFill>
                    <a:schemeClr val="tx2"/>
                  </a:solidFill>
                  <a:cs typeface="Arial"/>
                </a:rPr>
                <a:t>0</a:t>
              </a:r>
              <a:r>
                <a:rPr lang="en-US" sz="1300" b="1" dirty="0">
                  <a:solidFill>
                    <a:schemeClr val="tx2"/>
                  </a:solidFill>
                  <a:cs typeface="Arial"/>
                </a:rPr>
                <a:t>1</a:t>
              </a:r>
            </a:p>
            <a:p>
              <a:pPr marL="173684" indent="-173736" algn="ctr">
                <a:spcBef>
                  <a:spcPts val="1200"/>
                </a:spcBef>
                <a:buClr>
                  <a:schemeClr val="tx2"/>
                </a:buClr>
                <a:buFont typeface="Arial"/>
                <a:buChar char="•"/>
                <a:tabLst>
                  <a:tab pos="126962" algn="l"/>
                </a:tabLst>
                <a:defRPr/>
              </a:pPr>
              <a:r>
                <a:rPr lang="en-US" sz="1300" spc="-40" dirty="0">
                  <a:solidFill>
                    <a:schemeClr val="tx2"/>
                  </a:solidFill>
                  <a:cs typeface="Arial"/>
                </a:rPr>
                <a:t>Transition ~5,000 people off from public assistance each year.</a:t>
              </a:r>
            </a:p>
            <a:p>
              <a:pPr marL="173684" indent="-173736" algn="ctr">
                <a:spcBef>
                  <a:spcPts val="1200"/>
                </a:spcBef>
                <a:buClr>
                  <a:schemeClr val="tx2"/>
                </a:buClr>
                <a:buFont typeface="Arial"/>
                <a:buChar char="•"/>
                <a:tabLst>
                  <a:tab pos="126962" algn="l"/>
                </a:tabLst>
                <a:defRPr/>
              </a:pPr>
              <a:r>
                <a:rPr lang="en-US" sz="1300" dirty="0">
                  <a:solidFill>
                    <a:schemeClr val="tx2"/>
                  </a:solidFill>
                </a:rPr>
                <a:t>Established the first public/private/government/ corporate one-stop in the country.</a:t>
              </a:r>
            </a:p>
            <a:p>
              <a:pPr marL="173684" indent="-173736" algn="ctr">
                <a:spcBef>
                  <a:spcPts val="1200"/>
                </a:spcBef>
                <a:buClr>
                  <a:schemeClr val="tx2"/>
                </a:buClr>
                <a:buFont typeface="Arial"/>
                <a:buChar char="•"/>
                <a:tabLst>
                  <a:tab pos="126962" algn="l"/>
                </a:tabLst>
                <a:defRPr/>
              </a:pPr>
              <a:r>
                <a:rPr lang="en-US" sz="1300" dirty="0">
                  <a:solidFill>
                    <a:schemeClr val="tx2"/>
                  </a:solidFill>
                </a:rPr>
                <a:t>One of the original business partners for the nation's welfare-to-work initiative</a:t>
              </a:r>
              <a:r>
                <a:rPr lang="en-US" sz="1300" dirty="0">
                  <a:solidFill>
                    <a:prstClr val="black"/>
                  </a:solidFill>
                </a:rPr>
                <a:t>. </a:t>
              </a:r>
            </a:p>
          </p:txBody>
        </p:sp>
        <p:grpSp>
          <p:nvGrpSpPr>
            <p:cNvPr id="6" name="Group 5"/>
            <p:cNvGrpSpPr/>
            <p:nvPr/>
          </p:nvGrpSpPr>
          <p:grpSpPr>
            <a:xfrm>
              <a:off x="634468" y="2500988"/>
              <a:ext cx="1470615" cy="1005840"/>
              <a:chOff x="731470" y="2500988"/>
              <a:chExt cx="1470615" cy="1005840"/>
            </a:xfrm>
          </p:grpSpPr>
          <p:pic>
            <p:nvPicPr>
              <p:cNvPr id="23" name="Picture 2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96245" y="2500988"/>
                <a:ext cx="1005840" cy="1005840"/>
              </a:xfrm>
              <a:prstGeom prst="ellipse">
                <a:avLst/>
              </a:prstGeom>
              <a:ln w="63500" cap="rnd">
                <a:noFill/>
              </a:ln>
              <a:effectLst/>
              <a:scene3d>
                <a:camera prst="orthographicFront"/>
                <a:lightRig rig="contrasting" dir="t">
                  <a:rot lat="0" lon="0" rev="3000000"/>
                </a:lightRig>
              </a:scene3d>
              <a:sp3d>
                <a:bevelT w="0" h="0"/>
                <a:contourClr>
                  <a:srgbClr val="333333"/>
                </a:contourClr>
              </a:sp3d>
            </p:spPr>
          </p:pic>
          <p:sp>
            <p:nvSpPr>
              <p:cNvPr id="24" name="Oval 23"/>
              <p:cNvSpPr/>
              <p:nvPr/>
            </p:nvSpPr>
            <p:spPr>
              <a:xfrm>
                <a:off x="731470" y="2789219"/>
                <a:ext cx="1006978" cy="389513"/>
              </a:xfrm>
              <a:prstGeom prst="ellipse">
                <a:avLst/>
              </a:prstGeom>
              <a:noFill/>
              <a:ln w="9525">
                <a:noFill/>
              </a:ln>
            </p:spPr>
            <p:txBody>
              <a:bodyPr wrap="square" lIns="0" tIns="0" rIns="0" bIns="0" rtlCol="0" anchor="ctr">
                <a:spAutoFit/>
              </a:bodyPr>
              <a:lstStyle/>
              <a:p>
                <a:pPr algn="ctr">
                  <a:defRPr/>
                </a:pPr>
                <a:endParaRPr lang="en-US" dirty="0">
                  <a:solidFill>
                    <a:prstClr val="black"/>
                  </a:solidFill>
                  <a:latin typeface="Calibri"/>
                </a:endParaRPr>
              </a:p>
            </p:txBody>
          </p:sp>
        </p:grpSp>
      </p:grpSp>
      <p:pic>
        <p:nvPicPr>
          <p:cNvPr id="28" name="Picture 27">
            <a:extLst>
              <a:ext uri="{FF2B5EF4-FFF2-40B4-BE49-F238E27FC236}">
                <a16:creationId xmlns:a16="http://schemas.microsoft.com/office/drawing/2014/main" id="{B6C94C94-B48A-4EBD-8D2E-72B9E5975F5E}"/>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10275389" y="1333210"/>
            <a:ext cx="1005840" cy="1005840"/>
          </a:xfrm>
          <a:prstGeom prst="ellipse">
            <a:avLst/>
          </a:prstGeom>
          <a:ln w="63500" cap="rnd">
            <a:noFill/>
          </a:ln>
          <a:effectLst/>
          <a:scene3d>
            <a:camera prst="orthographicFront"/>
            <a:lightRig rig="contrasting" dir="t">
              <a:rot lat="0" lon="0" rev="3000000"/>
            </a:lightRig>
          </a:scene3d>
          <a:sp3d>
            <a:bevelT w="0" h="0"/>
            <a:contourClr>
              <a:srgbClr val="333333"/>
            </a:contourClr>
          </a:sp3d>
        </p:spPr>
      </p:pic>
      <p:sp>
        <p:nvSpPr>
          <p:cNvPr id="25" name="Rectangle 24">
            <a:extLst>
              <a:ext uri="{FF2B5EF4-FFF2-40B4-BE49-F238E27FC236}">
                <a16:creationId xmlns:a16="http://schemas.microsoft.com/office/drawing/2014/main" id="{6AB037A3-8610-4FC6-8763-2990C23981AF}"/>
              </a:ext>
            </a:extLst>
          </p:cNvPr>
          <p:cNvSpPr/>
          <p:nvPr/>
        </p:nvSpPr>
        <p:spPr>
          <a:xfrm>
            <a:off x="9835956" y="2451810"/>
            <a:ext cx="1884707" cy="1954381"/>
          </a:xfrm>
          <a:prstGeom prst="rect">
            <a:avLst/>
          </a:prstGeom>
        </p:spPr>
        <p:txBody>
          <a:bodyPr wrap="square" lIns="0" tIns="0" rIns="0">
            <a:spAutoFit/>
          </a:bodyPr>
          <a:lstStyle/>
          <a:p>
            <a:pPr marL="12696" algn="ctr">
              <a:spcBef>
                <a:spcPts val="10"/>
              </a:spcBef>
              <a:defRPr/>
            </a:pPr>
            <a:r>
              <a:rPr lang="en-US" sz="1300" b="1" spc="-40" dirty="0">
                <a:solidFill>
                  <a:schemeClr val="tx2"/>
                </a:solidFill>
                <a:cs typeface="Arial"/>
              </a:rPr>
              <a:t>President Joe Biden</a:t>
            </a:r>
          </a:p>
          <a:p>
            <a:pPr marL="12696" algn="ctr">
              <a:spcBef>
                <a:spcPts val="10"/>
              </a:spcBef>
              <a:defRPr/>
            </a:pPr>
            <a:r>
              <a:rPr lang="en-US" sz="1300" b="1" spc="-40" dirty="0">
                <a:solidFill>
                  <a:schemeClr val="tx2"/>
                </a:solidFill>
                <a:cs typeface="Arial"/>
              </a:rPr>
              <a:t>2021 – Present</a:t>
            </a:r>
          </a:p>
          <a:p>
            <a:pPr marL="298446" indent="-285750" algn="ctr">
              <a:spcBef>
                <a:spcPts val="1200"/>
              </a:spcBef>
              <a:buFont typeface="Arial" panose="020B0604020202020204" pitchFamily="34" charset="0"/>
              <a:buChar char="•"/>
              <a:defRPr/>
            </a:pPr>
            <a:r>
              <a:rPr lang="en-US" sz="1300" spc="-40" dirty="0">
                <a:cs typeface="Arial"/>
              </a:rPr>
              <a:t>Appointed to DOL’s Apprenticeship Ambassador Initiative </a:t>
            </a:r>
          </a:p>
          <a:p>
            <a:pPr marL="298446" indent="-285750" algn="ctr">
              <a:spcBef>
                <a:spcPts val="1200"/>
              </a:spcBef>
              <a:buFont typeface="Arial" panose="020B0604020202020204" pitchFamily="34" charset="0"/>
              <a:buChar char="•"/>
              <a:defRPr/>
            </a:pPr>
            <a:r>
              <a:rPr lang="en-US" sz="1300" spc="-40" dirty="0">
                <a:cs typeface="Arial"/>
              </a:rPr>
              <a:t>Advised on the Dept.  of Commerce Quality Jobs Framework</a:t>
            </a:r>
          </a:p>
        </p:txBody>
      </p:sp>
    </p:spTree>
    <p:extLst>
      <p:ext uri="{BB962C8B-B14F-4D97-AF65-F5344CB8AC3E}">
        <p14:creationId xmlns:p14="http://schemas.microsoft.com/office/powerpoint/2010/main" val="21292310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5368A-1D7E-4C3A-9193-0DE13B47EE25}"/>
              </a:ext>
            </a:extLst>
          </p:cNvPr>
          <p:cNvSpPr>
            <a:spLocks noGrp="1"/>
          </p:cNvSpPr>
          <p:nvPr>
            <p:ph type="title"/>
          </p:nvPr>
        </p:nvSpPr>
        <p:spPr>
          <a:xfrm>
            <a:off x="559372" y="530351"/>
            <a:ext cx="5009018" cy="713232"/>
          </a:xfrm>
        </p:spPr>
        <p:txBody>
          <a:bodyPr/>
          <a:lstStyle/>
          <a:p>
            <a:r>
              <a:rPr lang="en-US" dirty="0"/>
              <a:t>Abilities</a:t>
            </a:r>
          </a:p>
        </p:txBody>
      </p:sp>
      <p:sp>
        <p:nvSpPr>
          <p:cNvPr id="4" name="Content Placeholder 3">
            <a:extLst>
              <a:ext uri="{FF2B5EF4-FFF2-40B4-BE49-F238E27FC236}">
                <a16:creationId xmlns:a16="http://schemas.microsoft.com/office/drawing/2014/main" id="{D7DA9EA9-60C9-4A53-8C15-F03D3C1FBD87}"/>
              </a:ext>
            </a:extLst>
          </p:cNvPr>
          <p:cNvSpPr>
            <a:spLocks noGrp="1"/>
          </p:cNvSpPr>
          <p:nvPr>
            <p:ph idx="1"/>
          </p:nvPr>
        </p:nvSpPr>
        <p:spPr/>
        <p:txBody>
          <a:bodyPr/>
          <a:lstStyle/>
          <a:p>
            <a:pPr>
              <a:spcBef>
                <a:spcPts val="0"/>
              </a:spcBef>
              <a:tabLst>
                <a:tab pos="822960" algn="l"/>
              </a:tabLst>
            </a:pPr>
            <a:r>
              <a:rPr lang="en-US" dirty="0">
                <a:effectLst/>
                <a:ea typeface="Calibri" panose="020F0502020204030204" pitchFamily="34" charset="0"/>
                <a:cs typeface="Times New Roman (Body CS)"/>
              </a:rPr>
              <a:t>At CVS Health®, our Workforce Initiatives team helps to break down the barriers to employment that far too many in the disability community face. These barriers include limited access to skills training, lack of opportunity, unfounded stigmas and too often, unfairly low expectations.</a:t>
            </a:r>
          </a:p>
          <a:p>
            <a:pPr>
              <a:spcBef>
                <a:spcPts val="0"/>
              </a:spcBef>
              <a:tabLst>
                <a:tab pos="822960" algn="l"/>
              </a:tabLst>
            </a:pPr>
            <a:r>
              <a:rPr lang="en-US" dirty="0">
                <a:effectLst/>
                <a:ea typeface="Calibri" panose="020F0502020204030204" pitchFamily="34" charset="0"/>
                <a:cs typeface="Times New Roman (Body CS)"/>
              </a:rPr>
              <a:t> </a:t>
            </a:r>
          </a:p>
          <a:p>
            <a:pPr>
              <a:spcBef>
                <a:spcPts val="0"/>
              </a:spcBef>
              <a:tabLst>
                <a:tab pos="822960" algn="l"/>
              </a:tabLst>
            </a:pPr>
            <a:r>
              <a:rPr lang="en-US" dirty="0">
                <a:effectLst/>
                <a:ea typeface="Calibri" panose="020F0502020204030204" pitchFamily="34" charset="0"/>
                <a:cs typeface="Times New Roman (Body CS)"/>
              </a:rPr>
              <a:t>We believe that skilled, productive workers with disabilities can make extraordinary contributions to our company, our economy and our society. </a:t>
            </a:r>
          </a:p>
          <a:p>
            <a:pPr>
              <a:spcBef>
                <a:spcPts val="0"/>
              </a:spcBef>
              <a:tabLst>
                <a:tab pos="822960" algn="l"/>
              </a:tabLst>
            </a:pPr>
            <a:endParaRPr lang="en-US" dirty="0">
              <a:ea typeface="Calibri" panose="020F0502020204030204" pitchFamily="34" charset="0"/>
              <a:cs typeface="Times New Roman (Body CS)"/>
            </a:endParaRPr>
          </a:p>
          <a:p>
            <a:pPr>
              <a:spcBef>
                <a:spcPts val="0"/>
              </a:spcBef>
              <a:tabLst>
                <a:tab pos="822960" algn="l"/>
              </a:tabLst>
            </a:pPr>
            <a:r>
              <a:rPr lang="en-US" dirty="0">
                <a:effectLst/>
                <a:ea typeface="Calibri" panose="020F0502020204030204" pitchFamily="34" charset="0"/>
                <a:cs typeface="Times New Roman (Body CS)"/>
              </a:rPr>
              <a:t>That’s why we offer specialized skills development programs, job training, and placement opportunities to help people with intellectual, developmental or physical impairments to access employment. </a:t>
            </a:r>
          </a:p>
          <a:p>
            <a:pPr>
              <a:spcBef>
                <a:spcPts val="0"/>
              </a:spcBef>
              <a:tabLst>
                <a:tab pos="822960" algn="l"/>
              </a:tabLst>
            </a:pPr>
            <a:endParaRPr lang="en-US" dirty="0">
              <a:ea typeface="Calibri" panose="020F0502020204030204" pitchFamily="34" charset="0"/>
              <a:cs typeface="Times New Roman (Body CS)"/>
            </a:endParaRPr>
          </a:p>
          <a:p>
            <a:pPr>
              <a:spcBef>
                <a:spcPts val="0"/>
              </a:spcBef>
              <a:tabLst>
                <a:tab pos="822960" algn="l"/>
              </a:tabLst>
            </a:pPr>
            <a:r>
              <a:rPr lang="en-US" sz="1800" dirty="0">
                <a:solidFill>
                  <a:srgbClr val="000000"/>
                </a:solidFill>
                <a:latin typeface="Calibri" panose="020F0502020204030204" pitchFamily="34" charset="0"/>
                <a:ea typeface="Calibri" panose="020F0502020204030204" pitchFamily="34" charset="0"/>
                <a:cs typeface="Times New Roman (Body CS)"/>
              </a:rPr>
              <a:t> </a:t>
            </a:r>
            <a:endParaRPr lang="en-US" dirty="0">
              <a:effectLst/>
              <a:ea typeface="Calibri" panose="020F0502020204030204" pitchFamily="34" charset="0"/>
              <a:cs typeface="Times New Roman (Body CS)"/>
            </a:endParaRPr>
          </a:p>
          <a:p>
            <a:endParaRPr lang="en-US" dirty="0"/>
          </a:p>
        </p:txBody>
      </p:sp>
      <p:pic>
        <p:nvPicPr>
          <p:cNvPr id="6" name="Graphic 5" descr="CVS Health logo">
            <a:extLst>
              <a:ext uri="{FF2B5EF4-FFF2-40B4-BE49-F238E27FC236}">
                <a16:creationId xmlns:a16="http://schemas.microsoft.com/office/drawing/2014/main" id="{08DFFE31-DB80-4297-9C0B-6A10B06112A6}"/>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52597" y="6373368"/>
            <a:ext cx="1273813" cy="155448"/>
          </a:xfrm>
          <a:prstGeom prst="rect">
            <a:avLst/>
          </a:prstGeom>
        </p:spPr>
      </p:pic>
      <p:pic>
        <p:nvPicPr>
          <p:cNvPr id="7" name="Picture Placeholder 6">
            <a:extLst>
              <a:ext uri="{FF2B5EF4-FFF2-40B4-BE49-F238E27FC236}">
                <a16:creationId xmlns:a16="http://schemas.microsoft.com/office/drawing/2014/main" id="{285FD3C7-40CF-4EB5-A3EC-64FEBD024C21}"/>
              </a:ext>
            </a:extLst>
          </p:cNvPr>
          <p:cNvPicPr>
            <a:picLocks noGrp="1" noChangeAspect="1"/>
          </p:cNvPicPr>
          <p:nvPr>
            <p:ph type="pic" sz="quarter" idx="16"/>
          </p:nvPr>
        </p:nvPicPr>
        <p:blipFill>
          <a:blip r:embed="rId5" cstate="hqprint">
            <a:extLst>
              <a:ext uri="{28A0092B-C50C-407E-A947-70E740481C1C}">
                <a14:useLocalDpi xmlns:a14="http://schemas.microsoft.com/office/drawing/2010/main"/>
              </a:ext>
            </a:extLst>
          </a:blip>
          <a:srcRect/>
          <a:stretch/>
        </p:blipFill>
        <p:spPr>
          <a:xfrm>
            <a:off x="6096001" y="0"/>
            <a:ext cx="6094413" cy="6858000"/>
          </a:xfrm>
        </p:spPr>
      </p:pic>
    </p:spTree>
    <p:extLst>
      <p:ext uri="{BB962C8B-B14F-4D97-AF65-F5344CB8AC3E}">
        <p14:creationId xmlns:p14="http://schemas.microsoft.com/office/powerpoint/2010/main" val="1123309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26803-B077-4768-848F-4D6AA1E217CE}"/>
              </a:ext>
            </a:extLst>
          </p:cNvPr>
          <p:cNvSpPr>
            <a:spLocks noGrp="1"/>
          </p:cNvSpPr>
          <p:nvPr>
            <p:ph type="title"/>
          </p:nvPr>
        </p:nvSpPr>
        <p:spPr/>
        <p:txBody>
          <a:bodyPr/>
          <a:lstStyle/>
          <a:p>
            <a:r>
              <a:rPr lang="en-US" dirty="0"/>
              <a:t>Abilities</a:t>
            </a:r>
          </a:p>
        </p:txBody>
      </p:sp>
      <p:sp>
        <p:nvSpPr>
          <p:cNvPr id="3" name="Content Placeholder 2">
            <a:extLst>
              <a:ext uri="{FF2B5EF4-FFF2-40B4-BE49-F238E27FC236}">
                <a16:creationId xmlns:a16="http://schemas.microsoft.com/office/drawing/2014/main" id="{4F198503-DCC1-406A-8CA8-00D2E64865C2}"/>
              </a:ext>
            </a:extLst>
          </p:cNvPr>
          <p:cNvSpPr>
            <a:spLocks noGrp="1"/>
          </p:cNvSpPr>
          <p:nvPr>
            <p:ph idx="1"/>
          </p:nvPr>
        </p:nvSpPr>
        <p:spPr/>
        <p:txBody>
          <a:bodyPr/>
          <a:lstStyle/>
          <a:p>
            <a:pPr>
              <a:spcBef>
                <a:spcPts val="1200"/>
              </a:spcBef>
            </a:pPr>
            <a:r>
              <a:rPr lang="en-US" dirty="0">
                <a:effectLst/>
                <a:ea typeface="Calibri" panose="020F0502020204030204" pitchFamily="34" charset="0"/>
                <a:cs typeface="Times New Roman (Body CS)"/>
              </a:rPr>
              <a:t>We work with vocational rehabilitation agencies, nonprofits, government organizations and educational institutions to develop and deliver effective programs, tools and placement opportunities for job seekers, including:</a:t>
            </a:r>
            <a:endParaRPr lang="en-US" dirty="0">
              <a:ea typeface="Calibri" panose="020F0502020204030204" pitchFamily="34" charset="0"/>
              <a:cs typeface="Times New Roman (Body CS)"/>
            </a:endParaRPr>
          </a:p>
          <a:p>
            <a:pPr marL="173736" indent="-173736">
              <a:spcBef>
                <a:spcPts val="1200"/>
              </a:spcBef>
              <a:buFont typeface="Arial" panose="020B0604020202020204" pitchFamily="34" charset="0"/>
              <a:buChar char="•"/>
            </a:pPr>
            <a:r>
              <a:rPr lang="en-US" dirty="0">
                <a:latin typeface="+mj-lt"/>
                <a:ea typeface="Calibri" panose="020F0502020204030204" pitchFamily="34" charset="0"/>
                <a:cs typeface="Times New Roman (Body CS)"/>
              </a:rPr>
              <a:t>Innovative Training</a:t>
            </a:r>
          </a:p>
          <a:p>
            <a:pPr marL="173736" indent="-173736">
              <a:spcBef>
                <a:spcPts val="1200"/>
              </a:spcBef>
              <a:buFont typeface="Arial" panose="020B0604020202020204" pitchFamily="34" charset="0"/>
              <a:buChar char="•"/>
            </a:pPr>
            <a:r>
              <a:rPr lang="en-US" dirty="0">
                <a:effectLst/>
                <a:latin typeface="+mj-lt"/>
                <a:ea typeface="Calibri" panose="020F0502020204030204" pitchFamily="34" charset="0"/>
                <a:cs typeface="Times New Roman (Body CS)"/>
              </a:rPr>
              <a:t>Resource Development </a:t>
            </a:r>
          </a:p>
          <a:p>
            <a:pPr marL="173736" indent="-173736">
              <a:spcBef>
                <a:spcPts val="1200"/>
              </a:spcBef>
              <a:buFont typeface="Arial" panose="020B0604020202020204" pitchFamily="34" charset="0"/>
              <a:buChar char="•"/>
            </a:pPr>
            <a:r>
              <a:rPr lang="en-US" dirty="0">
                <a:latin typeface="+mj-lt"/>
                <a:ea typeface="Calibri" panose="020F0502020204030204" pitchFamily="34" charset="0"/>
                <a:cs typeface="Times New Roman (Body CS)"/>
              </a:rPr>
              <a:t>Mentoring and Job Coaching</a:t>
            </a:r>
          </a:p>
          <a:p>
            <a:pPr marL="173736" indent="-173736">
              <a:spcBef>
                <a:spcPts val="1200"/>
              </a:spcBef>
              <a:buFont typeface="Arial" panose="020B0604020202020204" pitchFamily="34" charset="0"/>
              <a:buChar char="•"/>
            </a:pPr>
            <a:r>
              <a:rPr lang="en-US" dirty="0">
                <a:effectLst/>
                <a:latin typeface="+mj-lt"/>
                <a:ea typeface="Calibri" panose="020F0502020204030204" pitchFamily="34" charset="0"/>
                <a:cs typeface="Times New Roman (Body CS)"/>
              </a:rPr>
              <a:t>Community-based assessments </a:t>
            </a:r>
          </a:p>
          <a:p>
            <a:endParaRPr lang="en-US" dirty="0"/>
          </a:p>
        </p:txBody>
      </p:sp>
      <p:pic>
        <p:nvPicPr>
          <p:cNvPr id="6" name="Picture Placeholder 5" descr="A picture containing person, computer, indoor&#10;&#10;Description automatically generated">
            <a:extLst>
              <a:ext uri="{FF2B5EF4-FFF2-40B4-BE49-F238E27FC236}">
                <a16:creationId xmlns:a16="http://schemas.microsoft.com/office/drawing/2014/main" id="{2DF008E7-C6CD-4FCF-AF33-B1C5457A081F}"/>
              </a:ext>
            </a:extLst>
          </p:cNvPr>
          <p:cNvPicPr>
            <a:picLocks noGrp="1" noChangeAspect="1"/>
          </p:cNvPicPr>
          <p:nvPr>
            <p:ph type="pic" sz="quarter" idx="16"/>
          </p:nvPr>
        </p:nvPicPr>
        <p:blipFill>
          <a:blip r:embed="rId3" cstate="hqprint">
            <a:extLst>
              <a:ext uri="{28A0092B-C50C-407E-A947-70E740481C1C}">
                <a14:useLocalDpi xmlns:a14="http://schemas.microsoft.com/office/drawing/2010/main"/>
              </a:ext>
            </a:extLst>
          </a:blip>
          <a:srcRect l="20378" r="20378"/>
          <a:stretch>
            <a:fillRect/>
          </a:stretch>
        </p:blipFill>
        <p:spPr/>
      </p:pic>
    </p:spTree>
    <p:extLst>
      <p:ext uri="{BB962C8B-B14F-4D97-AF65-F5344CB8AC3E}">
        <p14:creationId xmlns:p14="http://schemas.microsoft.com/office/powerpoint/2010/main" val="2411608471"/>
      </p:ext>
    </p:extLst>
  </p:cSld>
  <p:clrMapOvr>
    <a:masterClrMapping/>
  </p:clrMapOvr>
</p:sld>
</file>

<file path=ppt/theme/theme1.xml><?xml version="1.0" encoding="utf-8"?>
<a:theme xmlns:a="http://schemas.openxmlformats.org/drawingml/2006/main" name="CVS_Health_PPT_Everyday_Widescreen_Template">
  <a:themeElements>
    <a:clrScheme name="CVS Health">
      <a:dk1>
        <a:srgbClr val="000000"/>
      </a:dk1>
      <a:lt1>
        <a:sysClr val="window" lastClr="FFFFFF"/>
      </a:lt1>
      <a:dk2>
        <a:srgbClr val="3F3F3F"/>
      </a:dk2>
      <a:lt2>
        <a:srgbClr val="C0C0C0"/>
      </a:lt2>
      <a:accent1>
        <a:srgbClr val="9E0000"/>
      </a:accent1>
      <a:accent2>
        <a:srgbClr val="CC0000"/>
      </a:accent2>
      <a:accent3>
        <a:srgbClr val="E94D4D"/>
      </a:accent3>
      <a:accent4>
        <a:srgbClr val="F7978D"/>
      </a:accent4>
      <a:accent5>
        <a:srgbClr val="646464"/>
      </a:accent5>
      <a:accent6>
        <a:srgbClr val="868686"/>
      </a:accent6>
      <a:hlink>
        <a:srgbClr val="3F3F3F"/>
      </a:hlink>
      <a:folHlink>
        <a:srgbClr val="A5A5A5"/>
      </a:folHlink>
    </a:clrScheme>
    <a:fontScheme name="CVS Fonts">
      <a:majorFont>
        <a:latin typeface="CVS Health Sans"/>
        <a:ea typeface=""/>
        <a:cs typeface=""/>
      </a:majorFont>
      <a:minorFont>
        <a:latin typeface="CVS Health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5"/>
        </a:solidFill>
        <a:ln>
          <a:noFill/>
          <a:miter lim="800000"/>
        </a:ln>
        <a:effectLst/>
      </a:spPr>
      <a:bodyPr rtlCol="0" anchor="ctr"/>
      <a:lstStyle>
        <a:defPPr algn="ctr">
          <a:defRPr sz="1500" b="1" dirty="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500" dirty="0" smtClean="0">
            <a:solidFill>
              <a:schemeClr val="tx2"/>
            </a:solidFill>
          </a:defRPr>
        </a:defPPr>
      </a:lstStyle>
    </a:txDef>
  </a:objectDefaults>
  <a:extraClrSchemeLst/>
  <a:custClrLst>
    <a:custClr name="CVS Health Red">
      <a:srgbClr val="CC0000"/>
    </a:custClr>
    <a:custClr name="PPT Red Dark">
      <a:srgbClr val="9E0000"/>
    </a:custClr>
    <a:custClr name="Gray Extralight">
      <a:srgbClr val="E9E9E9"/>
    </a:custClr>
    <a:custClr name="PPT Gray Light">
      <a:srgbClr val="C0C0C0"/>
    </a:custClr>
    <a:custClr name="PPT Gray Medium">
      <a:srgbClr val="868686"/>
    </a:custClr>
    <a:custClr name="PPT Gray Dark">
      <a:srgbClr val="646464"/>
    </a:custClr>
    <a:custClr name="Aetna Violet">
      <a:srgbClr val="7D3F98"/>
    </a:custClr>
    <a:custClr name="PPT Violet Dark">
      <a:srgbClr val="563D82"/>
    </a:custClr>
    <a:custClr name="Navy Light">
      <a:srgbClr val="0A4B8C"/>
    </a:custClr>
    <a:custClr name="Navy">
      <a:srgbClr val="0B315E"/>
    </a:custClr>
    <a:custClr name="Navy Light">
      <a:srgbClr val="0A4B8C"/>
    </a:custClr>
    <a:custClr name="PPT Blue Dark">
      <a:srgbClr val="267AC0"/>
    </a:custClr>
    <a:custClr name="PPT Teal Extradark">
      <a:srgbClr val="00787E"/>
    </a:custClr>
    <a:custClr name="Teal Dark">
      <a:srgbClr val="00A78E"/>
    </a:custClr>
    <a:custClr name="PPT Gray Dark">
      <a:srgbClr val="646464"/>
    </a:custClr>
    <a:custClr name="PPT Gray Medium">
      <a:srgbClr val="868686"/>
    </a:custClr>
    <a:custClr name="PPT Green Extradark">
      <a:srgbClr val="487A10"/>
    </a:custClr>
    <a:custClr name="Green Dark">
      <a:srgbClr val="61A515"/>
    </a:custClr>
    <a:custClr name="PPT Orange Extradark">
      <a:srgbClr val="CE430C"/>
    </a:custClr>
    <a:custClr name="Orange Dark">
      <a:srgbClr val="F4642A"/>
    </a:custClr>
  </a:custClrLst>
  <a:extLst>
    <a:ext uri="{05A4C25C-085E-4340-85A3-A5531E510DB2}">
      <thm15:themeFamily xmlns:thm15="http://schemas.microsoft.com/office/thememl/2012/main" name="CVS_Health_Everyday_Widescreen_Template_01_2023.pptx" id="{5D76BA5A-EE8B-47DA-A103-03096B375CB2}" vid="{B3992859-8A02-451B-8B08-F5321E6947AB}"/>
    </a:ext>
  </a:extLst>
</a:theme>
</file>

<file path=ppt/theme/theme2.xml><?xml version="1.0" encoding="utf-8"?>
<a:theme xmlns:a="http://schemas.openxmlformats.org/drawingml/2006/main" name="CVS_2020">
  <a:themeElements>
    <a:clrScheme name="Custom 17">
      <a:dk1>
        <a:srgbClr val="000000"/>
      </a:dk1>
      <a:lt1>
        <a:sysClr val="window" lastClr="FFFFFF"/>
      </a:lt1>
      <a:dk2>
        <a:srgbClr val="3F3F3F"/>
      </a:dk2>
      <a:lt2>
        <a:srgbClr val="C0C0C0"/>
      </a:lt2>
      <a:accent1>
        <a:srgbClr val="9E0000"/>
      </a:accent1>
      <a:accent2>
        <a:srgbClr val="CC0000"/>
      </a:accent2>
      <a:accent3>
        <a:srgbClr val="E94D4D"/>
      </a:accent3>
      <a:accent4>
        <a:srgbClr val="F7978D"/>
      </a:accent4>
      <a:accent5>
        <a:srgbClr val="646464"/>
      </a:accent5>
      <a:accent6>
        <a:srgbClr val="868686"/>
      </a:accent6>
      <a:hlink>
        <a:srgbClr val="267AC0"/>
      </a:hlink>
      <a:folHlink>
        <a:srgbClr val="A5A5A5"/>
      </a:folHlink>
    </a:clrScheme>
    <a:fontScheme name="CVS Healt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CC0000"/>
        </a:solidFill>
        <a:ln>
          <a:noFill/>
          <a:miter lim="800000"/>
        </a:ln>
        <a:effectLst/>
      </a:spPr>
      <a:bodyPr rtlCol="0" anchor="ctr"/>
      <a:lstStyle>
        <a:defPPr algn="ctr">
          <a:defRPr b="1"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400" dirty="0" err="1" smtClean="0">
            <a:solidFill>
              <a:schemeClr val="tx2"/>
            </a:solidFill>
          </a:defRPr>
        </a:defPPr>
      </a:lstStyle>
    </a:txDef>
  </a:objectDefaults>
  <a:extraClrSchemeLst/>
  <a:extLst>
    <a:ext uri="{05A4C25C-085E-4340-85A3-A5531E510DB2}">
      <thm15:themeFamily xmlns:thm15="http://schemas.microsoft.com/office/thememl/2012/main" name="CVS_2020" id="{C6F4DBFB-09AB-4D2E-A740-0BE8FBB768D0}" vid="{DB650022-D125-4BF2-9282-FA579D6DC10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1562</Words>
  <Application>Microsoft Office PowerPoint</Application>
  <PresentationFormat>Widescreen</PresentationFormat>
  <Paragraphs>122</Paragraphs>
  <Slides>16</Slides>
  <Notes>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16</vt:i4>
      </vt:variant>
    </vt:vector>
  </HeadingPairs>
  <TitlesOfParts>
    <vt:vector size="23" baseType="lpstr">
      <vt:lpstr>Arial</vt:lpstr>
      <vt:lpstr>Calibri</vt:lpstr>
      <vt:lpstr>CVS Health Sans</vt:lpstr>
      <vt:lpstr>CVS Health Sans Medium</vt:lpstr>
      <vt:lpstr>Lucida Grande</vt:lpstr>
      <vt:lpstr>CVS_Health_PPT_Everyday_Widescreen_Template</vt:lpstr>
      <vt:lpstr>CVS_2020</vt:lpstr>
      <vt:lpstr>Workforce Initiatives  Abilities </vt:lpstr>
      <vt:lpstr>Workforce Initiatives: Our aspirational goals</vt:lpstr>
      <vt:lpstr>Workforce Initiatives</vt:lpstr>
      <vt:lpstr>Our Four Pillars of Purpose</vt:lpstr>
      <vt:lpstr>Building talent pipelines through strategic partnerships</vt:lpstr>
      <vt:lpstr>Building talent pipelines through workforce programs</vt:lpstr>
      <vt:lpstr>Our historical significance</vt:lpstr>
      <vt:lpstr>Abilities</vt:lpstr>
      <vt:lpstr>Abilities</vt:lpstr>
      <vt:lpstr>National Consortium of Rehabilitation Centers</vt:lpstr>
      <vt:lpstr>PowerPoint Presentation</vt:lpstr>
      <vt:lpstr>PowerPoint Presentation</vt:lpstr>
      <vt:lpstr>Abilities in Abundance Video Team</vt:lpstr>
      <vt:lpstr>Q &amp; A</vt:lpstr>
      <vt:lpstr>THANK YOU</vt:lpstr>
      <vt:lpstr>CVS Health logo on white background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Everyday template</dc:title>
  <dc:creator>Sloop, Nichole M</dc:creator>
  <cp:lastModifiedBy>Kathy West-Evans</cp:lastModifiedBy>
  <cp:revision>7</cp:revision>
  <dcterms:created xsi:type="dcterms:W3CDTF">2023-02-20T14:52:20Z</dcterms:created>
  <dcterms:modified xsi:type="dcterms:W3CDTF">2023-09-18T19:58:55Z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7599526-06ca-49cc-9fa9-5307800a949a_Enabled">
    <vt:lpwstr>true</vt:lpwstr>
  </property>
  <property fmtid="{D5CDD505-2E9C-101B-9397-08002B2CF9AE}" pid="3" name="MSIP_Label_67599526-06ca-49cc-9fa9-5307800a949a_SetDate">
    <vt:lpwstr>2023-02-20T14:52:20Z</vt:lpwstr>
  </property>
  <property fmtid="{D5CDD505-2E9C-101B-9397-08002B2CF9AE}" pid="4" name="MSIP_Label_67599526-06ca-49cc-9fa9-5307800a949a_Method">
    <vt:lpwstr>Standard</vt:lpwstr>
  </property>
  <property fmtid="{D5CDD505-2E9C-101B-9397-08002B2CF9AE}" pid="5" name="MSIP_Label_67599526-06ca-49cc-9fa9-5307800a949a_Name">
    <vt:lpwstr>67599526-06ca-49cc-9fa9-5307800a949a</vt:lpwstr>
  </property>
  <property fmtid="{D5CDD505-2E9C-101B-9397-08002B2CF9AE}" pid="6" name="MSIP_Label_67599526-06ca-49cc-9fa9-5307800a949a_SiteId">
    <vt:lpwstr>fabb61b8-3afe-4e75-b934-a47f782b8cd7</vt:lpwstr>
  </property>
  <property fmtid="{D5CDD505-2E9C-101B-9397-08002B2CF9AE}" pid="7" name="MSIP_Label_67599526-06ca-49cc-9fa9-5307800a949a_ActionId">
    <vt:lpwstr>8603bfce-eae1-4d4d-9b30-186299f7bc70</vt:lpwstr>
  </property>
  <property fmtid="{D5CDD505-2E9C-101B-9397-08002B2CF9AE}" pid="8" name="MSIP_Label_67599526-06ca-49cc-9fa9-5307800a949a_ContentBits">
    <vt:lpwstr>0</vt:lpwstr>
  </property>
</Properties>
</file>