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1"/>
  </p:notesMasterIdLst>
  <p:handoutMasterIdLst>
    <p:handoutMasterId r:id="rId72"/>
  </p:handoutMasterIdLst>
  <p:sldIdLst>
    <p:sldId id="299" r:id="rId2"/>
    <p:sldId id="300" r:id="rId3"/>
    <p:sldId id="314" r:id="rId4"/>
    <p:sldId id="309" r:id="rId5"/>
    <p:sldId id="310" r:id="rId6"/>
    <p:sldId id="311" r:id="rId7"/>
    <p:sldId id="308" r:id="rId8"/>
    <p:sldId id="307" r:id="rId9"/>
    <p:sldId id="301" r:id="rId10"/>
    <p:sldId id="302" r:id="rId11"/>
    <p:sldId id="303" r:id="rId12"/>
    <p:sldId id="304" r:id="rId13"/>
    <p:sldId id="305" r:id="rId14"/>
    <p:sldId id="306" r:id="rId15"/>
    <p:sldId id="313" r:id="rId16"/>
    <p:sldId id="312"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2" r:id="rId45"/>
    <p:sldId id="343" r:id="rId46"/>
    <p:sldId id="344" r:id="rId47"/>
    <p:sldId id="345" r:id="rId48"/>
    <p:sldId id="346" r:id="rId49"/>
    <p:sldId id="347" r:id="rId50"/>
    <p:sldId id="348" r:id="rId51"/>
    <p:sldId id="349" r:id="rId52"/>
    <p:sldId id="350" r:id="rId53"/>
    <p:sldId id="351" r:id="rId54"/>
    <p:sldId id="352" r:id="rId55"/>
    <p:sldId id="353" r:id="rId56"/>
    <p:sldId id="354" r:id="rId57"/>
    <p:sldId id="355" r:id="rId58"/>
    <p:sldId id="356" r:id="rId59"/>
    <p:sldId id="357" r:id="rId60"/>
    <p:sldId id="358" r:id="rId61"/>
    <p:sldId id="359" r:id="rId62"/>
    <p:sldId id="360" r:id="rId63"/>
    <p:sldId id="361" r:id="rId64"/>
    <p:sldId id="362" r:id="rId65"/>
    <p:sldId id="363" r:id="rId66"/>
    <p:sldId id="364" r:id="rId67"/>
    <p:sldId id="365" r:id="rId68"/>
    <p:sldId id="366" r:id="rId69"/>
    <p:sldId id="367" r:id="rId7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147" autoAdjust="0"/>
  </p:normalViewPr>
  <p:slideViewPr>
    <p:cSldViewPr snapToGrid="0">
      <p:cViewPr varScale="1">
        <p:scale>
          <a:sx n="35" d="100"/>
          <a:sy n="35" d="100"/>
        </p:scale>
        <p:origin x="-146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DEE70-CB5A-4878-9949-2F4F04E0405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11F6A18-8F89-4F99-961C-9FD5ECBCF7F2}">
      <dgm:prSet phldrT="[Text]"/>
      <dgm:spPr/>
      <dgm:t>
        <a:bodyPr/>
        <a:lstStyle/>
        <a:p>
          <a:r>
            <a:rPr lang="en-US" dirty="0" smtClean="0">
              <a:latin typeface="Corbel" panose="020B0503020204020204" pitchFamily="34" charset="0"/>
            </a:rPr>
            <a:t>Office of the Assistant Secretary</a:t>
          </a:r>
          <a:endParaRPr lang="en-US" dirty="0">
            <a:latin typeface="Corbel" panose="020B0503020204020204" pitchFamily="34" charset="0"/>
          </a:endParaRPr>
        </a:p>
      </dgm:t>
    </dgm:pt>
    <dgm:pt modelId="{89126551-D911-4214-B872-04ED4E648AA7}" type="parTrans" cxnId="{81ACEE5B-E69F-4EA2-B443-75F9EC36822E}">
      <dgm:prSet/>
      <dgm:spPr/>
      <dgm:t>
        <a:bodyPr/>
        <a:lstStyle/>
        <a:p>
          <a:endParaRPr lang="en-US"/>
        </a:p>
      </dgm:t>
    </dgm:pt>
    <dgm:pt modelId="{5FABA2DA-B80F-4ABA-B229-1BCC0C1FC0AE}" type="sibTrans" cxnId="{81ACEE5B-E69F-4EA2-B443-75F9EC36822E}">
      <dgm:prSet/>
      <dgm:spPr/>
      <dgm:t>
        <a:bodyPr/>
        <a:lstStyle/>
        <a:p>
          <a:endParaRPr lang="en-US"/>
        </a:p>
      </dgm:t>
    </dgm:pt>
    <dgm:pt modelId="{DF96161F-123D-47C7-9FCA-A88F3A566A55}">
      <dgm:prSet/>
      <dgm:spPr/>
      <dgm:t>
        <a:bodyPr/>
        <a:lstStyle/>
        <a:p>
          <a:r>
            <a:rPr lang="en-US" dirty="0" smtClean="0"/>
            <a:t>Office of Special Education Programs </a:t>
          </a:r>
          <a:endParaRPr lang="en-US" dirty="0"/>
        </a:p>
      </dgm:t>
    </dgm:pt>
    <dgm:pt modelId="{252DE676-2934-411A-A819-349951C58E48}" type="parTrans" cxnId="{C01695E9-B259-41B2-BD20-E62C5775C57A}">
      <dgm:prSet/>
      <dgm:spPr>
        <a:ln>
          <a:solidFill>
            <a:schemeClr val="bg1"/>
          </a:solidFill>
        </a:ln>
      </dgm:spPr>
      <dgm:t>
        <a:bodyPr/>
        <a:lstStyle/>
        <a:p>
          <a:endParaRPr lang="en-US"/>
        </a:p>
      </dgm:t>
    </dgm:pt>
    <dgm:pt modelId="{1DB8F1BE-8129-45ED-946D-C7A8739E25F2}" type="sibTrans" cxnId="{C01695E9-B259-41B2-BD20-E62C5775C57A}">
      <dgm:prSet/>
      <dgm:spPr/>
      <dgm:t>
        <a:bodyPr/>
        <a:lstStyle/>
        <a:p>
          <a:endParaRPr lang="en-US"/>
        </a:p>
      </dgm:t>
    </dgm:pt>
    <dgm:pt modelId="{5950A012-D93B-4C54-BE69-F7C13B83D9EE}">
      <dgm:prSet/>
      <dgm:spPr/>
      <dgm:t>
        <a:bodyPr/>
        <a:lstStyle/>
        <a:p>
          <a:r>
            <a:rPr lang="en-US" dirty="0" smtClean="0"/>
            <a:t>RSA</a:t>
          </a:r>
          <a:endParaRPr lang="en-US" dirty="0"/>
        </a:p>
      </dgm:t>
    </dgm:pt>
    <dgm:pt modelId="{D24BE7E7-5339-433B-A3D3-80DB74BA6831}" type="parTrans" cxnId="{EA8DC46D-E0BA-47B1-845B-6AF66C50EE7C}">
      <dgm:prSet/>
      <dgm:spPr>
        <a:ln>
          <a:solidFill>
            <a:schemeClr val="bg1"/>
          </a:solidFill>
        </a:ln>
      </dgm:spPr>
      <dgm:t>
        <a:bodyPr/>
        <a:lstStyle/>
        <a:p>
          <a:endParaRPr lang="en-US"/>
        </a:p>
      </dgm:t>
    </dgm:pt>
    <dgm:pt modelId="{CC6FD527-1169-4A43-A0F9-21FE78CB015D}" type="sibTrans" cxnId="{EA8DC46D-E0BA-47B1-845B-6AF66C50EE7C}">
      <dgm:prSet/>
      <dgm:spPr/>
      <dgm:t>
        <a:bodyPr/>
        <a:lstStyle/>
        <a:p>
          <a:endParaRPr lang="en-US"/>
        </a:p>
      </dgm:t>
    </dgm:pt>
    <dgm:pt modelId="{B4503EBB-EE5D-4C1A-8771-0735155A5155}" type="pres">
      <dgm:prSet presAssocID="{BD3DEE70-CB5A-4878-9949-2F4F04E04052}" presName="hierChild1" presStyleCnt="0">
        <dgm:presLayoutVars>
          <dgm:orgChart val="1"/>
          <dgm:chPref val="1"/>
          <dgm:dir val="rev"/>
          <dgm:animOne val="branch"/>
          <dgm:animLvl val="lvl"/>
          <dgm:resizeHandles/>
        </dgm:presLayoutVars>
      </dgm:prSet>
      <dgm:spPr/>
      <dgm:t>
        <a:bodyPr/>
        <a:lstStyle/>
        <a:p>
          <a:endParaRPr lang="en-US"/>
        </a:p>
      </dgm:t>
    </dgm:pt>
    <dgm:pt modelId="{33BAAA81-0D6B-4769-B064-7F50A939A424}" type="pres">
      <dgm:prSet presAssocID="{111F6A18-8F89-4F99-961C-9FD5ECBCF7F2}" presName="hierRoot1" presStyleCnt="0">
        <dgm:presLayoutVars>
          <dgm:hierBranch val="init"/>
        </dgm:presLayoutVars>
      </dgm:prSet>
      <dgm:spPr/>
    </dgm:pt>
    <dgm:pt modelId="{EDE3B560-D038-4355-9C6E-ED508B6CA02F}" type="pres">
      <dgm:prSet presAssocID="{111F6A18-8F89-4F99-961C-9FD5ECBCF7F2}" presName="rootComposite1" presStyleCnt="0"/>
      <dgm:spPr/>
    </dgm:pt>
    <dgm:pt modelId="{FDF06A5D-56D9-4ABE-AD7F-E1CC81607B03}" type="pres">
      <dgm:prSet presAssocID="{111F6A18-8F89-4F99-961C-9FD5ECBCF7F2}" presName="rootText1" presStyleLbl="node0" presStyleIdx="0" presStyleCnt="1" custLinFactNeighborX="-1916" custLinFactNeighborY="-1224">
        <dgm:presLayoutVars>
          <dgm:chPref val="3"/>
        </dgm:presLayoutVars>
      </dgm:prSet>
      <dgm:spPr/>
      <dgm:t>
        <a:bodyPr/>
        <a:lstStyle/>
        <a:p>
          <a:endParaRPr lang="en-US"/>
        </a:p>
      </dgm:t>
    </dgm:pt>
    <dgm:pt modelId="{491941CB-D647-4713-AAB5-6BFDE4A6BF82}" type="pres">
      <dgm:prSet presAssocID="{111F6A18-8F89-4F99-961C-9FD5ECBCF7F2}" presName="rootConnector1" presStyleLbl="node1" presStyleIdx="0" presStyleCnt="0"/>
      <dgm:spPr/>
      <dgm:t>
        <a:bodyPr/>
        <a:lstStyle/>
        <a:p>
          <a:endParaRPr lang="en-US"/>
        </a:p>
      </dgm:t>
    </dgm:pt>
    <dgm:pt modelId="{642AFADF-0F8F-4472-A51C-90D4AD2A024A}" type="pres">
      <dgm:prSet presAssocID="{111F6A18-8F89-4F99-961C-9FD5ECBCF7F2}" presName="hierChild2" presStyleCnt="0"/>
      <dgm:spPr/>
    </dgm:pt>
    <dgm:pt modelId="{C5964213-EF21-473F-A9D6-609C93FB70E8}" type="pres">
      <dgm:prSet presAssocID="{D24BE7E7-5339-433B-A3D3-80DB74BA6831}" presName="Name37" presStyleLbl="parChTrans1D2" presStyleIdx="0" presStyleCnt="2"/>
      <dgm:spPr/>
      <dgm:t>
        <a:bodyPr/>
        <a:lstStyle/>
        <a:p>
          <a:endParaRPr lang="en-US"/>
        </a:p>
      </dgm:t>
    </dgm:pt>
    <dgm:pt modelId="{C17C28E6-E452-47B4-9D09-7BD7D0A3454E}" type="pres">
      <dgm:prSet presAssocID="{5950A012-D93B-4C54-BE69-F7C13B83D9EE}" presName="hierRoot2" presStyleCnt="0">
        <dgm:presLayoutVars>
          <dgm:hierBranch val="init"/>
        </dgm:presLayoutVars>
      </dgm:prSet>
      <dgm:spPr/>
    </dgm:pt>
    <dgm:pt modelId="{69BAB5EC-75CC-4416-9E9E-B75A9A9F381B}" type="pres">
      <dgm:prSet presAssocID="{5950A012-D93B-4C54-BE69-F7C13B83D9EE}" presName="rootComposite" presStyleCnt="0"/>
      <dgm:spPr/>
    </dgm:pt>
    <dgm:pt modelId="{55A3C496-C75C-4740-AA2C-2ABDE8556925}" type="pres">
      <dgm:prSet presAssocID="{5950A012-D93B-4C54-BE69-F7C13B83D9EE}" presName="rootText" presStyleLbl="node2" presStyleIdx="0" presStyleCnt="2" custLinFactNeighborX="-6843" custLinFactNeighborY="18060">
        <dgm:presLayoutVars>
          <dgm:chPref val="3"/>
        </dgm:presLayoutVars>
      </dgm:prSet>
      <dgm:spPr/>
      <dgm:t>
        <a:bodyPr/>
        <a:lstStyle/>
        <a:p>
          <a:endParaRPr lang="en-US"/>
        </a:p>
      </dgm:t>
    </dgm:pt>
    <dgm:pt modelId="{BFF90185-B642-4485-ACFC-DEDB03EC2F18}" type="pres">
      <dgm:prSet presAssocID="{5950A012-D93B-4C54-BE69-F7C13B83D9EE}" presName="rootConnector" presStyleLbl="node2" presStyleIdx="0" presStyleCnt="2"/>
      <dgm:spPr/>
      <dgm:t>
        <a:bodyPr/>
        <a:lstStyle/>
        <a:p>
          <a:endParaRPr lang="en-US"/>
        </a:p>
      </dgm:t>
    </dgm:pt>
    <dgm:pt modelId="{B2377514-99EA-42AD-83D0-E09BD31BE01F}" type="pres">
      <dgm:prSet presAssocID="{5950A012-D93B-4C54-BE69-F7C13B83D9EE}" presName="hierChild4" presStyleCnt="0"/>
      <dgm:spPr/>
    </dgm:pt>
    <dgm:pt modelId="{D3AB7BFE-D55A-4EB1-934F-D39A245BA1D0}" type="pres">
      <dgm:prSet presAssocID="{5950A012-D93B-4C54-BE69-F7C13B83D9EE}" presName="hierChild5" presStyleCnt="0"/>
      <dgm:spPr/>
    </dgm:pt>
    <dgm:pt modelId="{59520D80-8E22-4812-9C04-1FC00CFC8ABE}" type="pres">
      <dgm:prSet presAssocID="{252DE676-2934-411A-A819-349951C58E48}" presName="Name37" presStyleLbl="parChTrans1D2" presStyleIdx="1" presStyleCnt="2"/>
      <dgm:spPr/>
      <dgm:t>
        <a:bodyPr/>
        <a:lstStyle/>
        <a:p>
          <a:endParaRPr lang="en-US"/>
        </a:p>
      </dgm:t>
    </dgm:pt>
    <dgm:pt modelId="{654F04BD-B3C1-4E83-98B6-FA51A26EF486}" type="pres">
      <dgm:prSet presAssocID="{DF96161F-123D-47C7-9FCA-A88F3A566A55}" presName="hierRoot2" presStyleCnt="0">
        <dgm:presLayoutVars>
          <dgm:hierBranch val="l"/>
        </dgm:presLayoutVars>
      </dgm:prSet>
      <dgm:spPr/>
    </dgm:pt>
    <dgm:pt modelId="{F9DAC92A-990B-49CD-A477-AFD408954242}" type="pres">
      <dgm:prSet presAssocID="{DF96161F-123D-47C7-9FCA-A88F3A566A55}" presName="rootComposite" presStyleCnt="0"/>
      <dgm:spPr/>
    </dgm:pt>
    <dgm:pt modelId="{1C80FE6C-B27B-4606-9F75-08DF315B7007}" type="pres">
      <dgm:prSet presAssocID="{DF96161F-123D-47C7-9FCA-A88F3A566A55}" presName="rootText" presStyleLbl="node2" presStyleIdx="1" presStyleCnt="2" custLinFactNeighborX="3625" custLinFactNeighborY="18112">
        <dgm:presLayoutVars>
          <dgm:chPref val="3"/>
        </dgm:presLayoutVars>
      </dgm:prSet>
      <dgm:spPr/>
      <dgm:t>
        <a:bodyPr/>
        <a:lstStyle/>
        <a:p>
          <a:endParaRPr lang="en-US"/>
        </a:p>
      </dgm:t>
    </dgm:pt>
    <dgm:pt modelId="{9E7C1158-7DEB-407D-9B39-B0256B7F159E}" type="pres">
      <dgm:prSet presAssocID="{DF96161F-123D-47C7-9FCA-A88F3A566A55}" presName="rootConnector" presStyleLbl="node2" presStyleIdx="1" presStyleCnt="2"/>
      <dgm:spPr/>
      <dgm:t>
        <a:bodyPr/>
        <a:lstStyle/>
        <a:p>
          <a:endParaRPr lang="en-US"/>
        </a:p>
      </dgm:t>
    </dgm:pt>
    <dgm:pt modelId="{449738BF-8666-4773-80F1-6DBB171F4D0C}" type="pres">
      <dgm:prSet presAssocID="{DF96161F-123D-47C7-9FCA-A88F3A566A55}" presName="hierChild4" presStyleCnt="0"/>
      <dgm:spPr/>
    </dgm:pt>
    <dgm:pt modelId="{E97293DE-10CD-4102-98D8-B0BCFCBED547}" type="pres">
      <dgm:prSet presAssocID="{DF96161F-123D-47C7-9FCA-A88F3A566A55}" presName="hierChild5" presStyleCnt="0"/>
      <dgm:spPr/>
    </dgm:pt>
    <dgm:pt modelId="{A8835E6A-7F00-4DBE-890C-4ABAF5BA25B5}" type="pres">
      <dgm:prSet presAssocID="{111F6A18-8F89-4F99-961C-9FD5ECBCF7F2}" presName="hierChild3" presStyleCnt="0"/>
      <dgm:spPr/>
    </dgm:pt>
  </dgm:ptLst>
  <dgm:cxnLst>
    <dgm:cxn modelId="{EA8DC46D-E0BA-47B1-845B-6AF66C50EE7C}" srcId="{111F6A18-8F89-4F99-961C-9FD5ECBCF7F2}" destId="{5950A012-D93B-4C54-BE69-F7C13B83D9EE}" srcOrd="0" destOrd="0" parTransId="{D24BE7E7-5339-433B-A3D3-80DB74BA6831}" sibTransId="{CC6FD527-1169-4A43-A0F9-21FE78CB015D}"/>
    <dgm:cxn modelId="{81ACEE5B-E69F-4EA2-B443-75F9EC36822E}" srcId="{BD3DEE70-CB5A-4878-9949-2F4F04E04052}" destId="{111F6A18-8F89-4F99-961C-9FD5ECBCF7F2}" srcOrd="0" destOrd="0" parTransId="{89126551-D911-4214-B872-04ED4E648AA7}" sibTransId="{5FABA2DA-B80F-4ABA-B229-1BCC0C1FC0AE}"/>
    <dgm:cxn modelId="{ECDEE9DD-B3CE-4F7E-984A-B0350335B786}" type="presOf" srcId="{DF96161F-123D-47C7-9FCA-A88F3A566A55}" destId="{1C80FE6C-B27B-4606-9F75-08DF315B7007}" srcOrd="0" destOrd="0" presId="urn:microsoft.com/office/officeart/2005/8/layout/orgChart1"/>
    <dgm:cxn modelId="{36D2E9F0-A047-48B3-AFCA-C120406DB8CC}" type="presOf" srcId="{111F6A18-8F89-4F99-961C-9FD5ECBCF7F2}" destId="{491941CB-D647-4713-AAB5-6BFDE4A6BF82}" srcOrd="1" destOrd="0" presId="urn:microsoft.com/office/officeart/2005/8/layout/orgChart1"/>
    <dgm:cxn modelId="{FB0CF2B7-218A-48B4-962F-32E30EB6C416}" type="presOf" srcId="{BD3DEE70-CB5A-4878-9949-2F4F04E04052}" destId="{B4503EBB-EE5D-4C1A-8771-0735155A5155}" srcOrd="0" destOrd="0" presId="urn:microsoft.com/office/officeart/2005/8/layout/orgChart1"/>
    <dgm:cxn modelId="{37760D0D-3C12-4005-BA6D-C8B605620B02}" type="presOf" srcId="{111F6A18-8F89-4F99-961C-9FD5ECBCF7F2}" destId="{FDF06A5D-56D9-4ABE-AD7F-E1CC81607B03}" srcOrd="0" destOrd="0" presId="urn:microsoft.com/office/officeart/2005/8/layout/orgChart1"/>
    <dgm:cxn modelId="{1EDF1F21-6EC5-4715-8C48-4CE15D855086}" type="presOf" srcId="{DF96161F-123D-47C7-9FCA-A88F3A566A55}" destId="{9E7C1158-7DEB-407D-9B39-B0256B7F159E}" srcOrd="1" destOrd="0" presId="urn:microsoft.com/office/officeart/2005/8/layout/orgChart1"/>
    <dgm:cxn modelId="{25B94A73-1583-4952-88D7-2A7386F3EDBB}" type="presOf" srcId="{252DE676-2934-411A-A819-349951C58E48}" destId="{59520D80-8E22-4812-9C04-1FC00CFC8ABE}" srcOrd="0" destOrd="0" presId="urn:microsoft.com/office/officeart/2005/8/layout/orgChart1"/>
    <dgm:cxn modelId="{7969173D-9172-497D-9817-3CBD43E1DE11}" type="presOf" srcId="{5950A012-D93B-4C54-BE69-F7C13B83D9EE}" destId="{BFF90185-B642-4485-ACFC-DEDB03EC2F18}" srcOrd="1" destOrd="0" presId="urn:microsoft.com/office/officeart/2005/8/layout/orgChart1"/>
    <dgm:cxn modelId="{C26FDBC9-47C5-4725-8F7A-3B57CE2CBD8C}" type="presOf" srcId="{D24BE7E7-5339-433B-A3D3-80DB74BA6831}" destId="{C5964213-EF21-473F-A9D6-609C93FB70E8}" srcOrd="0" destOrd="0" presId="urn:microsoft.com/office/officeart/2005/8/layout/orgChart1"/>
    <dgm:cxn modelId="{C01695E9-B259-41B2-BD20-E62C5775C57A}" srcId="{111F6A18-8F89-4F99-961C-9FD5ECBCF7F2}" destId="{DF96161F-123D-47C7-9FCA-A88F3A566A55}" srcOrd="1" destOrd="0" parTransId="{252DE676-2934-411A-A819-349951C58E48}" sibTransId="{1DB8F1BE-8129-45ED-946D-C7A8739E25F2}"/>
    <dgm:cxn modelId="{60F02383-E857-4FCE-976E-16F205BE008B}" type="presOf" srcId="{5950A012-D93B-4C54-BE69-F7C13B83D9EE}" destId="{55A3C496-C75C-4740-AA2C-2ABDE8556925}" srcOrd="0" destOrd="0" presId="urn:microsoft.com/office/officeart/2005/8/layout/orgChart1"/>
    <dgm:cxn modelId="{E049D9AC-EA8F-4B88-B03E-583C8A4E47C8}" type="presParOf" srcId="{B4503EBB-EE5D-4C1A-8771-0735155A5155}" destId="{33BAAA81-0D6B-4769-B064-7F50A939A424}" srcOrd="0" destOrd="0" presId="urn:microsoft.com/office/officeart/2005/8/layout/orgChart1"/>
    <dgm:cxn modelId="{F79212E8-A9BE-48EE-8AB0-2E4B021237DE}" type="presParOf" srcId="{33BAAA81-0D6B-4769-B064-7F50A939A424}" destId="{EDE3B560-D038-4355-9C6E-ED508B6CA02F}" srcOrd="0" destOrd="0" presId="urn:microsoft.com/office/officeart/2005/8/layout/orgChart1"/>
    <dgm:cxn modelId="{CAC44096-163F-48C1-B567-D1D6D51795D0}" type="presParOf" srcId="{EDE3B560-D038-4355-9C6E-ED508B6CA02F}" destId="{FDF06A5D-56D9-4ABE-AD7F-E1CC81607B03}" srcOrd="0" destOrd="0" presId="urn:microsoft.com/office/officeart/2005/8/layout/orgChart1"/>
    <dgm:cxn modelId="{9F56F98D-D026-4C04-8822-9FEA2C84BB0D}" type="presParOf" srcId="{EDE3B560-D038-4355-9C6E-ED508B6CA02F}" destId="{491941CB-D647-4713-AAB5-6BFDE4A6BF82}" srcOrd="1" destOrd="0" presId="urn:microsoft.com/office/officeart/2005/8/layout/orgChart1"/>
    <dgm:cxn modelId="{AA7890F6-2E35-4F15-9CD1-E5A08668D255}" type="presParOf" srcId="{33BAAA81-0D6B-4769-B064-7F50A939A424}" destId="{642AFADF-0F8F-4472-A51C-90D4AD2A024A}" srcOrd="1" destOrd="0" presId="urn:microsoft.com/office/officeart/2005/8/layout/orgChart1"/>
    <dgm:cxn modelId="{2F275DEF-D007-4A7A-9574-2BBEC0F5D2F0}" type="presParOf" srcId="{642AFADF-0F8F-4472-A51C-90D4AD2A024A}" destId="{C5964213-EF21-473F-A9D6-609C93FB70E8}" srcOrd="0" destOrd="0" presId="urn:microsoft.com/office/officeart/2005/8/layout/orgChart1"/>
    <dgm:cxn modelId="{3EF82F03-F90B-4CC9-B6A9-9D6A305C71D6}" type="presParOf" srcId="{642AFADF-0F8F-4472-A51C-90D4AD2A024A}" destId="{C17C28E6-E452-47B4-9D09-7BD7D0A3454E}" srcOrd="1" destOrd="0" presId="urn:microsoft.com/office/officeart/2005/8/layout/orgChart1"/>
    <dgm:cxn modelId="{0DE60C11-37B9-4E1B-AF5E-CB3F4558836D}" type="presParOf" srcId="{C17C28E6-E452-47B4-9D09-7BD7D0A3454E}" destId="{69BAB5EC-75CC-4416-9E9E-B75A9A9F381B}" srcOrd="0" destOrd="0" presId="urn:microsoft.com/office/officeart/2005/8/layout/orgChart1"/>
    <dgm:cxn modelId="{35B29FE9-C3C6-4B26-A575-E48F1EF70D9F}" type="presParOf" srcId="{69BAB5EC-75CC-4416-9E9E-B75A9A9F381B}" destId="{55A3C496-C75C-4740-AA2C-2ABDE8556925}" srcOrd="0" destOrd="0" presId="urn:microsoft.com/office/officeart/2005/8/layout/orgChart1"/>
    <dgm:cxn modelId="{DFA583B5-3316-4C3B-A2B1-3A7D106B1AAD}" type="presParOf" srcId="{69BAB5EC-75CC-4416-9E9E-B75A9A9F381B}" destId="{BFF90185-B642-4485-ACFC-DEDB03EC2F18}" srcOrd="1" destOrd="0" presId="urn:microsoft.com/office/officeart/2005/8/layout/orgChart1"/>
    <dgm:cxn modelId="{525C2AF2-3416-4803-8D57-036BA94F9ACA}" type="presParOf" srcId="{C17C28E6-E452-47B4-9D09-7BD7D0A3454E}" destId="{B2377514-99EA-42AD-83D0-E09BD31BE01F}" srcOrd="1" destOrd="0" presId="urn:microsoft.com/office/officeart/2005/8/layout/orgChart1"/>
    <dgm:cxn modelId="{F036F4E3-CDFB-4F7B-8288-C51C6AEBEF28}" type="presParOf" srcId="{C17C28E6-E452-47B4-9D09-7BD7D0A3454E}" destId="{D3AB7BFE-D55A-4EB1-934F-D39A245BA1D0}" srcOrd="2" destOrd="0" presId="urn:microsoft.com/office/officeart/2005/8/layout/orgChart1"/>
    <dgm:cxn modelId="{F6560454-DFB6-4652-89D7-38A5AAE41B64}" type="presParOf" srcId="{642AFADF-0F8F-4472-A51C-90D4AD2A024A}" destId="{59520D80-8E22-4812-9C04-1FC00CFC8ABE}" srcOrd="2" destOrd="0" presId="urn:microsoft.com/office/officeart/2005/8/layout/orgChart1"/>
    <dgm:cxn modelId="{A94B2F3F-151A-45F8-8293-328DA9A8E611}" type="presParOf" srcId="{642AFADF-0F8F-4472-A51C-90D4AD2A024A}" destId="{654F04BD-B3C1-4E83-98B6-FA51A26EF486}" srcOrd="3" destOrd="0" presId="urn:microsoft.com/office/officeart/2005/8/layout/orgChart1"/>
    <dgm:cxn modelId="{4705EC41-C2A5-472C-B535-117140630658}" type="presParOf" srcId="{654F04BD-B3C1-4E83-98B6-FA51A26EF486}" destId="{F9DAC92A-990B-49CD-A477-AFD408954242}" srcOrd="0" destOrd="0" presId="urn:microsoft.com/office/officeart/2005/8/layout/orgChart1"/>
    <dgm:cxn modelId="{6E14BD55-1DC9-4BC0-B8D0-5D0B9941CE89}" type="presParOf" srcId="{F9DAC92A-990B-49CD-A477-AFD408954242}" destId="{1C80FE6C-B27B-4606-9F75-08DF315B7007}" srcOrd="0" destOrd="0" presId="urn:microsoft.com/office/officeart/2005/8/layout/orgChart1"/>
    <dgm:cxn modelId="{2F33B5B2-EE62-4944-A4FC-6BA8C400BE7A}" type="presParOf" srcId="{F9DAC92A-990B-49CD-A477-AFD408954242}" destId="{9E7C1158-7DEB-407D-9B39-B0256B7F159E}" srcOrd="1" destOrd="0" presId="urn:microsoft.com/office/officeart/2005/8/layout/orgChart1"/>
    <dgm:cxn modelId="{D97CBE1C-4B10-4725-8726-9CB2A2135A67}" type="presParOf" srcId="{654F04BD-B3C1-4E83-98B6-FA51A26EF486}" destId="{449738BF-8666-4773-80F1-6DBB171F4D0C}" srcOrd="1" destOrd="0" presId="urn:microsoft.com/office/officeart/2005/8/layout/orgChart1"/>
    <dgm:cxn modelId="{B4E02116-C887-438A-A99A-AFF471EDE83F}" type="presParOf" srcId="{654F04BD-B3C1-4E83-98B6-FA51A26EF486}" destId="{E97293DE-10CD-4102-98D8-B0BCFCBED547}" srcOrd="2" destOrd="0" presId="urn:microsoft.com/office/officeart/2005/8/layout/orgChart1"/>
    <dgm:cxn modelId="{DC27823A-AA4C-48C7-8062-47C68148F58C}" type="presParOf" srcId="{33BAAA81-0D6B-4769-B064-7F50A939A424}" destId="{A8835E6A-7F00-4DBE-890C-4ABAF5BA25B5}"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3DEE70-CB5A-4878-9949-2F4F04E0405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11F6A18-8F89-4F99-961C-9FD5ECBCF7F2}">
      <dgm:prSet phldrT="[Text]"/>
      <dgm:spPr/>
      <dgm:t>
        <a:bodyPr/>
        <a:lstStyle/>
        <a:p>
          <a:r>
            <a:rPr lang="en-US" dirty="0" smtClean="0">
              <a:latin typeface="Corbel" panose="020B0503020204020204" pitchFamily="34" charset="0"/>
            </a:rPr>
            <a:t>Commissioner</a:t>
          </a:r>
        </a:p>
        <a:p>
          <a:r>
            <a:rPr lang="en-US" dirty="0" smtClean="0">
              <a:latin typeface="Corbel" panose="020B0503020204020204" pitchFamily="34" charset="0"/>
            </a:rPr>
            <a:t>(</a:t>
          </a:r>
          <a:r>
            <a:rPr lang="en-US" dirty="0" smtClean="0">
              <a:solidFill>
                <a:schemeClr val="accent4"/>
              </a:solidFill>
              <a:latin typeface="Corbel" panose="020B0503020204020204" pitchFamily="34" charset="0"/>
            </a:rPr>
            <a:t>Carol Dobak, acting</a:t>
          </a:r>
          <a:r>
            <a:rPr lang="en-US" dirty="0" smtClean="0">
              <a:latin typeface="Corbel" panose="020B0503020204020204" pitchFamily="34" charset="0"/>
            </a:rPr>
            <a:t>)</a:t>
          </a:r>
          <a:endParaRPr lang="en-US" dirty="0">
            <a:latin typeface="Corbel" panose="020B0503020204020204" pitchFamily="34" charset="0"/>
          </a:endParaRPr>
        </a:p>
      </dgm:t>
    </dgm:pt>
    <dgm:pt modelId="{89126551-D911-4214-B872-04ED4E648AA7}" type="parTrans" cxnId="{81ACEE5B-E69F-4EA2-B443-75F9EC36822E}">
      <dgm:prSet/>
      <dgm:spPr/>
      <dgm:t>
        <a:bodyPr/>
        <a:lstStyle/>
        <a:p>
          <a:endParaRPr lang="en-US"/>
        </a:p>
      </dgm:t>
    </dgm:pt>
    <dgm:pt modelId="{5FABA2DA-B80F-4ABA-B229-1BCC0C1FC0AE}" type="sibTrans" cxnId="{81ACEE5B-E69F-4EA2-B443-75F9EC36822E}">
      <dgm:prSet/>
      <dgm:spPr/>
      <dgm:t>
        <a:bodyPr/>
        <a:lstStyle/>
        <a:p>
          <a:endParaRPr lang="en-US"/>
        </a:p>
      </dgm:t>
    </dgm:pt>
    <dgm:pt modelId="{16C2CA23-E293-4405-B93B-FD282AD68E43}">
      <dgm:prSet phldrT="[Text]"/>
      <dgm:spPr/>
      <dgm:t>
        <a:bodyPr/>
        <a:lstStyle/>
        <a:p>
          <a:r>
            <a:rPr lang="en-US" dirty="0" smtClean="0"/>
            <a:t>Deputy Commissioner</a:t>
          </a:r>
        </a:p>
        <a:p>
          <a:r>
            <a:rPr lang="en-US" dirty="0" smtClean="0"/>
            <a:t>(</a:t>
          </a:r>
          <a:r>
            <a:rPr lang="en-US" dirty="0" smtClean="0">
              <a:solidFill>
                <a:schemeClr val="accent4"/>
              </a:solidFill>
            </a:rPr>
            <a:t>Carol Dobak, acting</a:t>
          </a:r>
          <a:r>
            <a:rPr lang="en-US" dirty="0" smtClean="0"/>
            <a:t>) </a:t>
          </a:r>
          <a:endParaRPr lang="en-US" dirty="0"/>
        </a:p>
      </dgm:t>
    </dgm:pt>
    <dgm:pt modelId="{569723D9-6B72-4B81-894C-11A01CDBBC69}" type="parTrans" cxnId="{087F4682-6BDD-49D1-A54D-277D85A432FD}">
      <dgm:prSet/>
      <dgm:spPr>
        <a:ln>
          <a:solidFill>
            <a:schemeClr val="bg1"/>
          </a:solidFill>
        </a:ln>
      </dgm:spPr>
      <dgm:t>
        <a:bodyPr/>
        <a:lstStyle/>
        <a:p>
          <a:endParaRPr lang="en-US"/>
        </a:p>
      </dgm:t>
    </dgm:pt>
    <dgm:pt modelId="{895EBB0B-E352-47AE-BA15-2A2543CE22C6}" type="sibTrans" cxnId="{087F4682-6BDD-49D1-A54D-277D85A432FD}">
      <dgm:prSet/>
      <dgm:spPr/>
      <dgm:t>
        <a:bodyPr/>
        <a:lstStyle/>
        <a:p>
          <a:endParaRPr lang="en-US"/>
        </a:p>
      </dgm:t>
    </dgm:pt>
    <dgm:pt modelId="{EBB91680-9279-41C7-9C7D-E8B59920886D}">
      <dgm:prSet/>
      <dgm:spPr/>
      <dgm:t>
        <a:bodyPr/>
        <a:lstStyle/>
        <a:p>
          <a:r>
            <a:rPr lang="en-US" dirty="0" smtClean="0"/>
            <a:t>State Monitoring and Program Improvement Division</a:t>
          </a:r>
        </a:p>
        <a:p>
          <a:r>
            <a:rPr lang="en-US" dirty="0" smtClean="0"/>
            <a:t>(</a:t>
          </a:r>
          <a:r>
            <a:rPr lang="en-US" dirty="0" smtClean="0">
              <a:solidFill>
                <a:schemeClr val="accent4"/>
              </a:solidFill>
            </a:rPr>
            <a:t>Carol Dobak</a:t>
          </a:r>
          <a:r>
            <a:rPr lang="en-US" dirty="0" smtClean="0"/>
            <a:t>)</a:t>
          </a:r>
          <a:endParaRPr lang="en-US" dirty="0"/>
        </a:p>
      </dgm:t>
    </dgm:pt>
    <dgm:pt modelId="{D8D5C156-39D7-406E-807A-42B5853DAA2C}" type="parTrans" cxnId="{00CCB310-F6A6-460E-B5DF-1FCFBC909FB1}">
      <dgm:prSet/>
      <dgm:spPr>
        <a:ln>
          <a:solidFill>
            <a:schemeClr val="bg1"/>
          </a:solidFill>
        </a:ln>
      </dgm:spPr>
      <dgm:t>
        <a:bodyPr/>
        <a:lstStyle/>
        <a:p>
          <a:endParaRPr lang="en-US"/>
        </a:p>
      </dgm:t>
    </dgm:pt>
    <dgm:pt modelId="{DE6BE4FE-7003-4D33-8A46-80493130E2E0}" type="sibTrans" cxnId="{00CCB310-F6A6-460E-B5DF-1FCFBC909FB1}">
      <dgm:prSet/>
      <dgm:spPr/>
      <dgm:t>
        <a:bodyPr/>
        <a:lstStyle/>
        <a:p>
          <a:endParaRPr lang="en-US"/>
        </a:p>
      </dgm:t>
    </dgm:pt>
    <dgm:pt modelId="{D2BD7B78-786C-4828-94D2-08CA90993930}">
      <dgm:prSet/>
      <dgm:spPr/>
      <dgm:t>
        <a:bodyPr/>
        <a:lstStyle/>
        <a:p>
          <a:r>
            <a:rPr lang="en-US" dirty="0" smtClean="0"/>
            <a:t>Training and Services Programs Division </a:t>
          </a:r>
        </a:p>
        <a:p>
          <a:r>
            <a:rPr lang="en-US" dirty="0" smtClean="0"/>
            <a:t>(</a:t>
          </a:r>
          <a:r>
            <a:rPr lang="en-US" dirty="0" smtClean="0">
              <a:solidFill>
                <a:schemeClr val="accent4"/>
              </a:solidFill>
            </a:rPr>
            <a:t>Tom Finch</a:t>
          </a:r>
          <a:r>
            <a:rPr lang="en-US" dirty="0" smtClean="0"/>
            <a:t>) </a:t>
          </a:r>
          <a:endParaRPr lang="en-US" dirty="0"/>
        </a:p>
      </dgm:t>
    </dgm:pt>
    <dgm:pt modelId="{3AF2EF3B-682D-45BF-85B3-AA757624C01E}" type="parTrans" cxnId="{816F8D5D-8BFA-47EA-8C07-7307A689D06B}">
      <dgm:prSet/>
      <dgm:spPr>
        <a:ln>
          <a:solidFill>
            <a:schemeClr val="bg1"/>
          </a:solidFill>
        </a:ln>
      </dgm:spPr>
      <dgm:t>
        <a:bodyPr/>
        <a:lstStyle/>
        <a:p>
          <a:endParaRPr lang="en-US"/>
        </a:p>
      </dgm:t>
    </dgm:pt>
    <dgm:pt modelId="{C4804D83-EE37-4EA0-BC81-8990A5B1BF23}" type="sibTrans" cxnId="{816F8D5D-8BFA-47EA-8C07-7307A689D06B}">
      <dgm:prSet/>
      <dgm:spPr/>
      <dgm:t>
        <a:bodyPr/>
        <a:lstStyle/>
        <a:p>
          <a:endParaRPr lang="en-US"/>
        </a:p>
      </dgm:t>
    </dgm:pt>
    <dgm:pt modelId="{DF96161F-123D-47C7-9FCA-A88F3A566A55}">
      <dgm:prSet/>
      <dgm:spPr/>
      <dgm:t>
        <a:bodyPr/>
        <a:lstStyle/>
        <a:p>
          <a:r>
            <a:rPr lang="en-US" dirty="0" smtClean="0"/>
            <a:t>Data Collection and Analysis Unit </a:t>
          </a:r>
        </a:p>
        <a:p>
          <a:r>
            <a:rPr lang="en-US" dirty="0" smtClean="0"/>
            <a:t>(</a:t>
          </a:r>
          <a:r>
            <a:rPr lang="en-US" dirty="0" smtClean="0">
              <a:solidFill>
                <a:schemeClr val="accent4"/>
              </a:solidFill>
            </a:rPr>
            <a:t>Melinda Giancola</a:t>
          </a:r>
          <a:r>
            <a:rPr lang="en-US" dirty="0" smtClean="0"/>
            <a:t>) </a:t>
          </a:r>
          <a:endParaRPr lang="en-US" dirty="0"/>
        </a:p>
      </dgm:t>
    </dgm:pt>
    <dgm:pt modelId="{252DE676-2934-411A-A819-349951C58E48}" type="parTrans" cxnId="{C01695E9-B259-41B2-BD20-E62C5775C57A}">
      <dgm:prSet/>
      <dgm:spPr>
        <a:ln>
          <a:solidFill>
            <a:schemeClr val="bg1"/>
          </a:solidFill>
        </a:ln>
      </dgm:spPr>
      <dgm:t>
        <a:bodyPr/>
        <a:lstStyle/>
        <a:p>
          <a:endParaRPr lang="en-US"/>
        </a:p>
      </dgm:t>
    </dgm:pt>
    <dgm:pt modelId="{1DB8F1BE-8129-45ED-946D-C7A8739E25F2}" type="sibTrans" cxnId="{C01695E9-B259-41B2-BD20-E62C5775C57A}">
      <dgm:prSet/>
      <dgm:spPr/>
      <dgm:t>
        <a:bodyPr/>
        <a:lstStyle/>
        <a:p>
          <a:endParaRPr lang="en-US"/>
        </a:p>
      </dgm:t>
    </dgm:pt>
    <dgm:pt modelId="{5950A012-D93B-4C54-BE69-F7C13B83D9EE}">
      <dgm:prSet/>
      <dgm:spPr/>
      <dgm:t>
        <a:bodyPr/>
        <a:lstStyle/>
        <a:p>
          <a:r>
            <a:rPr lang="en-US" dirty="0" smtClean="0"/>
            <a:t>Fiscal Unit </a:t>
          </a:r>
        </a:p>
        <a:p>
          <a:r>
            <a:rPr lang="en-US" dirty="0" smtClean="0"/>
            <a:t>(</a:t>
          </a:r>
          <a:r>
            <a:rPr lang="en-US" dirty="0" smtClean="0">
              <a:solidFill>
                <a:schemeClr val="accent4"/>
              </a:solidFill>
            </a:rPr>
            <a:t>David Steele</a:t>
          </a:r>
          <a:r>
            <a:rPr lang="en-US" dirty="0" smtClean="0"/>
            <a:t>) </a:t>
          </a:r>
          <a:endParaRPr lang="en-US" dirty="0"/>
        </a:p>
      </dgm:t>
    </dgm:pt>
    <dgm:pt modelId="{D24BE7E7-5339-433B-A3D3-80DB74BA6831}" type="parTrans" cxnId="{EA8DC46D-E0BA-47B1-845B-6AF66C50EE7C}">
      <dgm:prSet/>
      <dgm:spPr>
        <a:ln>
          <a:solidFill>
            <a:schemeClr val="bg1"/>
          </a:solidFill>
        </a:ln>
      </dgm:spPr>
      <dgm:t>
        <a:bodyPr/>
        <a:lstStyle/>
        <a:p>
          <a:endParaRPr lang="en-US"/>
        </a:p>
      </dgm:t>
    </dgm:pt>
    <dgm:pt modelId="{CC6FD527-1169-4A43-A0F9-21FE78CB015D}" type="sibTrans" cxnId="{EA8DC46D-E0BA-47B1-845B-6AF66C50EE7C}">
      <dgm:prSet/>
      <dgm:spPr/>
      <dgm:t>
        <a:bodyPr/>
        <a:lstStyle/>
        <a:p>
          <a:endParaRPr lang="en-US"/>
        </a:p>
      </dgm:t>
    </dgm:pt>
    <dgm:pt modelId="{03CDD50F-46AF-4CAF-8CAC-421605439FBE}">
      <dgm:prSet/>
      <dgm:spPr/>
      <dgm:t>
        <a:bodyPr/>
        <a:lstStyle/>
        <a:p>
          <a:r>
            <a:rPr lang="en-US" dirty="0" smtClean="0"/>
            <a:t>VR Program Unit </a:t>
          </a:r>
        </a:p>
        <a:p>
          <a:r>
            <a:rPr lang="en-US" dirty="0" smtClean="0"/>
            <a:t>(</a:t>
          </a:r>
          <a:r>
            <a:rPr lang="en-US" dirty="0" smtClean="0">
              <a:solidFill>
                <a:schemeClr val="accent4"/>
              </a:solidFill>
            </a:rPr>
            <a:t>Suzanne Mitchell</a:t>
          </a:r>
          <a:r>
            <a:rPr lang="en-US" dirty="0" smtClean="0"/>
            <a:t>) </a:t>
          </a:r>
          <a:endParaRPr lang="en-US" dirty="0"/>
        </a:p>
      </dgm:t>
    </dgm:pt>
    <dgm:pt modelId="{30689F6C-15C3-4AD0-8C7B-6FF83B204015}" type="parTrans" cxnId="{9271392B-F382-435B-BC25-69F6A889D3F2}">
      <dgm:prSet/>
      <dgm:spPr>
        <a:solidFill>
          <a:schemeClr val="accent1"/>
        </a:solidFill>
        <a:ln>
          <a:solidFill>
            <a:schemeClr val="bg1"/>
          </a:solidFill>
        </a:ln>
      </dgm:spPr>
      <dgm:t>
        <a:bodyPr/>
        <a:lstStyle/>
        <a:p>
          <a:endParaRPr lang="en-US"/>
        </a:p>
      </dgm:t>
    </dgm:pt>
    <dgm:pt modelId="{873D9140-2187-43CA-B23A-E769FEC00703}" type="sibTrans" cxnId="{9271392B-F382-435B-BC25-69F6A889D3F2}">
      <dgm:prSet/>
      <dgm:spPr/>
      <dgm:t>
        <a:bodyPr/>
        <a:lstStyle/>
        <a:p>
          <a:endParaRPr lang="en-US"/>
        </a:p>
      </dgm:t>
    </dgm:pt>
    <dgm:pt modelId="{C3155D09-C57F-42F0-84BB-A2658F2E0D6D}">
      <dgm:prSet/>
      <dgm:spPr/>
      <dgm:t>
        <a:bodyPr/>
        <a:lstStyle/>
        <a:p>
          <a:r>
            <a:rPr lang="en-US" dirty="0" smtClean="0"/>
            <a:t>Technical Assistance Unit </a:t>
          </a:r>
        </a:p>
        <a:p>
          <a:r>
            <a:rPr lang="en-US" dirty="0" smtClean="0"/>
            <a:t>(</a:t>
          </a:r>
          <a:r>
            <a:rPr lang="en-US" dirty="0" smtClean="0">
              <a:solidFill>
                <a:schemeClr val="accent4"/>
              </a:solidFill>
            </a:rPr>
            <a:t>Roseann Ashby</a:t>
          </a:r>
          <a:r>
            <a:rPr lang="en-US" dirty="0" smtClean="0"/>
            <a:t>) </a:t>
          </a:r>
          <a:endParaRPr lang="en-US" dirty="0"/>
        </a:p>
      </dgm:t>
    </dgm:pt>
    <dgm:pt modelId="{6B49DE32-7229-424C-8F20-E5B5670401FB}" type="parTrans" cxnId="{EDE94DAE-D5B2-41B1-89B1-F47521B2CF0F}">
      <dgm:prSet/>
      <dgm:spPr>
        <a:solidFill>
          <a:schemeClr val="accent1"/>
        </a:solidFill>
        <a:ln>
          <a:solidFill>
            <a:schemeClr val="bg1"/>
          </a:solidFill>
        </a:ln>
      </dgm:spPr>
      <dgm:t>
        <a:bodyPr/>
        <a:lstStyle/>
        <a:p>
          <a:endParaRPr lang="en-US"/>
        </a:p>
      </dgm:t>
    </dgm:pt>
    <dgm:pt modelId="{3D77DC87-2D6B-4381-AC2C-AFAFFE085B32}" type="sibTrans" cxnId="{EDE94DAE-D5B2-41B1-89B1-F47521B2CF0F}">
      <dgm:prSet/>
      <dgm:spPr/>
      <dgm:t>
        <a:bodyPr/>
        <a:lstStyle/>
        <a:p>
          <a:endParaRPr lang="en-US"/>
        </a:p>
      </dgm:t>
    </dgm:pt>
    <dgm:pt modelId="{74C6C79A-295B-4F1C-8168-4D933C73CFD4}">
      <dgm:prSet/>
      <dgm:spPr/>
      <dgm:t>
        <a:bodyPr/>
        <a:lstStyle/>
        <a:p>
          <a:r>
            <a:rPr lang="en-US" dirty="0" smtClean="0"/>
            <a:t>Service Programs Unit</a:t>
          </a:r>
        </a:p>
        <a:p>
          <a:r>
            <a:rPr lang="en-US" dirty="0" smtClean="0"/>
            <a:t>(</a:t>
          </a:r>
          <a:r>
            <a:rPr lang="en-US" dirty="0" smtClean="0">
              <a:solidFill>
                <a:schemeClr val="accent4"/>
              </a:solidFill>
            </a:rPr>
            <a:t>Tom Finch, acting</a:t>
          </a:r>
          <a:r>
            <a:rPr lang="en-US" dirty="0" smtClean="0"/>
            <a:t>) </a:t>
          </a:r>
          <a:endParaRPr lang="en-US" dirty="0"/>
        </a:p>
      </dgm:t>
    </dgm:pt>
    <dgm:pt modelId="{9A091CE9-32EC-4BC7-9613-B79275B75137}" type="parTrans" cxnId="{E2E81009-654E-4EC5-9DC7-3BCD701568A7}">
      <dgm:prSet/>
      <dgm:spPr/>
      <dgm:t>
        <a:bodyPr/>
        <a:lstStyle/>
        <a:p>
          <a:endParaRPr lang="en-US"/>
        </a:p>
      </dgm:t>
    </dgm:pt>
    <dgm:pt modelId="{ABBFF0D9-91F5-43BC-A3D1-125297BC669F}" type="sibTrans" cxnId="{E2E81009-654E-4EC5-9DC7-3BCD701568A7}">
      <dgm:prSet/>
      <dgm:spPr/>
      <dgm:t>
        <a:bodyPr/>
        <a:lstStyle/>
        <a:p>
          <a:endParaRPr lang="en-US"/>
        </a:p>
      </dgm:t>
    </dgm:pt>
    <dgm:pt modelId="{6F39683A-0C9B-4F5B-88EF-0B7410507197}">
      <dgm:prSet/>
      <dgm:spPr/>
      <dgm:t>
        <a:bodyPr/>
        <a:lstStyle/>
        <a:p>
          <a:r>
            <a:rPr lang="en-US" dirty="0" smtClean="0"/>
            <a:t>Training Programs Unit</a:t>
          </a:r>
        </a:p>
        <a:p>
          <a:r>
            <a:rPr lang="en-US" dirty="0" smtClean="0"/>
            <a:t>(</a:t>
          </a:r>
          <a:r>
            <a:rPr lang="en-US" dirty="0" smtClean="0">
              <a:solidFill>
                <a:schemeClr val="accent4"/>
              </a:solidFill>
            </a:rPr>
            <a:t>Mary Lovley</a:t>
          </a:r>
          <a:r>
            <a:rPr lang="en-US" dirty="0" smtClean="0"/>
            <a:t>) </a:t>
          </a:r>
          <a:endParaRPr lang="en-US" dirty="0"/>
        </a:p>
      </dgm:t>
    </dgm:pt>
    <dgm:pt modelId="{0DC066A6-AC66-4A26-B2F9-29DD03AE1280}" type="parTrans" cxnId="{AA7EDCC3-2081-49F7-8493-2090EFF82D33}">
      <dgm:prSet/>
      <dgm:spPr/>
      <dgm:t>
        <a:bodyPr/>
        <a:lstStyle/>
        <a:p>
          <a:endParaRPr lang="en-US"/>
        </a:p>
      </dgm:t>
    </dgm:pt>
    <dgm:pt modelId="{BFB31433-E5D9-4482-A62C-1CE60FC6E2ED}" type="sibTrans" cxnId="{AA7EDCC3-2081-49F7-8493-2090EFF82D33}">
      <dgm:prSet/>
      <dgm:spPr/>
      <dgm:t>
        <a:bodyPr/>
        <a:lstStyle/>
        <a:p>
          <a:endParaRPr lang="en-US"/>
        </a:p>
      </dgm:t>
    </dgm:pt>
    <dgm:pt modelId="{B4503EBB-EE5D-4C1A-8771-0735155A5155}" type="pres">
      <dgm:prSet presAssocID="{BD3DEE70-CB5A-4878-9949-2F4F04E04052}" presName="hierChild1" presStyleCnt="0">
        <dgm:presLayoutVars>
          <dgm:orgChart val="1"/>
          <dgm:chPref val="1"/>
          <dgm:dir val="rev"/>
          <dgm:animOne val="branch"/>
          <dgm:animLvl val="lvl"/>
          <dgm:resizeHandles/>
        </dgm:presLayoutVars>
      </dgm:prSet>
      <dgm:spPr/>
      <dgm:t>
        <a:bodyPr/>
        <a:lstStyle/>
        <a:p>
          <a:endParaRPr lang="en-US"/>
        </a:p>
      </dgm:t>
    </dgm:pt>
    <dgm:pt modelId="{33BAAA81-0D6B-4769-B064-7F50A939A424}" type="pres">
      <dgm:prSet presAssocID="{111F6A18-8F89-4F99-961C-9FD5ECBCF7F2}" presName="hierRoot1" presStyleCnt="0">
        <dgm:presLayoutVars>
          <dgm:hierBranch val="init"/>
        </dgm:presLayoutVars>
      </dgm:prSet>
      <dgm:spPr/>
    </dgm:pt>
    <dgm:pt modelId="{EDE3B560-D038-4355-9C6E-ED508B6CA02F}" type="pres">
      <dgm:prSet presAssocID="{111F6A18-8F89-4F99-961C-9FD5ECBCF7F2}" presName="rootComposite1" presStyleCnt="0"/>
      <dgm:spPr/>
    </dgm:pt>
    <dgm:pt modelId="{FDF06A5D-56D9-4ABE-AD7F-E1CC81607B03}" type="pres">
      <dgm:prSet presAssocID="{111F6A18-8F89-4F99-961C-9FD5ECBCF7F2}" presName="rootText1" presStyleLbl="node0" presStyleIdx="0" presStyleCnt="1">
        <dgm:presLayoutVars>
          <dgm:chPref val="3"/>
        </dgm:presLayoutVars>
      </dgm:prSet>
      <dgm:spPr/>
      <dgm:t>
        <a:bodyPr/>
        <a:lstStyle/>
        <a:p>
          <a:endParaRPr lang="en-US"/>
        </a:p>
      </dgm:t>
    </dgm:pt>
    <dgm:pt modelId="{491941CB-D647-4713-AAB5-6BFDE4A6BF82}" type="pres">
      <dgm:prSet presAssocID="{111F6A18-8F89-4F99-961C-9FD5ECBCF7F2}" presName="rootConnector1" presStyleLbl="node1" presStyleIdx="0" presStyleCnt="0"/>
      <dgm:spPr/>
      <dgm:t>
        <a:bodyPr/>
        <a:lstStyle/>
        <a:p>
          <a:endParaRPr lang="en-US"/>
        </a:p>
      </dgm:t>
    </dgm:pt>
    <dgm:pt modelId="{642AFADF-0F8F-4472-A51C-90D4AD2A024A}" type="pres">
      <dgm:prSet presAssocID="{111F6A18-8F89-4F99-961C-9FD5ECBCF7F2}" presName="hierChild2" presStyleCnt="0"/>
      <dgm:spPr/>
    </dgm:pt>
    <dgm:pt modelId="{77CD23E1-3BD9-45A3-BABB-20FD61FDD2BB}" type="pres">
      <dgm:prSet presAssocID="{569723D9-6B72-4B81-894C-11A01CDBBC69}" presName="Name37" presStyleLbl="parChTrans1D2" presStyleIdx="0" presStyleCnt="1"/>
      <dgm:spPr/>
      <dgm:t>
        <a:bodyPr/>
        <a:lstStyle/>
        <a:p>
          <a:endParaRPr lang="en-US"/>
        </a:p>
      </dgm:t>
    </dgm:pt>
    <dgm:pt modelId="{21F1E2E7-FAF9-4D25-BD9D-CE24CECA6D01}" type="pres">
      <dgm:prSet presAssocID="{16C2CA23-E293-4405-B93B-FD282AD68E43}" presName="hierRoot2" presStyleCnt="0">
        <dgm:presLayoutVars>
          <dgm:hierBranch val="init"/>
        </dgm:presLayoutVars>
      </dgm:prSet>
      <dgm:spPr/>
    </dgm:pt>
    <dgm:pt modelId="{2F96D794-53B4-4F44-970D-878C0B68FFCA}" type="pres">
      <dgm:prSet presAssocID="{16C2CA23-E293-4405-B93B-FD282AD68E43}" presName="rootComposite" presStyleCnt="0"/>
      <dgm:spPr/>
    </dgm:pt>
    <dgm:pt modelId="{E960373C-5E85-4C05-BCC1-D0E7C95FB02F}" type="pres">
      <dgm:prSet presAssocID="{16C2CA23-E293-4405-B93B-FD282AD68E43}" presName="rootText" presStyleLbl="node2" presStyleIdx="0" presStyleCnt="1">
        <dgm:presLayoutVars>
          <dgm:chPref val="3"/>
        </dgm:presLayoutVars>
      </dgm:prSet>
      <dgm:spPr/>
      <dgm:t>
        <a:bodyPr/>
        <a:lstStyle/>
        <a:p>
          <a:endParaRPr lang="en-US"/>
        </a:p>
      </dgm:t>
    </dgm:pt>
    <dgm:pt modelId="{21C600E9-60ED-4746-AB54-E5E1D9D55725}" type="pres">
      <dgm:prSet presAssocID="{16C2CA23-E293-4405-B93B-FD282AD68E43}" presName="rootConnector" presStyleLbl="node2" presStyleIdx="0" presStyleCnt="1"/>
      <dgm:spPr/>
      <dgm:t>
        <a:bodyPr/>
        <a:lstStyle/>
        <a:p>
          <a:endParaRPr lang="en-US"/>
        </a:p>
      </dgm:t>
    </dgm:pt>
    <dgm:pt modelId="{EC82FA64-E6EC-4F03-9B4B-DF591A4F5452}" type="pres">
      <dgm:prSet presAssocID="{16C2CA23-E293-4405-B93B-FD282AD68E43}" presName="hierChild4" presStyleCnt="0"/>
      <dgm:spPr/>
    </dgm:pt>
    <dgm:pt modelId="{CAED97D9-7584-4830-8233-F5730C21F3A7}" type="pres">
      <dgm:prSet presAssocID="{D8D5C156-39D7-406E-807A-42B5853DAA2C}" presName="Name37" presStyleLbl="parChTrans1D3" presStyleIdx="0" presStyleCnt="2"/>
      <dgm:spPr/>
      <dgm:t>
        <a:bodyPr/>
        <a:lstStyle/>
        <a:p>
          <a:endParaRPr lang="en-US"/>
        </a:p>
      </dgm:t>
    </dgm:pt>
    <dgm:pt modelId="{DD904D62-34B2-4B0A-A2F9-E9BBEED3E9C9}" type="pres">
      <dgm:prSet presAssocID="{EBB91680-9279-41C7-9C7D-E8B59920886D}" presName="hierRoot2" presStyleCnt="0">
        <dgm:presLayoutVars>
          <dgm:hierBranch val="hang"/>
        </dgm:presLayoutVars>
      </dgm:prSet>
      <dgm:spPr/>
    </dgm:pt>
    <dgm:pt modelId="{A3E734F9-3302-447B-A265-32512682C50F}" type="pres">
      <dgm:prSet presAssocID="{EBB91680-9279-41C7-9C7D-E8B59920886D}" presName="rootComposite" presStyleCnt="0"/>
      <dgm:spPr/>
    </dgm:pt>
    <dgm:pt modelId="{0C488EB5-E130-49DE-BF1F-412C6FC88496}" type="pres">
      <dgm:prSet presAssocID="{EBB91680-9279-41C7-9C7D-E8B59920886D}" presName="rootText" presStyleLbl="node3" presStyleIdx="0" presStyleCnt="2">
        <dgm:presLayoutVars>
          <dgm:chPref val="3"/>
        </dgm:presLayoutVars>
      </dgm:prSet>
      <dgm:spPr/>
      <dgm:t>
        <a:bodyPr/>
        <a:lstStyle/>
        <a:p>
          <a:endParaRPr lang="en-US"/>
        </a:p>
      </dgm:t>
    </dgm:pt>
    <dgm:pt modelId="{80D6086D-2195-478C-878E-B6E4550F13CC}" type="pres">
      <dgm:prSet presAssocID="{EBB91680-9279-41C7-9C7D-E8B59920886D}" presName="rootConnector" presStyleLbl="node3" presStyleIdx="0" presStyleCnt="2"/>
      <dgm:spPr/>
      <dgm:t>
        <a:bodyPr/>
        <a:lstStyle/>
        <a:p>
          <a:endParaRPr lang="en-US"/>
        </a:p>
      </dgm:t>
    </dgm:pt>
    <dgm:pt modelId="{67510F49-6CD3-4C29-A6BA-4ED45DC4DDE8}" type="pres">
      <dgm:prSet presAssocID="{EBB91680-9279-41C7-9C7D-E8B59920886D}" presName="hierChild4" presStyleCnt="0"/>
      <dgm:spPr/>
    </dgm:pt>
    <dgm:pt modelId="{3C8534AF-343F-4DDA-8179-FB0814CA0D59}" type="pres">
      <dgm:prSet presAssocID="{252DE676-2934-411A-A819-349951C58E48}" presName="Name48" presStyleLbl="parChTrans1D4" presStyleIdx="0" presStyleCnt="6"/>
      <dgm:spPr/>
      <dgm:t>
        <a:bodyPr/>
        <a:lstStyle/>
        <a:p>
          <a:endParaRPr lang="en-US"/>
        </a:p>
      </dgm:t>
    </dgm:pt>
    <dgm:pt modelId="{654F04BD-B3C1-4E83-98B6-FA51A26EF486}" type="pres">
      <dgm:prSet presAssocID="{DF96161F-123D-47C7-9FCA-A88F3A566A55}" presName="hierRoot2" presStyleCnt="0">
        <dgm:presLayoutVars>
          <dgm:hierBranch val="l"/>
        </dgm:presLayoutVars>
      </dgm:prSet>
      <dgm:spPr/>
    </dgm:pt>
    <dgm:pt modelId="{F9DAC92A-990B-49CD-A477-AFD408954242}" type="pres">
      <dgm:prSet presAssocID="{DF96161F-123D-47C7-9FCA-A88F3A566A55}" presName="rootComposite" presStyleCnt="0"/>
      <dgm:spPr/>
    </dgm:pt>
    <dgm:pt modelId="{1C80FE6C-B27B-4606-9F75-08DF315B7007}" type="pres">
      <dgm:prSet presAssocID="{DF96161F-123D-47C7-9FCA-A88F3A566A55}" presName="rootText" presStyleLbl="node4" presStyleIdx="0" presStyleCnt="6">
        <dgm:presLayoutVars>
          <dgm:chPref val="3"/>
        </dgm:presLayoutVars>
      </dgm:prSet>
      <dgm:spPr/>
      <dgm:t>
        <a:bodyPr/>
        <a:lstStyle/>
        <a:p>
          <a:endParaRPr lang="en-US"/>
        </a:p>
      </dgm:t>
    </dgm:pt>
    <dgm:pt modelId="{9E7C1158-7DEB-407D-9B39-B0256B7F159E}" type="pres">
      <dgm:prSet presAssocID="{DF96161F-123D-47C7-9FCA-A88F3A566A55}" presName="rootConnector" presStyleLbl="node4" presStyleIdx="0" presStyleCnt="6"/>
      <dgm:spPr/>
      <dgm:t>
        <a:bodyPr/>
        <a:lstStyle/>
        <a:p>
          <a:endParaRPr lang="en-US"/>
        </a:p>
      </dgm:t>
    </dgm:pt>
    <dgm:pt modelId="{449738BF-8666-4773-80F1-6DBB171F4D0C}" type="pres">
      <dgm:prSet presAssocID="{DF96161F-123D-47C7-9FCA-A88F3A566A55}" presName="hierChild4" presStyleCnt="0"/>
      <dgm:spPr/>
    </dgm:pt>
    <dgm:pt modelId="{E97293DE-10CD-4102-98D8-B0BCFCBED547}" type="pres">
      <dgm:prSet presAssocID="{DF96161F-123D-47C7-9FCA-A88F3A566A55}" presName="hierChild5" presStyleCnt="0"/>
      <dgm:spPr/>
    </dgm:pt>
    <dgm:pt modelId="{387A9BC0-4251-45A9-9099-AFFFA716F248}" type="pres">
      <dgm:prSet presAssocID="{D24BE7E7-5339-433B-A3D3-80DB74BA6831}" presName="Name48" presStyleLbl="parChTrans1D4" presStyleIdx="1" presStyleCnt="6"/>
      <dgm:spPr/>
      <dgm:t>
        <a:bodyPr/>
        <a:lstStyle/>
        <a:p>
          <a:endParaRPr lang="en-US"/>
        </a:p>
      </dgm:t>
    </dgm:pt>
    <dgm:pt modelId="{C17C28E6-E452-47B4-9D09-7BD7D0A3454E}" type="pres">
      <dgm:prSet presAssocID="{5950A012-D93B-4C54-BE69-F7C13B83D9EE}" presName="hierRoot2" presStyleCnt="0">
        <dgm:presLayoutVars>
          <dgm:hierBranch val="init"/>
        </dgm:presLayoutVars>
      </dgm:prSet>
      <dgm:spPr/>
    </dgm:pt>
    <dgm:pt modelId="{69BAB5EC-75CC-4416-9E9E-B75A9A9F381B}" type="pres">
      <dgm:prSet presAssocID="{5950A012-D93B-4C54-BE69-F7C13B83D9EE}" presName="rootComposite" presStyleCnt="0"/>
      <dgm:spPr/>
    </dgm:pt>
    <dgm:pt modelId="{55A3C496-C75C-4740-AA2C-2ABDE8556925}" type="pres">
      <dgm:prSet presAssocID="{5950A012-D93B-4C54-BE69-F7C13B83D9EE}" presName="rootText" presStyleLbl="node4" presStyleIdx="1" presStyleCnt="6">
        <dgm:presLayoutVars>
          <dgm:chPref val="3"/>
        </dgm:presLayoutVars>
      </dgm:prSet>
      <dgm:spPr/>
      <dgm:t>
        <a:bodyPr/>
        <a:lstStyle/>
        <a:p>
          <a:endParaRPr lang="en-US"/>
        </a:p>
      </dgm:t>
    </dgm:pt>
    <dgm:pt modelId="{BFF90185-B642-4485-ACFC-DEDB03EC2F18}" type="pres">
      <dgm:prSet presAssocID="{5950A012-D93B-4C54-BE69-F7C13B83D9EE}" presName="rootConnector" presStyleLbl="node4" presStyleIdx="1" presStyleCnt="6"/>
      <dgm:spPr/>
      <dgm:t>
        <a:bodyPr/>
        <a:lstStyle/>
        <a:p>
          <a:endParaRPr lang="en-US"/>
        </a:p>
      </dgm:t>
    </dgm:pt>
    <dgm:pt modelId="{B2377514-99EA-42AD-83D0-E09BD31BE01F}" type="pres">
      <dgm:prSet presAssocID="{5950A012-D93B-4C54-BE69-F7C13B83D9EE}" presName="hierChild4" presStyleCnt="0"/>
      <dgm:spPr/>
    </dgm:pt>
    <dgm:pt modelId="{D3AB7BFE-D55A-4EB1-934F-D39A245BA1D0}" type="pres">
      <dgm:prSet presAssocID="{5950A012-D93B-4C54-BE69-F7C13B83D9EE}" presName="hierChild5" presStyleCnt="0"/>
      <dgm:spPr/>
    </dgm:pt>
    <dgm:pt modelId="{0606BB14-B988-4EC5-8E47-646042D58F7B}" type="pres">
      <dgm:prSet presAssocID="{30689F6C-15C3-4AD0-8C7B-6FF83B204015}" presName="Name48" presStyleLbl="parChTrans1D4" presStyleIdx="2" presStyleCnt="6"/>
      <dgm:spPr/>
      <dgm:t>
        <a:bodyPr/>
        <a:lstStyle/>
        <a:p>
          <a:endParaRPr lang="en-US"/>
        </a:p>
      </dgm:t>
    </dgm:pt>
    <dgm:pt modelId="{2FD47E9A-C767-484A-A0B1-96A67F065CEF}" type="pres">
      <dgm:prSet presAssocID="{03CDD50F-46AF-4CAF-8CAC-421605439FBE}" presName="hierRoot2" presStyleCnt="0">
        <dgm:presLayoutVars>
          <dgm:hierBranch val="init"/>
        </dgm:presLayoutVars>
      </dgm:prSet>
      <dgm:spPr/>
    </dgm:pt>
    <dgm:pt modelId="{EE650831-2C4E-4B34-A8E2-A3A8DAE0E599}" type="pres">
      <dgm:prSet presAssocID="{03CDD50F-46AF-4CAF-8CAC-421605439FBE}" presName="rootComposite" presStyleCnt="0"/>
      <dgm:spPr/>
    </dgm:pt>
    <dgm:pt modelId="{02149B49-63C7-410D-A779-DACC315F625F}" type="pres">
      <dgm:prSet presAssocID="{03CDD50F-46AF-4CAF-8CAC-421605439FBE}" presName="rootText" presStyleLbl="node4" presStyleIdx="2" presStyleCnt="6">
        <dgm:presLayoutVars>
          <dgm:chPref val="3"/>
        </dgm:presLayoutVars>
      </dgm:prSet>
      <dgm:spPr/>
      <dgm:t>
        <a:bodyPr/>
        <a:lstStyle/>
        <a:p>
          <a:endParaRPr lang="en-US"/>
        </a:p>
      </dgm:t>
    </dgm:pt>
    <dgm:pt modelId="{E63412B5-954F-404B-B8CF-AA8E09558AEA}" type="pres">
      <dgm:prSet presAssocID="{03CDD50F-46AF-4CAF-8CAC-421605439FBE}" presName="rootConnector" presStyleLbl="node4" presStyleIdx="2" presStyleCnt="6"/>
      <dgm:spPr/>
      <dgm:t>
        <a:bodyPr/>
        <a:lstStyle/>
        <a:p>
          <a:endParaRPr lang="en-US"/>
        </a:p>
      </dgm:t>
    </dgm:pt>
    <dgm:pt modelId="{E7833D09-26EB-434C-89BD-3284BF37DF34}" type="pres">
      <dgm:prSet presAssocID="{03CDD50F-46AF-4CAF-8CAC-421605439FBE}" presName="hierChild4" presStyleCnt="0"/>
      <dgm:spPr/>
    </dgm:pt>
    <dgm:pt modelId="{64F7157D-489B-4A50-B13B-F5A075963A8A}" type="pres">
      <dgm:prSet presAssocID="{03CDD50F-46AF-4CAF-8CAC-421605439FBE}" presName="hierChild5" presStyleCnt="0"/>
      <dgm:spPr/>
    </dgm:pt>
    <dgm:pt modelId="{5AAB51CA-14D4-4A43-B005-1ADF6D7C9E96}" type="pres">
      <dgm:prSet presAssocID="{6B49DE32-7229-424C-8F20-E5B5670401FB}" presName="Name48" presStyleLbl="parChTrans1D4" presStyleIdx="3" presStyleCnt="6"/>
      <dgm:spPr/>
      <dgm:t>
        <a:bodyPr/>
        <a:lstStyle/>
        <a:p>
          <a:endParaRPr lang="en-US"/>
        </a:p>
      </dgm:t>
    </dgm:pt>
    <dgm:pt modelId="{F0583CA4-BC15-4900-9881-671B7752074B}" type="pres">
      <dgm:prSet presAssocID="{C3155D09-C57F-42F0-84BB-A2658F2E0D6D}" presName="hierRoot2" presStyleCnt="0">
        <dgm:presLayoutVars>
          <dgm:hierBranch val="init"/>
        </dgm:presLayoutVars>
      </dgm:prSet>
      <dgm:spPr/>
    </dgm:pt>
    <dgm:pt modelId="{CFF9060B-93AF-485B-AEB1-006FC094226F}" type="pres">
      <dgm:prSet presAssocID="{C3155D09-C57F-42F0-84BB-A2658F2E0D6D}" presName="rootComposite" presStyleCnt="0"/>
      <dgm:spPr/>
    </dgm:pt>
    <dgm:pt modelId="{7B907342-C5B4-47AB-A9DC-B82950E9840F}" type="pres">
      <dgm:prSet presAssocID="{C3155D09-C57F-42F0-84BB-A2658F2E0D6D}" presName="rootText" presStyleLbl="node4" presStyleIdx="3" presStyleCnt="6">
        <dgm:presLayoutVars>
          <dgm:chPref val="3"/>
        </dgm:presLayoutVars>
      </dgm:prSet>
      <dgm:spPr/>
      <dgm:t>
        <a:bodyPr/>
        <a:lstStyle/>
        <a:p>
          <a:endParaRPr lang="en-US"/>
        </a:p>
      </dgm:t>
    </dgm:pt>
    <dgm:pt modelId="{DFDD0F0E-FFA5-4403-BF08-0E700920D37C}" type="pres">
      <dgm:prSet presAssocID="{C3155D09-C57F-42F0-84BB-A2658F2E0D6D}" presName="rootConnector" presStyleLbl="node4" presStyleIdx="3" presStyleCnt="6"/>
      <dgm:spPr/>
      <dgm:t>
        <a:bodyPr/>
        <a:lstStyle/>
        <a:p>
          <a:endParaRPr lang="en-US"/>
        </a:p>
      </dgm:t>
    </dgm:pt>
    <dgm:pt modelId="{721FD54B-8A0F-4DEA-A27D-C185ACD72651}" type="pres">
      <dgm:prSet presAssocID="{C3155D09-C57F-42F0-84BB-A2658F2E0D6D}" presName="hierChild4" presStyleCnt="0"/>
      <dgm:spPr/>
    </dgm:pt>
    <dgm:pt modelId="{4802F701-4127-4A43-9A06-F2FE30764130}" type="pres">
      <dgm:prSet presAssocID="{C3155D09-C57F-42F0-84BB-A2658F2E0D6D}" presName="hierChild5" presStyleCnt="0"/>
      <dgm:spPr/>
    </dgm:pt>
    <dgm:pt modelId="{1C17F57F-5D86-4FA9-8AAA-8CBDD33A56CE}" type="pres">
      <dgm:prSet presAssocID="{EBB91680-9279-41C7-9C7D-E8B59920886D}" presName="hierChild5" presStyleCnt="0"/>
      <dgm:spPr/>
    </dgm:pt>
    <dgm:pt modelId="{8775AC33-C93A-47E7-9348-19E50733D3E5}" type="pres">
      <dgm:prSet presAssocID="{3AF2EF3B-682D-45BF-85B3-AA757624C01E}" presName="Name37" presStyleLbl="parChTrans1D3" presStyleIdx="1" presStyleCnt="2"/>
      <dgm:spPr/>
      <dgm:t>
        <a:bodyPr/>
        <a:lstStyle/>
        <a:p>
          <a:endParaRPr lang="en-US"/>
        </a:p>
      </dgm:t>
    </dgm:pt>
    <dgm:pt modelId="{8F182C84-3EB4-45CF-88E9-503E4BC14F81}" type="pres">
      <dgm:prSet presAssocID="{D2BD7B78-786C-4828-94D2-08CA90993930}" presName="hierRoot2" presStyleCnt="0">
        <dgm:presLayoutVars>
          <dgm:hierBranch/>
        </dgm:presLayoutVars>
      </dgm:prSet>
      <dgm:spPr/>
    </dgm:pt>
    <dgm:pt modelId="{882466E7-EA69-4337-AD8D-4D820D9B2BC7}" type="pres">
      <dgm:prSet presAssocID="{D2BD7B78-786C-4828-94D2-08CA90993930}" presName="rootComposite" presStyleCnt="0"/>
      <dgm:spPr/>
    </dgm:pt>
    <dgm:pt modelId="{271B16F3-55D9-45E8-A69B-280E902A4311}" type="pres">
      <dgm:prSet presAssocID="{D2BD7B78-786C-4828-94D2-08CA90993930}" presName="rootText" presStyleLbl="node3" presStyleIdx="1" presStyleCnt="2">
        <dgm:presLayoutVars>
          <dgm:chPref val="3"/>
        </dgm:presLayoutVars>
      </dgm:prSet>
      <dgm:spPr/>
      <dgm:t>
        <a:bodyPr/>
        <a:lstStyle/>
        <a:p>
          <a:endParaRPr lang="en-US"/>
        </a:p>
      </dgm:t>
    </dgm:pt>
    <dgm:pt modelId="{D126E221-3745-4E77-8300-BF201B030A40}" type="pres">
      <dgm:prSet presAssocID="{D2BD7B78-786C-4828-94D2-08CA90993930}" presName="rootConnector" presStyleLbl="node3" presStyleIdx="1" presStyleCnt="2"/>
      <dgm:spPr/>
      <dgm:t>
        <a:bodyPr/>
        <a:lstStyle/>
        <a:p>
          <a:endParaRPr lang="en-US"/>
        </a:p>
      </dgm:t>
    </dgm:pt>
    <dgm:pt modelId="{FB7A06DA-F26C-4F31-B3AB-E831445FD87B}" type="pres">
      <dgm:prSet presAssocID="{D2BD7B78-786C-4828-94D2-08CA90993930}" presName="hierChild4" presStyleCnt="0"/>
      <dgm:spPr/>
    </dgm:pt>
    <dgm:pt modelId="{FCAD1F56-8BC6-48D4-B410-64E7BA479A9F}" type="pres">
      <dgm:prSet presAssocID="{9A091CE9-32EC-4BC7-9613-B79275B75137}" presName="Name35" presStyleLbl="parChTrans1D4" presStyleIdx="4" presStyleCnt="6"/>
      <dgm:spPr/>
      <dgm:t>
        <a:bodyPr/>
        <a:lstStyle/>
        <a:p>
          <a:endParaRPr lang="en-US"/>
        </a:p>
      </dgm:t>
    </dgm:pt>
    <dgm:pt modelId="{CFE2DC05-B41C-4768-8E80-08D594C2357B}" type="pres">
      <dgm:prSet presAssocID="{74C6C79A-295B-4F1C-8168-4D933C73CFD4}" presName="hierRoot2" presStyleCnt="0">
        <dgm:presLayoutVars>
          <dgm:hierBranch val="init"/>
        </dgm:presLayoutVars>
      </dgm:prSet>
      <dgm:spPr/>
    </dgm:pt>
    <dgm:pt modelId="{D7B4C360-DEEA-418D-AD4A-B79772122925}" type="pres">
      <dgm:prSet presAssocID="{74C6C79A-295B-4F1C-8168-4D933C73CFD4}" presName="rootComposite" presStyleCnt="0"/>
      <dgm:spPr/>
    </dgm:pt>
    <dgm:pt modelId="{0EEF0BB9-F61F-4882-AE6D-31724E449AA8}" type="pres">
      <dgm:prSet presAssocID="{74C6C79A-295B-4F1C-8168-4D933C73CFD4}" presName="rootText" presStyleLbl="node4" presStyleIdx="4" presStyleCnt="6">
        <dgm:presLayoutVars>
          <dgm:chPref val="3"/>
        </dgm:presLayoutVars>
      </dgm:prSet>
      <dgm:spPr/>
      <dgm:t>
        <a:bodyPr/>
        <a:lstStyle/>
        <a:p>
          <a:endParaRPr lang="en-US"/>
        </a:p>
      </dgm:t>
    </dgm:pt>
    <dgm:pt modelId="{967D6D6C-9E0F-4EBA-8269-DCAE7DD5814B}" type="pres">
      <dgm:prSet presAssocID="{74C6C79A-295B-4F1C-8168-4D933C73CFD4}" presName="rootConnector" presStyleLbl="node4" presStyleIdx="4" presStyleCnt="6"/>
      <dgm:spPr/>
      <dgm:t>
        <a:bodyPr/>
        <a:lstStyle/>
        <a:p>
          <a:endParaRPr lang="en-US"/>
        </a:p>
      </dgm:t>
    </dgm:pt>
    <dgm:pt modelId="{BB46BC1D-A597-4BB0-A5A9-F2315B22D1A5}" type="pres">
      <dgm:prSet presAssocID="{74C6C79A-295B-4F1C-8168-4D933C73CFD4}" presName="hierChild4" presStyleCnt="0"/>
      <dgm:spPr/>
    </dgm:pt>
    <dgm:pt modelId="{5A25A5D2-D647-42D9-BA57-08DC5D3B3EDB}" type="pres">
      <dgm:prSet presAssocID="{74C6C79A-295B-4F1C-8168-4D933C73CFD4}" presName="hierChild5" presStyleCnt="0"/>
      <dgm:spPr/>
    </dgm:pt>
    <dgm:pt modelId="{43058E02-77DB-4633-AEB3-D3990D2093DF}" type="pres">
      <dgm:prSet presAssocID="{0DC066A6-AC66-4A26-B2F9-29DD03AE1280}" presName="Name35" presStyleLbl="parChTrans1D4" presStyleIdx="5" presStyleCnt="6"/>
      <dgm:spPr/>
      <dgm:t>
        <a:bodyPr/>
        <a:lstStyle/>
        <a:p>
          <a:endParaRPr lang="en-US"/>
        </a:p>
      </dgm:t>
    </dgm:pt>
    <dgm:pt modelId="{E9F762D5-48B6-45DF-8D1C-C194AEDF698E}" type="pres">
      <dgm:prSet presAssocID="{6F39683A-0C9B-4F5B-88EF-0B7410507197}" presName="hierRoot2" presStyleCnt="0">
        <dgm:presLayoutVars>
          <dgm:hierBranch val="init"/>
        </dgm:presLayoutVars>
      </dgm:prSet>
      <dgm:spPr/>
    </dgm:pt>
    <dgm:pt modelId="{9FF9C5CF-AB72-4777-94B1-D7AFB9A6C3F8}" type="pres">
      <dgm:prSet presAssocID="{6F39683A-0C9B-4F5B-88EF-0B7410507197}" presName="rootComposite" presStyleCnt="0"/>
      <dgm:spPr/>
    </dgm:pt>
    <dgm:pt modelId="{7BF8E14C-3BF2-47BD-A9F1-75336F85C347}" type="pres">
      <dgm:prSet presAssocID="{6F39683A-0C9B-4F5B-88EF-0B7410507197}" presName="rootText" presStyleLbl="node4" presStyleIdx="5" presStyleCnt="6">
        <dgm:presLayoutVars>
          <dgm:chPref val="3"/>
        </dgm:presLayoutVars>
      </dgm:prSet>
      <dgm:spPr/>
      <dgm:t>
        <a:bodyPr/>
        <a:lstStyle/>
        <a:p>
          <a:endParaRPr lang="en-US"/>
        </a:p>
      </dgm:t>
    </dgm:pt>
    <dgm:pt modelId="{E8A21EC9-9692-4F27-9367-059985A8D1BF}" type="pres">
      <dgm:prSet presAssocID="{6F39683A-0C9B-4F5B-88EF-0B7410507197}" presName="rootConnector" presStyleLbl="node4" presStyleIdx="5" presStyleCnt="6"/>
      <dgm:spPr/>
      <dgm:t>
        <a:bodyPr/>
        <a:lstStyle/>
        <a:p>
          <a:endParaRPr lang="en-US"/>
        </a:p>
      </dgm:t>
    </dgm:pt>
    <dgm:pt modelId="{63172A16-1DA4-41C3-8C69-196A779EF2FE}" type="pres">
      <dgm:prSet presAssocID="{6F39683A-0C9B-4F5B-88EF-0B7410507197}" presName="hierChild4" presStyleCnt="0"/>
      <dgm:spPr/>
    </dgm:pt>
    <dgm:pt modelId="{E09A86B6-5BB9-4724-B2A8-CF39D454FE84}" type="pres">
      <dgm:prSet presAssocID="{6F39683A-0C9B-4F5B-88EF-0B7410507197}" presName="hierChild5" presStyleCnt="0"/>
      <dgm:spPr/>
    </dgm:pt>
    <dgm:pt modelId="{1859952D-BEA3-457C-9516-89F775D76180}" type="pres">
      <dgm:prSet presAssocID="{D2BD7B78-786C-4828-94D2-08CA90993930}" presName="hierChild5" presStyleCnt="0"/>
      <dgm:spPr/>
    </dgm:pt>
    <dgm:pt modelId="{8D86CA6C-1F11-4F35-AFDA-082B8E22EABA}" type="pres">
      <dgm:prSet presAssocID="{16C2CA23-E293-4405-B93B-FD282AD68E43}" presName="hierChild5" presStyleCnt="0"/>
      <dgm:spPr/>
    </dgm:pt>
    <dgm:pt modelId="{A8835E6A-7F00-4DBE-890C-4ABAF5BA25B5}" type="pres">
      <dgm:prSet presAssocID="{111F6A18-8F89-4F99-961C-9FD5ECBCF7F2}" presName="hierChild3" presStyleCnt="0"/>
      <dgm:spPr/>
    </dgm:pt>
  </dgm:ptLst>
  <dgm:cxnLst>
    <dgm:cxn modelId="{7715E9BA-855D-4998-92C9-5CCE32FAC513}" type="presOf" srcId="{D24BE7E7-5339-433B-A3D3-80DB74BA6831}" destId="{387A9BC0-4251-45A9-9099-AFFFA716F248}" srcOrd="0" destOrd="0" presId="urn:microsoft.com/office/officeart/2005/8/layout/orgChart1"/>
    <dgm:cxn modelId="{66971ECF-4C75-4863-939D-E14FA62FE9C9}" type="presOf" srcId="{6B49DE32-7229-424C-8F20-E5B5670401FB}" destId="{5AAB51CA-14D4-4A43-B005-1ADF6D7C9E96}" srcOrd="0" destOrd="0" presId="urn:microsoft.com/office/officeart/2005/8/layout/orgChart1"/>
    <dgm:cxn modelId="{3DCDE07B-336B-4D17-AFE4-4A56BC69EB3F}" type="presOf" srcId="{74C6C79A-295B-4F1C-8168-4D933C73CFD4}" destId="{0EEF0BB9-F61F-4882-AE6D-31724E449AA8}" srcOrd="0" destOrd="0" presId="urn:microsoft.com/office/officeart/2005/8/layout/orgChart1"/>
    <dgm:cxn modelId="{7AA3E766-530B-43CE-A727-7A1BBD835C24}" type="presOf" srcId="{03CDD50F-46AF-4CAF-8CAC-421605439FBE}" destId="{02149B49-63C7-410D-A779-DACC315F625F}" srcOrd="0" destOrd="0" presId="urn:microsoft.com/office/officeart/2005/8/layout/orgChart1"/>
    <dgm:cxn modelId="{CB5955EA-E4DA-4B6E-B298-C2EB109C0AE5}" type="presOf" srcId="{5950A012-D93B-4C54-BE69-F7C13B83D9EE}" destId="{55A3C496-C75C-4740-AA2C-2ABDE8556925}" srcOrd="0" destOrd="0" presId="urn:microsoft.com/office/officeart/2005/8/layout/orgChart1"/>
    <dgm:cxn modelId="{2FA2192B-69CD-4227-B497-92DAD17E877E}" type="presOf" srcId="{D8D5C156-39D7-406E-807A-42B5853DAA2C}" destId="{CAED97D9-7584-4830-8233-F5730C21F3A7}" srcOrd="0" destOrd="0" presId="urn:microsoft.com/office/officeart/2005/8/layout/orgChart1"/>
    <dgm:cxn modelId="{6D2ED61D-2650-4326-A5FF-0DBAA2EF5378}" type="presOf" srcId="{0DC066A6-AC66-4A26-B2F9-29DD03AE1280}" destId="{43058E02-77DB-4633-AEB3-D3990D2093DF}" srcOrd="0" destOrd="0" presId="urn:microsoft.com/office/officeart/2005/8/layout/orgChart1"/>
    <dgm:cxn modelId="{00CCB310-F6A6-460E-B5DF-1FCFBC909FB1}" srcId="{16C2CA23-E293-4405-B93B-FD282AD68E43}" destId="{EBB91680-9279-41C7-9C7D-E8B59920886D}" srcOrd="0" destOrd="0" parTransId="{D8D5C156-39D7-406E-807A-42B5853DAA2C}" sibTransId="{DE6BE4FE-7003-4D33-8A46-80493130E2E0}"/>
    <dgm:cxn modelId="{ED1D465D-CD16-45B0-9CBF-F819CD5C8807}" type="presOf" srcId="{3AF2EF3B-682D-45BF-85B3-AA757624C01E}" destId="{8775AC33-C93A-47E7-9348-19E50733D3E5}" srcOrd="0" destOrd="0" presId="urn:microsoft.com/office/officeart/2005/8/layout/orgChart1"/>
    <dgm:cxn modelId="{EA8DC46D-E0BA-47B1-845B-6AF66C50EE7C}" srcId="{EBB91680-9279-41C7-9C7D-E8B59920886D}" destId="{5950A012-D93B-4C54-BE69-F7C13B83D9EE}" srcOrd="1" destOrd="0" parTransId="{D24BE7E7-5339-433B-A3D3-80DB74BA6831}" sibTransId="{CC6FD527-1169-4A43-A0F9-21FE78CB015D}"/>
    <dgm:cxn modelId="{087F4682-6BDD-49D1-A54D-277D85A432FD}" srcId="{111F6A18-8F89-4F99-961C-9FD5ECBCF7F2}" destId="{16C2CA23-E293-4405-B93B-FD282AD68E43}" srcOrd="0" destOrd="0" parTransId="{569723D9-6B72-4B81-894C-11A01CDBBC69}" sibTransId="{895EBB0B-E352-47AE-BA15-2A2543CE22C6}"/>
    <dgm:cxn modelId="{AA7EDCC3-2081-49F7-8493-2090EFF82D33}" srcId="{D2BD7B78-786C-4828-94D2-08CA90993930}" destId="{6F39683A-0C9B-4F5B-88EF-0B7410507197}" srcOrd="1" destOrd="0" parTransId="{0DC066A6-AC66-4A26-B2F9-29DD03AE1280}" sibTransId="{BFB31433-E5D9-4482-A62C-1CE60FC6E2ED}"/>
    <dgm:cxn modelId="{EDE94DAE-D5B2-41B1-89B1-F47521B2CF0F}" srcId="{EBB91680-9279-41C7-9C7D-E8B59920886D}" destId="{C3155D09-C57F-42F0-84BB-A2658F2E0D6D}" srcOrd="3" destOrd="0" parTransId="{6B49DE32-7229-424C-8F20-E5B5670401FB}" sibTransId="{3D77DC87-2D6B-4381-AC2C-AFAFFE085B32}"/>
    <dgm:cxn modelId="{77786800-9955-4B59-9B13-A2A188BC17D1}" type="presOf" srcId="{30689F6C-15C3-4AD0-8C7B-6FF83B204015}" destId="{0606BB14-B988-4EC5-8E47-646042D58F7B}" srcOrd="0" destOrd="0" presId="urn:microsoft.com/office/officeart/2005/8/layout/orgChart1"/>
    <dgm:cxn modelId="{37186CE8-A3AD-4DA3-8C2B-FD5799830F81}" type="presOf" srcId="{5950A012-D93B-4C54-BE69-F7C13B83D9EE}" destId="{BFF90185-B642-4485-ACFC-DEDB03EC2F18}" srcOrd="1" destOrd="0" presId="urn:microsoft.com/office/officeart/2005/8/layout/orgChart1"/>
    <dgm:cxn modelId="{C01695E9-B259-41B2-BD20-E62C5775C57A}" srcId="{EBB91680-9279-41C7-9C7D-E8B59920886D}" destId="{DF96161F-123D-47C7-9FCA-A88F3A566A55}" srcOrd="0" destOrd="0" parTransId="{252DE676-2934-411A-A819-349951C58E48}" sibTransId="{1DB8F1BE-8129-45ED-946D-C7A8739E25F2}"/>
    <dgm:cxn modelId="{9271392B-F382-435B-BC25-69F6A889D3F2}" srcId="{EBB91680-9279-41C7-9C7D-E8B59920886D}" destId="{03CDD50F-46AF-4CAF-8CAC-421605439FBE}" srcOrd="2" destOrd="0" parTransId="{30689F6C-15C3-4AD0-8C7B-6FF83B204015}" sibTransId="{873D9140-2187-43CA-B23A-E769FEC00703}"/>
    <dgm:cxn modelId="{828EE1C9-5B33-4EBF-B548-D593F3B979BA}" type="presOf" srcId="{569723D9-6B72-4B81-894C-11A01CDBBC69}" destId="{77CD23E1-3BD9-45A3-BABB-20FD61FDD2BB}" srcOrd="0" destOrd="0" presId="urn:microsoft.com/office/officeart/2005/8/layout/orgChart1"/>
    <dgm:cxn modelId="{FF1D0CAF-BC76-4849-88EB-FC1318B9DAA6}" type="presOf" srcId="{16C2CA23-E293-4405-B93B-FD282AD68E43}" destId="{E960373C-5E85-4C05-BCC1-D0E7C95FB02F}" srcOrd="0" destOrd="0" presId="urn:microsoft.com/office/officeart/2005/8/layout/orgChart1"/>
    <dgm:cxn modelId="{816F8D5D-8BFA-47EA-8C07-7307A689D06B}" srcId="{16C2CA23-E293-4405-B93B-FD282AD68E43}" destId="{D2BD7B78-786C-4828-94D2-08CA90993930}" srcOrd="1" destOrd="0" parTransId="{3AF2EF3B-682D-45BF-85B3-AA757624C01E}" sibTransId="{C4804D83-EE37-4EA0-BC81-8990A5B1BF23}"/>
    <dgm:cxn modelId="{E2E81009-654E-4EC5-9DC7-3BCD701568A7}" srcId="{D2BD7B78-786C-4828-94D2-08CA90993930}" destId="{74C6C79A-295B-4F1C-8168-4D933C73CFD4}" srcOrd="0" destOrd="0" parTransId="{9A091CE9-32EC-4BC7-9613-B79275B75137}" sibTransId="{ABBFF0D9-91F5-43BC-A3D1-125297BC669F}"/>
    <dgm:cxn modelId="{00889228-A1DF-4FA8-AE63-B4BFFABF3D76}" type="presOf" srcId="{74C6C79A-295B-4F1C-8168-4D933C73CFD4}" destId="{967D6D6C-9E0F-4EBA-8269-DCAE7DD5814B}" srcOrd="1" destOrd="0" presId="urn:microsoft.com/office/officeart/2005/8/layout/orgChart1"/>
    <dgm:cxn modelId="{7C973BAB-15FF-4F61-8E1A-8A8FA690F3BE}" type="presOf" srcId="{D2BD7B78-786C-4828-94D2-08CA90993930}" destId="{D126E221-3745-4E77-8300-BF201B030A40}" srcOrd="1" destOrd="0" presId="urn:microsoft.com/office/officeart/2005/8/layout/orgChart1"/>
    <dgm:cxn modelId="{753EBB07-B240-45BE-B8B9-D28CC1E0AAC6}" type="presOf" srcId="{D2BD7B78-786C-4828-94D2-08CA90993930}" destId="{271B16F3-55D9-45E8-A69B-280E902A4311}" srcOrd="0" destOrd="0" presId="urn:microsoft.com/office/officeart/2005/8/layout/orgChart1"/>
    <dgm:cxn modelId="{25AE5738-3000-42D1-9C86-3F4AAA250AB9}" type="presOf" srcId="{EBB91680-9279-41C7-9C7D-E8B59920886D}" destId="{0C488EB5-E130-49DE-BF1F-412C6FC88496}" srcOrd="0" destOrd="0" presId="urn:microsoft.com/office/officeart/2005/8/layout/orgChart1"/>
    <dgm:cxn modelId="{C2DFBFA3-5064-4A92-ACC0-C3E95C98041A}" type="presOf" srcId="{C3155D09-C57F-42F0-84BB-A2658F2E0D6D}" destId="{7B907342-C5B4-47AB-A9DC-B82950E9840F}" srcOrd="0" destOrd="0" presId="urn:microsoft.com/office/officeart/2005/8/layout/orgChart1"/>
    <dgm:cxn modelId="{984F8151-1BC6-40A6-B9E4-B1D55108AD87}" type="presOf" srcId="{BD3DEE70-CB5A-4878-9949-2F4F04E04052}" destId="{B4503EBB-EE5D-4C1A-8771-0735155A5155}" srcOrd="0" destOrd="0" presId="urn:microsoft.com/office/officeart/2005/8/layout/orgChart1"/>
    <dgm:cxn modelId="{8BFC5CA3-6C4F-4583-AA9E-EF0190AC8095}" type="presOf" srcId="{EBB91680-9279-41C7-9C7D-E8B59920886D}" destId="{80D6086D-2195-478C-878E-B6E4550F13CC}" srcOrd="1" destOrd="0" presId="urn:microsoft.com/office/officeart/2005/8/layout/orgChart1"/>
    <dgm:cxn modelId="{54F9AE5C-1C31-4DC0-8084-3727F1F1B3FB}" type="presOf" srcId="{C3155D09-C57F-42F0-84BB-A2658F2E0D6D}" destId="{DFDD0F0E-FFA5-4403-BF08-0E700920D37C}" srcOrd="1" destOrd="0" presId="urn:microsoft.com/office/officeart/2005/8/layout/orgChart1"/>
    <dgm:cxn modelId="{4573DA67-4DE1-46B3-A9C3-97CB635F8FE9}" type="presOf" srcId="{DF96161F-123D-47C7-9FCA-A88F3A566A55}" destId="{9E7C1158-7DEB-407D-9B39-B0256B7F159E}" srcOrd="1" destOrd="0" presId="urn:microsoft.com/office/officeart/2005/8/layout/orgChart1"/>
    <dgm:cxn modelId="{D92E8B6B-3BD5-48DC-8FBA-4C65E170BFD6}" type="presOf" srcId="{6F39683A-0C9B-4F5B-88EF-0B7410507197}" destId="{E8A21EC9-9692-4F27-9367-059985A8D1BF}" srcOrd="1" destOrd="0" presId="urn:microsoft.com/office/officeart/2005/8/layout/orgChart1"/>
    <dgm:cxn modelId="{81ACEE5B-E69F-4EA2-B443-75F9EC36822E}" srcId="{BD3DEE70-CB5A-4878-9949-2F4F04E04052}" destId="{111F6A18-8F89-4F99-961C-9FD5ECBCF7F2}" srcOrd="0" destOrd="0" parTransId="{89126551-D911-4214-B872-04ED4E648AA7}" sibTransId="{5FABA2DA-B80F-4ABA-B229-1BCC0C1FC0AE}"/>
    <dgm:cxn modelId="{10CEEF64-A91F-4B47-B22F-63D76B35289D}" type="presOf" srcId="{252DE676-2934-411A-A819-349951C58E48}" destId="{3C8534AF-343F-4DDA-8179-FB0814CA0D59}" srcOrd="0" destOrd="0" presId="urn:microsoft.com/office/officeart/2005/8/layout/orgChart1"/>
    <dgm:cxn modelId="{E54F80C6-E973-4B83-A5D5-58928BAB5525}" type="presOf" srcId="{DF96161F-123D-47C7-9FCA-A88F3A566A55}" destId="{1C80FE6C-B27B-4606-9F75-08DF315B7007}" srcOrd="0" destOrd="0" presId="urn:microsoft.com/office/officeart/2005/8/layout/orgChart1"/>
    <dgm:cxn modelId="{80103DB6-B52E-4F62-B71D-416170DBC050}" type="presOf" srcId="{9A091CE9-32EC-4BC7-9613-B79275B75137}" destId="{FCAD1F56-8BC6-48D4-B410-64E7BA479A9F}" srcOrd="0" destOrd="0" presId="urn:microsoft.com/office/officeart/2005/8/layout/orgChart1"/>
    <dgm:cxn modelId="{84088ABE-0553-4A37-B31C-D55389E328C6}" type="presOf" srcId="{03CDD50F-46AF-4CAF-8CAC-421605439FBE}" destId="{E63412B5-954F-404B-B8CF-AA8E09558AEA}" srcOrd="1" destOrd="0" presId="urn:microsoft.com/office/officeart/2005/8/layout/orgChart1"/>
    <dgm:cxn modelId="{842726D4-5166-410D-80A0-0025918BCCE7}" type="presOf" srcId="{111F6A18-8F89-4F99-961C-9FD5ECBCF7F2}" destId="{491941CB-D647-4713-AAB5-6BFDE4A6BF82}" srcOrd="1" destOrd="0" presId="urn:microsoft.com/office/officeart/2005/8/layout/orgChart1"/>
    <dgm:cxn modelId="{1755BE69-44EA-4A3A-80CD-798EAB21902C}" type="presOf" srcId="{6F39683A-0C9B-4F5B-88EF-0B7410507197}" destId="{7BF8E14C-3BF2-47BD-A9F1-75336F85C347}" srcOrd="0" destOrd="0" presId="urn:microsoft.com/office/officeart/2005/8/layout/orgChart1"/>
    <dgm:cxn modelId="{8632F09E-2C00-40A1-8500-9598C8AEA4E6}" type="presOf" srcId="{16C2CA23-E293-4405-B93B-FD282AD68E43}" destId="{21C600E9-60ED-4746-AB54-E5E1D9D55725}" srcOrd="1" destOrd="0" presId="urn:microsoft.com/office/officeart/2005/8/layout/orgChart1"/>
    <dgm:cxn modelId="{4F5DF4B3-F75A-4B8F-99CB-545DC751CAD0}" type="presOf" srcId="{111F6A18-8F89-4F99-961C-9FD5ECBCF7F2}" destId="{FDF06A5D-56D9-4ABE-AD7F-E1CC81607B03}" srcOrd="0" destOrd="0" presId="urn:microsoft.com/office/officeart/2005/8/layout/orgChart1"/>
    <dgm:cxn modelId="{5412D6BE-F637-440A-8E96-49ED27DCE451}" type="presParOf" srcId="{B4503EBB-EE5D-4C1A-8771-0735155A5155}" destId="{33BAAA81-0D6B-4769-B064-7F50A939A424}" srcOrd="0" destOrd="0" presId="urn:microsoft.com/office/officeart/2005/8/layout/orgChart1"/>
    <dgm:cxn modelId="{D4EBB462-E7DD-4150-9AFE-FBC6111A3450}" type="presParOf" srcId="{33BAAA81-0D6B-4769-B064-7F50A939A424}" destId="{EDE3B560-D038-4355-9C6E-ED508B6CA02F}" srcOrd="0" destOrd="0" presId="urn:microsoft.com/office/officeart/2005/8/layout/orgChart1"/>
    <dgm:cxn modelId="{68F9AB65-1E85-4F26-B7FB-C94B98B41DDE}" type="presParOf" srcId="{EDE3B560-D038-4355-9C6E-ED508B6CA02F}" destId="{FDF06A5D-56D9-4ABE-AD7F-E1CC81607B03}" srcOrd="0" destOrd="0" presId="urn:microsoft.com/office/officeart/2005/8/layout/orgChart1"/>
    <dgm:cxn modelId="{0EA57BCC-FA65-46B5-A0F7-DF281CB7CDC1}" type="presParOf" srcId="{EDE3B560-D038-4355-9C6E-ED508B6CA02F}" destId="{491941CB-D647-4713-AAB5-6BFDE4A6BF82}" srcOrd="1" destOrd="0" presId="urn:microsoft.com/office/officeart/2005/8/layout/orgChart1"/>
    <dgm:cxn modelId="{7EE8F5D2-ECA8-47B1-B00F-12E3ED072B73}" type="presParOf" srcId="{33BAAA81-0D6B-4769-B064-7F50A939A424}" destId="{642AFADF-0F8F-4472-A51C-90D4AD2A024A}" srcOrd="1" destOrd="0" presId="urn:microsoft.com/office/officeart/2005/8/layout/orgChart1"/>
    <dgm:cxn modelId="{69D8DD87-D248-4BF5-A629-E36F36B9E88F}" type="presParOf" srcId="{642AFADF-0F8F-4472-A51C-90D4AD2A024A}" destId="{77CD23E1-3BD9-45A3-BABB-20FD61FDD2BB}" srcOrd="0" destOrd="0" presId="urn:microsoft.com/office/officeart/2005/8/layout/orgChart1"/>
    <dgm:cxn modelId="{87E108CB-AB0C-4B81-9977-FC4E64DA4C63}" type="presParOf" srcId="{642AFADF-0F8F-4472-A51C-90D4AD2A024A}" destId="{21F1E2E7-FAF9-4D25-BD9D-CE24CECA6D01}" srcOrd="1" destOrd="0" presId="urn:microsoft.com/office/officeart/2005/8/layout/orgChart1"/>
    <dgm:cxn modelId="{7610F958-D913-4AAE-989E-C804593E3D96}" type="presParOf" srcId="{21F1E2E7-FAF9-4D25-BD9D-CE24CECA6D01}" destId="{2F96D794-53B4-4F44-970D-878C0B68FFCA}" srcOrd="0" destOrd="0" presId="urn:microsoft.com/office/officeart/2005/8/layout/orgChart1"/>
    <dgm:cxn modelId="{9BDBF4E2-446E-4EB6-BD3D-73534FBEDB14}" type="presParOf" srcId="{2F96D794-53B4-4F44-970D-878C0B68FFCA}" destId="{E960373C-5E85-4C05-BCC1-D0E7C95FB02F}" srcOrd="0" destOrd="0" presId="urn:microsoft.com/office/officeart/2005/8/layout/orgChart1"/>
    <dgm:cxn modelId="{77FFD9A9-357D-469C-9FDF-A083293EE3C4}" type="presParOf" srcId="{2F96D794-53B4-4F44-970D-878C0B68FFCA}" destId="{21C600E9-60ED-4746-AB54-E5E1D9D55725}" srcOrd="1" destOrd="0" presId="urn:microsoft.com/office/officeart/2005/8/layout/orgChart1"/>
    <dgm:cxn modelId="{F195B6F1-8656-439D-B719-7288B8DC11A0}" type="presParOf" srcId="{21F1E2E7-FAF9-4D25-BD9D-CE24CECA6D01}" destId="{EC82FA64-E6EC-4F03-9B4B-DF591A4F5452}" srcOrd="1" destOrd="0" presId="urn:microsoft.com/office/officeart/2005/8/layout/orgChart1"/>
    <dgm:cxn modelId="{CF3E3C99-08CD-4F96-B968-AABBCCCA8AB0}" type="presParOf" srcId="{EC82FA64-E6EC-4F03-9B4B-DF591A4F5452}" destId="{CAED97D9-7584-4830-8233-F5730C21F3A7}" srcOrd="0" destOrd="0" presId="urn:microsoft.com/office/officeart/2005/8/layout/orgChart1"/>
    <dgm:cxn modelId="{112D4573-5F7B-4529-B54F-D87EC6E52CD8}" type="presParOf" srcId="{EC82FA64-E6EC-4F03-9B4B-DF591A4F5452}" destId="{DD904D62-34B2-4B0A-A2F9-E9BBEED3E9C9}" srcOrd="1" destOrd="0" presId="urn:microsoft.com/office/officeart/2005/8/layout/orgChart1"/>
    <dgm:cxn modelId="{208E9FF3-15CA-4417-917C-930B781799A1}" type="presParOf" srcId="{DD904D62-34B2-4B0A-A2F9-E9BBEED3E9C9}" destId="{A3E734F9-3302-447B-A265-32512682C50F}" srcOrd="0" destOrd="0" presId="urn:microsoft.com/office/officeart/2005/8/layout/orgChart1"/>
    <dgm:cxn modelId="{1303CEAB-FA4B-4248-9D1F-EE8CD4E0404F}" type="presParOf" srcId="{A3E734F9-3302-447B-A265-32512682C50F}" destId="{0C488EB5-E130-49DE-BF1F-412C6FC88496}" srcOrd="0" destOrd="0" presId="urn:microsoft.com/office/officeart/2005/8/layout/orgChart1"/>
    <dgm:cxn modelId="{F033F447-A8C3-4ED3-BF58-35FE21D1FC33}" type="presParOf" srcId="{A3E734F9-3302-447B-A265-32512682C50F}" destId="{80D6086D-2195-478C-878E-B6E4550F13CC}" srcOrd="1" destOrd="0" presId="urn:microsoft.com/office/officeart/2005/8/layout/orgChart1"/>
    <dgm:cxn modelId="{E967E176-F22C-4937-98C3-9A57A3A79EA9}" type="presParOf" srcId="{DD904D62-34B2-4B0A-A2F9-E9BBEED3E9C9}" destId="{67510F49-6CD3-4C29-A6BA-4ED45DC4DDE8}" srcOrd="1" destOrd="0" presId="urn:microsoft.com/office/officeart/2005/8/layout/orgChart1"/>
    <dgm:cxn modelId="{5ABF639F-06F1-447F-A2A5-32D636D1BB64}" type="presParOf" srcId="{67510F49-6CD3-4C29-A6BA-4ED45DC4DDE8}" destId="{3C8534AF-343F-4DDA-8179-FB0814CA0D59}" srcOrd="0" destOrd="0" presId="urn:microsoft.com/office/officeart/2005/8/layout/orgChart1"/>
    <dgm:cxn modelId="{BE12AB1F-C465-4D26-B0AE-FFEC3FB31731}" type="presParOf" srcId="{67510F49-6CD3-4C29-A6BA-4ED45DC4DDE8}" destId="{654F04BD-B3C1-4E83-98B6-FA51A26EF486}" srcOrd="1" destOrd="0" presId="urn:microsoft.com/office/officeart/2005/8/layout/orgChart1"/>
    <dgm:cxn modelId="{597E20CE-CC6F-479E-AC29-EFAD520DCCAC}" type="presParOf" srcId="{654F04BD-B3C1-4E83-98B6-FA51A26EF486}" destId="{F9DAC92A-990B-49CD-A477-AFD408954242}" srcOrd="0" destOrd="0" presId="urn:microsoft.com/office/officeart/2005/8/layout/orgChart1"/>
    <dgm:cxn modelId="{F802B144-9168-4AE8-B19F-F123845D66AB}" type="presParOf" srcId="{F9DAC92A-990B-49CD-A477-AFD408954242}" destId="{1C80FE6C-B27B-4606-9F75-08DF315B7007}" srcOrd="0" destOrd="0" presId="urn:microsoft.com/office/officeart/2005/8/layout/orgChart1"/>
    <dgm:cxn modelId="{70B6060E-2603-48AA-9C34-EECFD2E6C06A}" type="presParOf" srcId="{F9DAC92A-990B-49CD-A477-AFD408954242}" destId="{9E7C1158-7DEB-407D-9B39-B0256B7F159E}" srcOrd="1" destOrd="0" presId="urn:microsoft.com/office/officeart/2005/8/layout/orgChart1"/>
    <dgm:cxn modelId="{14137D21-E02E-4B8B-A94D-749F4A392F54}" type="presParOf" srcId="{654F04BD-B3C1-4E83-98B6-FA51A26EF486}" destId="{449738BF-8666-4773-80F1-6DBB171F4D0C}" srcOrd="1" destOrd="0" presId="urn:microsoft.com/office/officeart/2005/8/layout/orgChart1"/>
    <dgm:cxn modelId="{4A08E4C3-F02C-47BA-A450-E465364CE548}" type="presParOf" srcId="{654F04BD-B3C1-4E83-98B6-FA51A26EF486}" destId="{E97293DE-10CD-4102-98D8-B0BCFCBED547}" srcOrd="2" destOrd="0" presId="urn:microsoft.com/office/officeart/2005/8/layout/orgChart1"/>
    <dgm:cxn modelId="{6D64CE81-A1DC-4228-B63E-848C4A5BE298}" type="presParOf" srcId="{67510F49-6CD3-4C29-A6BA-4ED45DC4DDE8}" destId="{387A9BC0-4251-45A9-9099-AFFFA716F248}" srcOrd="2" destOrd="0" presId="urn:microsoft.com/office/officeart/2005/8/layout/orgChart1"/>
    <dgm:cxn modelId="{245269DE-321B-487A-B405-8E24BC10CA1C}" type="presParOf" srcId="{67510F49-6CD3-4C29-A6BA-4ED45DC4DDE8}" destId="{C17C28E6-E452-47B4-9D09-7BD7D0A3454E}" srcOrd="3" destOrd="0" presId="urn:microsoft.com/office/officeart/2005/8/layout/orgChart1"/>
    <dgm:cxn modelId="{31430D91-77A2-4761-B350-5B2D28CA2F4E}" type="presParOf" srcId="{C17C28E6-E452-47B4-9D09-7BD7D0A3454E}" destId="{69BAB5EC-75CC-4416-9E9E-B75A9A9F381B}" srcOrd="0" destOrd="0" presId="urn:microsoft.com/office/officeart/2005/8/layout/orgChart1"/>
    <dgm:cxn modelId="{F773883A-BFC3-422E-910C-5B50F1F5AFD6}" type="presParOf" srcId="{69BAB5EC-75CC-4416-9E9E-B75A9A9F381B}" destId="{55A3C496-C75C-4740-AA2C-2ABDE8556925}" srcOrd="0" destOrd="0" presId="urn:microsoft.com/office/officeart/2005/8/layout/orgChart1"/>
    <dgm:cxn modelId="{119A268A-081E-4294-8753-A9B67B374301}" type="presParOf" srcId="{69BAB5EC-75CC-4416-9E9E-B75A9A9F381B}" destId="{BFF90185-B642-4485-ACFC-DEDB03EC2F18}" srcOrd="1" destOrd="0" presId="urn:microsoft.com/office/officeart/2005/8/layout/orgChart1"/>
    <dgm:cxn modelId="{16BC79B3-8260-48F7-99FC-15D07EEDAD9F}" type="presParOf" srcId="{C17C28E6-E452-47B4-9D09-7BD7D0A3454E}" destId="{B2377514-99EA-42AD-83D0-E09BD31BE01F}" srcOrd="1" destOrd="0" presId="urn:microsoft.com/office/officeart/2005/8/layout/orgChart1"/>
    <dgm:cxn modelId="{17D941A0-E26F-4D84-A062-B39147E94E3D}" type="presParOf" srcId="{C17C28E6-E452-47B4-9D09-7BD7D0A3454E}" destId="{D3AB7BFE-D55A-4EB1-934F-D39A245BA1D0}" srcOrd="2" destOrd="0" presId="urn:microsoft.com/office/officeart/2005/8/layout/orgChart1"/>
    <dgm:cxn modelId="{E2B94467-CAE0-4247-A498-4243A2A172B3}" type="presParOf" srcId="{67510F49-6CD3-4C29-A6BA-4ED45DC4DDE8}" destId="{0606BB14-B988-4EC5-8E47-646042D58F7B}" srcOrd="4" destOrd="0" presId="urn:microsoft.com/office/officeart/2005/8/layout/orgChart1"/>
    <dgm:cxn modelId="{F9AC518E-1D46-4629-9EDE-DC8F551B31BB}" type="presParOf" srcId="{67510F49-6CD3-4C29-A6BA-4ED45DC4DDE8}" destId="{2FD47E9A-C767-484A-A0B1-96A67F065CEF}" srcOrd="5" destOrd="0" presId="urn:microsoft.com/office/officeart/2005/8/layout/orgChart1"/>
    <dgm:cxn modelId="{EE66CE00-1377-44F5-A61A-01870D86FDB0}" type="presParOf" srcId="{2FD47E9A-C767-484A-A0B1-96A67F065CEF}" destId="{EE650831-2C4E-4B34-A8E2-A3A8DAE0E599}" srcOrd="0" destOrd="0" presId="urn:microsoft.com/office/officeart/2005/8/layout/orgChart1"/>
    <dgm:cxn modelId="{D59462C0-362F-4D42-A26C-CD504FC70B97}" type="presParOf" srcId="{EE650831-2C4E-4B34-A8E2-A3A8DAE0E599}" destId="{02149B49-63C7-410D-A779-DACC315F625F}" srcOrd="0" destOrd="0" presId="urn:microsoft.com/office/officeart/2005/8/layout/orgChart1"/>
    <dgm:cxn modelId="{91DD33BF-66D2-4DFD-81C3-5BFE52DAE9DE}" type="presParOf" srcId="{EE650831-2C4E-4B34-A8E2-A3A8DAE0E599}" destId="{E63412B5-954F-404B-B8CF-AA8E09558AEA}" srcOrd="1" destOrd="0" presId="urn:microsoft.com/office/officeart/2005/8/layout/orgChart1"/>
    <dgm:cxn modelId="{28F02C52-19B6-40FD-ACC0-31FC95F95374}" type="presParOf" srcId="{2FD47E9A-C767-484A-A0B1-96A67F065CEF}" destId="{E7833D09-26EB-434C-89BD-3284BF37DF34}" srcOrd="1" destOrd="0" presId="urn:microsoft.com/office/officeart/2005/8/layout/orgChart1"/>
    <dgm:cxn modelId="{E12D8C1B-1C08-46BB-9A86-1099D108866E}" type="presParOf" srcId="{2FD47E9A-C767-484A-A0B1-96A67F065CEF}" destId="{64F7157D-489B-4A50-B13B-F5A075963A8A}" srcOrd="2" destOrd="0" presId="urn:microsoft.com/office/officeart/2005/8/layout/orgChart1"/>
    <dgm:cxn modelId="{48E48A1C-FBF4-4431-A5D6-72919A895B6E}" type="presParOf" srcId="{67510F49-6CD3-4C29-A6BA-4ED45DC4DDE8}" destId="{5AAB51CA-14D4-4A43-B005-1ADF6D7C9E96}" srcOrd="6" destOrd="0" presId="urn:microsoft.com/office/officeart/2005/8/layout/orgChart1"/>
    <dgm:cxn modelId="{6BFA6885-BC62-4EBF-B0F0-BF04208A537D}" type="presParOf" srcId="{67510F49-6CD3-4C29-A6BA-4ED45DC4DDE8}" destId="{F0583CA4-BC15-4900-9881-671B7752074B}" srcOrd="7" destOrd="0" presId="urn:microsoft.com/office/officeart/2005/8/layout/orgChart1"/>
    <dgm:cxn modelId="{4DA4AE4C-E6AB-4887-A286-E096E8B46B7A}" type="presParOf" srcId="{F0583CA4-BC15-4900-9881-671B7752074B}" destId="{CFF9060B-93AF-485B-AEB1-006FC094226F}" srcOrd="0" destOrd="0" presId="urn:microsoft.com/office/officeart/2005/8/layout/orgChart1"/>
    <dgm:cxn modelId="{5D2C8F5A-5089-4F9B-B908-6D6A1154A3CA}" type="presParOf" srcId="{CFF9060B-93AF-485B-AEB1-006FC094226F}" destId="{7B907342-C5B4-47AB-A9DC-B82950E9840F}" srcOrd="0" destOrd="0" presId="urn:microsoft.com/office/officeart/2005/8/layout/orgChart1"/>
    <dgm:cxn modelId="{0505D112-3E80-4F7A-905C-681DF927B796}" type="presParOf" srcId="{CFF9060B-93AF-485B-AEB1-006FC094226F}" destId="{DFDD0F0E-FFA5-4403-BF08-0E700920D37C}" srcOrd="1" destOrd="0" presId="urn:microsoft.com/office/officeart/2005/8/layout/orgChart1"/>
    <dgm:cxn modelId="{F9C176E7-310D-4ECD-8153-17BAA4F490C2}" type="presParOf" srcId="{F0583CA4-BC15-4900-9881-671B7752074B}" destId="{721FD54B-8A0F-4DEA-A27D-C185ACD72651}" srcOrd="1" destOrd="0" presId="urn:microsoft.com/office/officeart/2005/8/layout/orgChart1"/>
    <dgm:cxn modelId="{CB1AC02B-4923-4485-9DBC-08AA1CD2B407}" type="presParOf" srcId="{F0583CA4-BC15-4900-9881-671B7752074B}" destId="{4802F701-4127-4A43-9A06-F2FE30764130}" srcOrd="2" destOrd="0" presId="urn:microsoft.com/office/officeart/2005/8/layout/orgChart1"/>
    <dgm:cxn modelId="{5CADF2A6-A63E-4491-B5BC-1E8083229F93}" type="presParOf" srcId="{DD904D62-34B2-4B0A-A2F9-E9BBEED3E9C9}" destId="{1C17F57F-5D86-4FA9-8AAA-8CBDD33A56CE}" srcOrd="2" destOrd="0" presId="urn:microsoft.com/office/officeart/2005/8/layout/orgChart1"/>
    <dgm:cxn modelId="{15AD0BD7-219A-4AC4-A083-67ABAD16865B}" type="presParOf" srcId="{EC82FA64-E6EC-4F03-9B4B-DF591A4F5452}" destId="{8775AC33-C93A-47E7-9348-19E50733D3E5}" srcOrd="2" destOrd="0" presId="urn:microsoft.com/office/officeart/2005/8/layout/orgChart1"/>
    <dgm:cxn modelId="{E3990764-DE05-48B4-BD18-8D2DB3A72410}" type="presParOf" srcId="{EC82FA64-E6EC-4F03-9B4B-DF591A4F5452}" destId="{8F182C84-3EB4-45CF-88E9-503E4BC14F81}" srcOrd="3" destOrd="0" presId="urn:microsoft.com/office/officeart/2005/8/layout/orgChart1"/>
    <dgm:cxn modelId="{DE354EC7-FF06-4071-A519-25862EBB535B}" type="presParOf" srcId="{8F182C84-3EB4-45CF-88E9-503E4BC14F81}" destId="{882466E7-EA69-4337-AD8D-4D820D9B2BC7}" srcOrd="0" destOrd="0" presId="urn:microsoft.com/office/officeart/2005/8/layout/orgChart1"/>
    <dgm:cxn modelId="{A8A5265E-E76C-4FE5-9C8C-9D04AD19BF5F}" type="presParOf" srcId="{882466E7-EA69-4337-AD8D-4D820D9B2BC7}" destId="{271B16F3-55D9-45E8-A69B-280E902A4311}" srcOrd="0" destOrd="0" presId="urn:microsoft.com/office/officeart/2005/8/layout/orgChart1"/>
    <dgm:cxn modelId="{CF262322-ADFE-4CDE-B564-745826C8CCE9}" type="presParOf" srcId="{882466E7-EA69-4337-AD8D-4D820D9B2BC7}" destId="{D126E221-3745-4E77-8300-BF201B030A40}" srcOrd="1" destOrd="0" presId="urn:microsoft.com/office/officeart/2005/8/layout/orgChart1"/>
    <dgm:cxn modelId="{AE75881E-C0A3-4EB6-8204-5C912C15F123}" type="presParOf" srcId="{8F182C84-3EB4-45CF-88E9-503E4BC14F81}" destId="{FB7A06DA-F26C-4F31-B3AB-E831445FD87B}" srcOrd="1" destOrd="0" presId="urn:microsoft.com/office/officeart/2005/8/layout/orgChart1"/>
    <dgm:cxn modelId="{CAF0A019-4A8C-4767-8786-B2530E212D52}" type="presParOf" srcId="{FB7A06DA-F26C-4F31-B3AB-E831445FD87B}" destId="{FCAD1F56-8BC6-48D4-B410-64E7BA479A9F}" srcOrd="0" destOrd="0" presId="urn:microsoft.com/office/officeart/2005/8/layout/orgChart1"/>
    <dgm:cxn modelId="{08EB77A2-C534-4CBD-B305-18FA2A93A3CC}" type="presParOf" srcId="{FB7A06DA-F26C-4F31-B3AB-E831445FD87B}" destId="{CFE2DC05-B41C-4768-8E80-08D594C2357B}" srcOrd="1" destOrd="0" presId="urn:microsoft.com/office/officeart/2005/8/layout/orgChart1"/>
    <dgm:cxn modelId="{A34762BB-048B-4E58-A982-B479F2980A4F}" type="presParOf" srcId="{CFE2DC05-B41C-4768-8E80-08D594C2357B}" destId="{D7B4C360-DEEA-418D-AD4A-B79772122925}" srcOrd="0" destOrd="0" presId="urn:microsoft.com/office/officeart/2005/8/layout/orgChart1"/>
    <dgm:cxn modelId="{FC37E877-F191-4C9E-B4B8-5A738B17BD82}" type="presParOf" srcId="{D7B4C360-DEEA-418D-AD4A-B79772122925}" destId="{0EEF0BB9-F61F-4882-AE6D-31724E449AA8}" srcOrd="0" destOrd="0" presId="urn:microsoft.com/office/officeart/2005/8/layout/orgChart1"/>
    <dgm:cxn modelId="{24974DB6-8AC6-4D74-941F-4210985644C5}" type="presParOf" srcId="{D7B4C360-DEEA-418D-AD4A-B79772122925}" destId="{967D6D6C-9E0F-4EBA-8269-DCAE7DD5814B}" srcOrd="1" destOrd="0" presId="urn:microsoft.com/office/officeart/2005/8/layout/orgChart1"/>
    <dgm:cxn modelId="{E849BEA9-8E35-4430-8737-F4A11D779782}" type="presParOf" srcId="{CFE2DC05-B41C-4768-8E80-08D594C2357B}" destId="{BB46BC1D-A597-4BB0-A5A9-F2315B22D1A5}" srcOrd="1" destOrd="0" presId="urn:microsoft.com/office/officeart/2005/8/layout/orgChart1"/>
    <dgm:cxn modelId="{EE374FCD-95B5-4416-88E3-8963BB8E6A32}" type="presParOf" srcId="{CFE2DC05-B41C-4768-8E80-08D594C2357B}" destId="{5A25A5D2-D647-42D9-BA57-08DC5D3B3EDB}" srcOrd="2" destOrd="0" presId="urn:microsoft.com/office/officeart/2005/8/layout/orgChart1"/>
    <dgm:cxn modelId="{E6173CDE-86DA-4456-BEB7-287226BDF547}" type="presParOf" srcId="{FB7A06DA-F26C-4F31-B3AB-E831445FD87B}" destId="{43058E02-77DB-4633-AEB3-D3990D2093DF}" srcOrd="2" destOrd="0" presId="urn:microsoft.com/office/officeart/2005/8/layout/orgChart1"/>
    <dgm:cxn modelId="{91AA6A1E-7111-4313-AE3B-493B71A436E4}" type="presParOf" srcId="{FB7A06DA-F26C-4F31-B3AB-E831445FD87B}" destId="{E9F762D5-48B6-45DF-8D1C-C194AEDF698E}" srcOrd="3" destOrd="0" presId="urn:microsoft.com/office/officeart/2005/8/layout/orgChart1"/>
    <dgm:cxn modelId="{EDE155A1-C464-410D-8B59-C40188215B49}" type="presParOf" srcId="{E9F762D5-48B6-45DF-8D1C-C194AEDF698E}" destId="{9FF9C5CF-AB72-4777-94B1-D7AFB9A6C3F8}" srcOrd="0" destOrd="0" presId="urn:microsoft.com/office/officeart/2005/8/layout/orgChart1"/>
    <dgm:cxn modelId="{45C6FF70-B4FB-4888-9793-5893198404E1}" type="presParOf" srcId="{9FF9C5CF-AB72-4777-94B1-D7AFB9A6C3F8}" destId="{7BF8E14C-3BF2-47BD-A9F1-75336F85C347}" srcOrd="0" destOrd="0" presId="urn:microsoft.com/office/officeart/2005/8/layout/orgChart1"/>
    <dgm:cxn modelId="{3E39D94E-4DD4-4009-8674-921D2772B811}" type="presParOf" srcId="{9FF9C5CF-AB72-4777-94B1-D7AFB9A6C3F8}" destId="{E8A21EC9-9692-4F27-9367-059985A8D1BF}" srcOrd="1" destOrd="0" presId="urn:microsoft.com/office/officeart/2005/8/layout/orgChart1"/>
    <dgm:cxn modelId="{FC63EA94-37B4-44ED-BFB2-04F3599F4777}" type="presParOf" srcId="{E9F762D5-48B6-45DF-8D1C-C194AEDF698E}" destId="{63172A16-1DA4-41C3-8C69-196A779EF2FE}" srcOrd="1" destOrd="0" presId="urn:microsoft.com/office/officeart/2005/8/layout/orgChart1"/>
    <dgm:cxn modelId="{960B6402-9E2F-4806-94F6-31CCED242E0F}" type="presParOf" srcId="{E9F762D5-48B6-45DF-8D1C-C194AEDF698E}" destId="{E09A86B6-5BB9-4724-B2A8-CF39D454FE84}" srcOrd="2" destOrd="0" presId="urn:microsoft.com/office/officeart/2005/8/layout/orgChart1"/>
    <dgm:cxn modelId="{53B04DC9-D8EC-4A7C-9330-037578036661}" type="presParOf" srcId="{8F182C84-3EB4-45CF-88E9-503E4BC14F81}" destId="{1859952D-BEA3-457C-9516-89F775D76180}" srcOrd="2" destOrd="0" presId="urn:microsoft.com/office/officeart/2005/8/layout/orgChart1"/>
    <dgm:cxn modelId="{0122C5D9-6709-4866-AE49-B50A48ECFF60}" type="presParOf" srcId="{21F1E2E7-FAF9-4D25-BD9D-CE24CECA6D01}" destId="{8D86CA6C-1F11-4F35-AFDA-082B8E22EABA}" srcOrd="2" destOrd="0" presId="urn:microsoft.com/office/officeart/2005/8/layout/orgChart1"/>
    <dgm:cxn modelId="{9F29C4C4-D186-4DA2-BD87-150B2FE63FF5}" type="presParOf" srcId="{33BAAA81-0D6B-4769-B064-7F50A939A424}" destId="{A8835E6A-7F00-4DBE-890C-4ABAF5BA25B5}"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20D80-8E22-4812-9C04-1FC00CFC8ABE}">
      <dsp:nvSpPr>
        <dsp:cNvPr id="0" name=""/>
        <dsp:cNvSpPr/>
      </dsp:nvSpPr>
      <dsp:spPr>
        <a:xfrm>
          <a:off x="1689347" y="2378846"/>
          <a:ext cx="1729653" cy="965174"/>
        </a:xfrm>
        <a:custGeom>
          <a:avLst/>
          <a:gdLst/>
          <a:ahLst/>
          <a:cxnLst/>
          <a:rect l="0" t="0" r="0" b="0"/>
          <a:pathLst>
            <a:path>
              <a:moveTo>
                <a:pt x="1729653" y="0"/>
              </a:moveTo>
              <a:lnTo>
                <a:pt x="1729653" y="634721"/>
              </a:lnTo>
              <a:lnTo>
                <a:pt x="0" y="634721"/>
              </a:lnTo>
              <a:lnTo>
                <a:pt x="0" y="965174"/>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C5964213-EF21-473F-A9D6-609C93FB70E8}">
      <dsp:nvSpPr>
        <dsp:cNvPr id="0" name=""/>
        <dsp:cNvSpPr/>
      </dsp:nvSpPr>
      <dsp:spPr>
        <a:xfrm>
          <a:off x="3419001" y="2378846"/>
          <a:ext cx="1748977" cy="964355"/>
        </a:xfrm>
        <a:custGeom>
          <a:avLst/>
          <a:gdLst/>
          <a:ahLst/>
          <a:cxnLst/>
          <a:rect l="0" t="0" r="0" b="0"/>
          <a:pathLst>
            <a:path>
              <a:moveTo>
                <a:pt x="0" y="0"/>
              </a:moveTo>
              <a:lnTo>
                <a:pt x="0" y="633903"/>
              </a:lnTo>
              <a:lnTo>
                <a:pt x="1748977" y="633903"/>
              </a:lnTo>
              <a:lnTo>
                <a:pt x="1748977" y="96435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FDF06A5D-56D9-4ABE-AD7F-E1CC81607B03}">
      <dsp:nvSpPr>
        <dsp:cNvPr id="0" name=""/>
        <dsp:cNvSpPr/>
      </dsp:nvSpPr>
      <dsp:spPr>
        <a:xfrm>
          <a:off x="1845415" y="805261"/>
          <a:ext cx="3147170" cy="1573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latin typeface="Corbel" panose="020B0503020204020204" pitchFamily="34" charset="0"/>
            </a:rPr>
            <a:t>Office of the Assistant Secretary</a:t>
          </a:r>
          <a:endParaRPr lang="en-US" sz="3600" kern="1200" dirty="0">
            <a:latin typeface="Corbel" panose="020B0503020204020204" pitchFamily="34" charset="0"/>
          </a:endParaRPr>
        </a:p>
      </dsp:txBody>
      <dsp:txXfrm>
        <a:off x="1845415" y="805261"/>
        <a:ext cx="3147170" cy="1573585"/>
      </dsp:txXfrm>
    </dsp:sp>
    <dsp:sp modelId="{55A3C496-C75C-4740-AA2C-2ABDE8556925}">
      <dsp:nvSpPr>
        <dsp:cNvPr id="0" name=""/>
        <dsp:cNvSpPr/>
      </dsp:nvSpPr>
      <dsp:spPr>
        <a:xfrm>
          <a:off x="3594393" y="3343202"/>
          <a:ext cx="3147170" cy="1573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RSA</a:t>
          </a:r>
          <a:endParaRPr lang="en-US" sz="3600" kern="1200" dirty="0"/>
        </a:p>
      </dsp:txBody>
      <dsp:txXfrm>
        <a:off x="3594393" y="3343202"/>
        <a:ext cx="3147170" cy="1573585"/>
      </dsp:txXfrm>
    </dsp:sp>
    <dsp:sp modelId="{1C80FE6C-B27B-4606-9F75-08DF315B7007}">
      <dsp:nvSpPr>
        <dsp:cNvPr id="0" name=""/>
        <dsp:cNvSpPr/>
      </dsp:nvSpPr>
      <dsp:spPr>
        <a:xfrm>
          <a:off x="115762" y="3344021"/>
          <a:ext cx="3147170" cy="1573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Office of Special Education Programs </a:t>
          </a:r>
          <a:endParaRPr lang="en-US" sz="3600" kern="1200" dirty="0"/>
        </a:p>
      </dsp:txBody>
      <dsp:txXfrm>
        <a:off x="115762" y="3344021"/>
        <a:ext cx="3147170" cy="1573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58E02-77DB-4633-AEB3-D3990D2093DF}">
      <dsp:nvSpPr>
        <dsp:cNvPr id="0" name=""/>
        <dsp:cNvSpPr/>
      </dsp:nvSpPr>
      <dsp:spPr>
        <a:xfrm>
          <a:off x="781427" y="3277234"/>
          <a:ext cx="941015" cy="326633"/>
        </a:xfrm>
        <a:custGeom>
          <a:avLst/>
          <a:gdLst/>
          <a:ahLst/>
          <a:cxnLst/>
          <a:rect l="0" t="0" r="0" b="0"/>
          <a:pathLst>
            <a:path>
              <a:moveTo>
                <a:pt x="941015" y="0"/>
              </a:moveTo>
              <a:lnTo>
                <a:pt x="941015" y="163316"/>
              </a:lnTo>
              <a:lnTo>
                <a:pt x="0" y="163316"/>
              </a:lnTo>
              <a:lnTo>
                <a:pt x="0" y="3266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AD1F56-8BC6-48D4-B410-64E7BA479A9F}">
      <dsp:nvSpPr>
        <dsp:cNvPr id="0" name=""/>
        <dsp:cNvSpPr/>
      </dsp:nvSpPr>
      <dsp:spPr>
        <a:xfrm>
          <a:off x="1722443" y="3277234"/>
          <a:ext cx="941015" cy="326633"/>
        </a:xfrm>
        <a:custGeom>
          <a:avLst/>
          <a:gdLst/>
          <a:ahLst/>
          <a:cxnLst/>
          <a:rect l="0" t="0" r="0" b="0"/>
          <a:pathLst>
            <a:path>
              <a:moveTo>
                <a:pt x="0" y="0"/>
              </a:moveTo>
              <a:lnTo>
                <a:pt x="0" y="163316"/>
              </a:lnTo>
              <a:lnTo>
                <a:pt x="941015" y="163316"/>
              </a:lnTo>
              <a:lnTo>
                <a:pt x="941015" y="3266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75AC33-C93A-47E7-9348-19E50733D3E5}">
      <dsp:nvSpPr>
        <dsp:cNvPr id="0" name=""/>
        <dsp:cNvSpPr/>
      </dsp:nvSpPr>
      <dsp:spPr>
        <a:xfrm>
          <a:off x="1722443" y="2172902"/>
          <a:ext cx="1882031" cy="326633"/>
        </a:xfrm>
        <a:custGeom>
          <a:avLst/>
          <a:gdLst/>
          <a:ahLst/>
          <a:cxnLst/>
          <a:rect l="0" t="0" r="0" b="0"/>
          <a:pathLst>
            <a:path>
              <a:moveTo>
                <a:pt x="1882031" y="0"/>
              </a:moveTo>
              <a:lnTo>
                <a:pt x="1882031" y="163316"/>
              </a:lnTo>
              <a:lnTo>
                <a:pt x="0" y="163316"/>
              </a:lnTo>
              <a:lnTo>
                <a:pt x="0" y="32663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AAB51CA-14D4-4A43-B005-1ADF6D7C9E96}">
      <dsp:nvSpPr>
        <dsp:cNvPr id="0" name=""/>
        <dsp:cNvSpPr/>
      </dsp:nvSpPr>
      <dsp:spPr>
        <a:xfrm>
          <a:off x="5323188" y="3277234"/>
          <a:ext cx="163316" cy="1819815"/>
        </a:xfrm>
        <a:custGeom>
          <a:avLst/>
          <a:gdLst/>
          <a:ahLst/>
          <a:cxnLst/>
          <a:rect l="0" t="0" r="0" b="0"/>
          <a:pathLst>
            <a:path>
              <a:moveTo>
                <a:pt x="163316" y="0"/>
              </a:moveTo>
              <a:lnTo>
                <a:pt x="163316" y="1819815"/>
              </a:lnTo>
              <a:lnTo>
                <a:pt x="0" y="181981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0606BB14-B988-4EC5-8E47-646042D58F7B}">
      <dsp:nvSpPr>
        <dsp:cNvPr id="0" name=""/>
        <dsp:cNvSpPr/>
      </dsp:nvSpPr>
      <dsp:spPr>
        <a:xfrm>
          <a:off x="5486505" y="3277234"/>
          <a:ext cx="163316" cy="1819815"/>
        </a:xfrm>
        <a:custGeom>
          <a:avLst/>
          <a:gdLst/>
          <a:ahLst/>
          <a:cxnLst/>
          <a:rect l="0" t="0" r="0" b="0"/>
          <a:pathLst>
            <a:path>
              <a:moveTo>
                <a:pt x="0" y="0"/>
              </a:moveTo>
              <a:lnTo>
                <a:pt x="0" y="1819815"/>
              </a:lnTo>
              <a:lnTo>
                <a:pt x="163316" y="1819815"/>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87A9BC0-4251-45A9-9099-AFFFA716F248}">
      <dsp:nvSpPr>
        <dsp:cNvPr id="0" name=""/>
        <dsp:cNvSpPr/>
      </dsp:nvSpPr>
      <dsp:spPr>
        <a:xfrm>
          <a:off x="5323188" y="3277234"/>
          <a:ext cx="163316" cy="715482"/>
        </a:xfrm>
        <a:custGeom>
          <a:avLst/>
          <a:gdLst/>
          <a:ahLst/>
          <a:cxnLst/>
          <a:rect l="0" t="0" r="0" b="0"/>
          <a:pathLst>
            <a:path>
              <a:moveTo>
                <a:pt x="163316" y="0"/>
              </a:moveTo>
              <a:lnTo>
                <a:pt x="163316" y="715482"/>
              </a:lnTo>
              <a:lnTo>
                <a:pt x="0" y="71548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3C8534AF-343F-4DDA-8179-FB0814CA0D59}">
      <dsp:nvSpPr>
        <dsp:cNvPr id="0" name=""/>
        <dsp:cNvSpPr/>
      </dsp:nvSpPr>
      <dsp:spPr>
        <a:xfrm>
          <a:off x="5486505" y="3277234"/>
          <a:ext cx="163316" cy="715482"/>
        </a:xfrm>
        <a:custGeom>
          <a:avLst/>
          <a:gdLst/>
          <a:ahLst/>
          <a:cxnLst/>
          <a:rect l="0" t="0" r="0" b="0"/>
          <a:pathLst>
            <a:path>
              <a:moveTo>
                <a:pt x="0" y="0"/>
              </a:moveTo>
              <a:lnTo>
                <a:pt x="0" y="715482"/>
              </a:lnTo>
              <a:lnTo>
                <a:pt x="163316" y="715482"/>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CAED97D9-7584-4830-8233-F5730C21F3A7}">
      <dsp:nvSpPr>
        <dsp:cNvPr id="0" name=""/>
        <dsp:cNvSpPr/>
      </dsp:nvSpPr>
      <dsp:spPr>
        <a:xfrm>
          <a:off x="3604474" y="2172902"/>
          <a:ext cx="1882031" cy="326633"/>
        </a:xfrm>
        <a:custGeom>
          <a:avLst/>
          <a:gdLst/>
          <a:ahLst/>
          <a:cxnLst/>
          <a:rect l="0" t="0" r="0" b="0"/>
          <a:pathLst>
            <a:path>
              <a:moveTo>
                <a:pt x="0" y="0"/>
              </a:moveTo>
              <a:lnTo>
                <a:pt x="0" y="163316"/>
              </a:lnTo>
              <a:lnTo>
                <a:pt x="1882031" y="163316"/>
              </a:lnTo>
              <a:lnTo>
                <a:pt x="1882031" y="32663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77CD23E1-3BD9-45A3-BABB-20FD61FDD2BB}">
      <dsp:nvSpPr>
        <dsp:cNvPr id="0" name=""/>
        <dsp:cNvSpPr/>
      </dsp:nvSpPr>
      <dsp:spPr>
        <a:xfrm>
          <a:off x="3558754" y="1068569"/>
          <a:ext cx="91440" cy="326633"/>
        </a:xfrm>
        <a:custGeom>
          <a:avLst/>
          <a:gdLst/>
          <a:ahLst/>
          <a:cxnLst/>
          <a:rect l="0" t="0" r="0" b="0"/>
          <a:pathLst>
            <a:path>
              <a:moveTo>
                <a:pt x="45720" y="0"/>
              </a:moveTo>
              <a:lnTo>
                <a:pt x="45720" y="326633"/>
              </a:lnTo>
            </a:path>
          </a:pathLst>
        </a:custGeom>
        <a:noFill/>
        <a:ln w="1270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FDF06A5D-56D9-4ABE-AD7F-E1CC81607B03}">
      <dsp:nvSpPr>
        <dsp:cNvPr id="0" name=""/>
        <dsp:cNvSpPr/>
      </dsp:nvSpPr>
      <dsp:spPr>
        <a:xfrm>
          <a:off x="2826775" y="290870"/>
          <a:ext cx="1555397" cy="777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orbel" panose="020B0503020204020204" pitchFamily="34" charset="0"/>
            </a:rPr>
            <a:t>Commissioner</a:t>
          </a:r>
        </a:p>
        <a:p>
          <a:pPr lvl="0" algn="ctr" defTabSz="533400">
            <a:lnSpc>
              <a:spcPct val="90000"/>
            </a:lnSpc>
            <a:spcBef>
              <a:spcPct val="0"/>
            </a:spcBef>
            <a:spcAft>
              <a:spcPct val="35000"/>
            </a:spcAft>
          </a:pPr>
          <a:r>
            <a:rPr lang="en-US" sz="1200" kern="1200" dirty="0" smtClean="0">
              <a:latin typeface="Corbel" panose="020B0503020204020204" pitchFamily="34" charset="0"/>
            </a:rPr>
            <a:t>(</a:t>
          </a:r>
          <a:r>
            <a:rPr lang="en-US" sz="1200" kern="1200" dirty="0" smtClean="0">
              <a:solidFill>
                <a:schemeClr val="accent4"/>
              </a:solidFill>
              <a:latin typeface="Corbel" panose="020B0503020204020204" pitchFamily="34" charset="0"/>
            </a:rPr>
            <a:t>Carol Dobak, acting</a:t>
          </a:r>
          <a:r>
            <a:rPr lang="en-US" sz="1200" kern="1200" dirty="0" smtClean="0">
              <a:latin typeface="Corbel" panose="020B0503020204020204" pitchFamily="34" charset="0"/>
            </a:rPr>
            <a:t>)</a:t>
          </a:r>
          <a:endParaRPr lang="en-US" sz="1200" kern="1200" dirty="0">
            <a:latin typeface="Corbel" panose="020B0503020204020204" pitchFamily="34" charset="0"/>
          </a:endParaRPr>
        </a:p>
      </dsp:txBody>
      <dsp:txXfrm>
        <a:off x="2826775" y="290870"/>
        <a:ext cx="1555397" cy="777698"/>
      </dsp:txXfrm>
    </dsp:sp>
    <dsp:sp modelId="{E960373C-5E85-4C05-BCC1-D0E7C95FB02F}">
      <dsp:nvSpPr>
        <dsp:cNvPr id="0" name=""/>
        <dsp:cNvSpPr/>
      </dsp:nvSpPr>
      <dsp:spPr>
        <a:xfrm>
          <a:off x="2826775" y="1395203"/>
          <a:ext cx="1555397" cy="777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Deputy Commissioner</a:t>
          </a:r>
        </a:p>
        <a:p>
          <a:pPr lvl="0" algn="ctr" defTabSz="533400">
            <a:lnSpc>
              <a:spcPct val="90000"/>
            </a:lnSpc>
            <a:spcBef>
              <a:spcPct val="0"/>
            </a:spcBef>
            <a:spcAft>
              <a:spcPct val="35000"/>
            </a:spcAft>
          </a:pPr>
          <a:r>
            <a:rPr lang="en-US" sz="1200" kern="1200" dirty="0" smtClean="0"/>
            <a:t>(</a:t>
          </a:r>
          <a:r>
            <a:rPr lang="en-US" sz="1200" kern="1200" dirty="0" smtClean="0">
              <a:solidFill>
                <a:schemeClr val="accent4"/>
              </a:solidFill>
            </a:rPr>
            <a:t>Carol Dobak, acting</a:t>
          </a:r>
          <a:r>
            <a:rPr lang="en-US" sz="1200" kern="1200" dirty="0" smtClean="0"/>
            <a:t>) </a:t>
          </a:r>
          <a:endParaRPr lang="en-US" sz="1200" kern="1200" dirty="0"/>
        </a:p>
      </dsp:txBody>
      <dsp:txXfrm>
        <a:off x="2826775" y="1395203"/>
        <a:ext cx="1555397" cy="777698"/>
      </dsp:txXfrm>
    </dsp:sp>
    <dsp:sp modelId="{0C488EB5-E130-49DE-BF1F-412C6FC88496}">
      <dsp:nvSpPr>
        <dsp:cNvPr id="0" name=""/>
        <dsp:cNvSpPr/>
      </dsp:nvSpPr>
      <dsp:spPr>
        <a:xfrm>
          <a:off x="4708806" y="2499535"/>
          <a:ext cx="1555397" cy="777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State Monitoring and Program Improvement Division</a:t>
          </a:r>
        </a:p>
        <a:p>
          <a:pPr lvl="0" algn="ctr" defTabSz="533400">
            <a:lnSpc>
              <a:spcPct val="90000"/>
            </a:lnSpc>
            <a:spcBef>
              <a:spcPct val="0"/>
            </a:spcBef>
            <a:spcAft>
              <a:spcPct val="35000"/>
            </a:spcAft>
          </a:pPr>
          <a:r>
            <a:rPr lang="en-US" sz="1200" kern="1200" dirty="0" smtClean="0"/>
            <a:t>(</a:t>
          </a:r>
          <a:r>
            <a:rPr lang="en-US" sz="1200" kern="1200" dirty="0" smtClean="0">
              <a:solidFill>
                <a:schemeClr val="accent4"/>
              </a:solidFill>
            </a:rPr>
            <a:t>Carol Dobak</a:t>
          </a:r>
          <a:r>
            <a:rPr lang="en-US" sz="1200" kern="1200" dirty="0" smtClean="0"/>
            <a:t>)</a:t>
          </a:r>
          <a:endParaRPr lang="en-US" sz="1200" kern="1200" dirty="0"/>
        </a:p>
      </dsp:txBody>
      <dsp:txXfrm>
        <a:off x="4708806" y="2499535"/>
        <a:ext cx="1555397" cy="777698"/>
      </dsp:txXfrm>
    </dsp:sp>
    <dsp:sp modelId="{1C80FE6C-B27B-4606-9F75-08DF315B7007}">
      <dsp:nvSpPr>
        <dsp:cNvPr id="0" name=""/>
        <dsp:cNvSpPr/>
      </dsp:nvSpPr>
      <dsp:spPr>
        <a:xfrm>
          <a:off x="5649822" y="3603867"/>
          <a:ext cx="1555397" cy="777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Data Collection and Analysis Unit </a:t>
          </a:r>
        </a:p>
        <a:p>
          <a:pPr lvl="0" algn="ctr" defTabSz="533400">
            <a:lnSpc>
              <a:spcPct val="90000"/>
            </a:lnSpc>
            <a:spcBef>
              <a:spcPct val="0"/>
            </a:spcBef>
            <a:spcAft>
              <a:spcPct val="35000"/>
            </a:spcAft>
          </a:pPr>
          <a:r>
            <a:rPr lang="en-US" sz="1200" kern="1200" dirty="0" smtClean="0"/>
            <a:t>(</a:t>
          </a:r>
          <a:r>
            <a:rPr lang="en-US" sz="1200" kern="1200" dirty="0" smtClean="0">
              <a:solidFill>
                <a:schemeClr val="accent4"/>
              </a:solidFill>
            </a:rPr>
            <a:t>Melinda Giancola</a:t>
          </a:r>
          <a:r>
            <a:rPr lang="en-US" sz="1200" kern="1200" dirty="0" smtClean="0"/>
            <a:t>) </a:t>
          </a:r>
          <a:endParaRPr lang="en-US" sz="1200" kern="1200" dirty="0"/>
        </a:p>
      </dsp:txBody>
      <dsp:txXfrm>
        <a:off x="5649822" y="3603867"/>
        <a:ext cx="1555397" cy="777698"/>
      </dsp:txXfrm>
    </dsp:sp>
    <dsp:sp modelId="{55A3C496-C75C-4740-AA2C-2ABDE8556925}">
      <dsp:nvSpPr>
        <dsp:cNvPr id="0" name=""/>
        <dsp:cNvSpPr/>
      </dsp:nvSpPr>
      <dsp:spPr>
        <a:xfrm>
          <a:off x="3767791" y="3603867"/>
          <a:ext cx="1555397" cy="777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Fiscal Unit </a:t>
          </a:r>
        </a:p>
        <a:p>
          <a:pPr lvl="0" algn="ctr" defTabSz="533400">
            <a:lnSpc>
              <a:spcPct val="90000"/>
            </a:lnSpc>
            <a:spcBef>
              <a:spcPct val="0"/>
            </a:spcBef>
            <a:spcAft>
              <a:spcPct val="35000"/>
            </a:spcAft>
          </a:pPr>
          <a:r>
            <a:rPr lang="en-US" sz="1200" kern="1200" dirty="0" smtClean="0"/>
            <a:t>(</a:t>
          </a:r>
          <a:r>
            <a:rPr lang="en-US" sz="1200" kern="1200" dirty="0" smtClean="0">
              <a:solidFill>
                <a:schemeClr val="accent4"/>
              </a:solidFill>
            </a:rPr>
            <a:t>David Steele</a:t>
          </a:r>
          <a:r>
            <a:rPr lang="en-US" sz="1200" kern="1200" dirty="0" smtClean="0"/>
            <a:t>) </a:t>
          </a:r>
          <a:endParaRPr lang="en-US" sz="1200" kern="1200" dirty="0"/>
        </a:p>
      </dsp:txBody>
      <dsp:txXfrm>
        <a:off x="3767791" y="3603867"/>
        <a:ext cx="1555397" cy="777698"/>
      </dsp:txXfrm>
    </dsp:sp>
    <dsp:sp modelId="{02149B49-63C7-410D-A779-DACC315F625F}">
      <dsp:nvSpPr>
        <dsp:cNvPr id="0" name=""/>
        <dsp:cNvSpPr/>
      </dsp:nvSpPr>
      <dsp:spPr>
        <a:xfrm>
          <a:off x="5649822" y="4708200"/>
          <a:ext cx="1555397" cy="777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VR Program Unit </a:t>
          </a:r>
        </a:p>
        <a:p>
          <a:pPr lvl="0" algn="ctr" defTabSz="533400">
            <a:lnSpc>
              <a:spcPct val="90000"/>
            </a:lnSpc>
            <a:spcBef>
              <a:spcPct val="0"/>
            </a:spcBef>
            <a:spcAft>
              <a:spcPct val="35000"/>
            </a:spcAft>
          </a:pPr>
          <a:r>
            <a:rPr lang="en-US" sz="1200" kern="1200" dirty="0" smtClean="0"/>
            <a:t>(</a:t>
          </a:r>
          <a:r>
            <a:rPr lang="en-US" sz="1200" kern="1200" dirty="0" smtClean="0">
              <a:solidFill>
                <a:schemeClr val="accent4"/>
              </a:solidFill>
            </a:rPr>
            <a:t>Suzanne Mitchell</a:t>
          </a:r>
          <a:r>
            <a:rPr lang="en-US" sz="1200" kern="1200" dirty="0" smtClean="0"/>
            <a:t>) </a:t>
          </a:r>
          <a:endParaRPr lang="en-US" sz="1200" kern="1200" dirty="0"/>
        </a:p>
      </dsp:txBody>
      <dsp:txXfrm>
        <a:off x="5649822" y="4708200"/>
        <a:ext cx="1555397" cy="777698"/>
      </dsp:txXfrm>
    </dsp:sp>
    <dsp:sp modelId="{7B907342-C5B4-47AB-A9DC-B82950E9840F}">
      <dsp:nvSpPr>
        <dsp:cNvPr id="0" name=""/>
        <dsp:cNvSpPr/>
      </dsp:nvSpPr>
      <dsp:spPr>
        <a:xfrm>
          <a:off x="3767791" y="4708200"/>
          <a:ext cx="1555397" cy="777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Technical Assistance Unit </a:t>
          </a:r>
        </a:p>
        <a:p>
          <a:pPr lvl="0" algn="ctr" defTabSz="533400">
            <a:lnSpc>
              <a:spcPct val="90000"/>
            </a:lnSpc>
            <a:spcBef>
              <a:spcPct val="0"/>
            </a:spcBef>
            <a:spcAft>
              <a:spcPct val="35000"/>
            </a:spcAft>
          </a:pPr>
          <a:r>
            <a:rPr lang="en-US" sz="1200" kern="1200" dirty="0" smtClean="0"/>
            <a:t>(</a:t>
          </a:r>
          <a:r>
            <a:rPr lang="en-US" sz="1200" kern="1200" dirty="0" smtClean="0">
              <a:solidFill>
                <a:schemeClr val="accent4"/>
              </a:solidFill>
            </a:rPr>
            <a:t>Roseann Ashby</a:t>
          </a:r>
          <a:r>
            <a:rPr lang="en-US" sz="1200" kern="1200" dirty="0" smtClean="0"/>
            <a:t>) </a:t>
          </a:r>
          <a:endParaRPr lang="en-US" sz="1200" kern="1200" dirty="0"/>
        </a:p>
      </dsp:txBody>
      <dsp:txXfrm>
        <a:off x="3767791" y="4708200"/>
        <a:ext cx="1555397" cy="777698"/>
      </dsp:txXfrm>
    </dsp:sp>
    <dsp:sp modelId="{271B16F3-55D9-45E8-A69B-280E902A4311}">
      <dsp:nvSpPr>
        <dsp:cNvPr id="0" name=""/>
        <dsp:cNvSpPr/>
      </dsp:nvSpPr>
      <dsp:spPr>
        <a:xfrm>
          <a:off x="944744" y="2499535"/>
          <a:ext cx="1555397" cy="777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Training and Services Programs Division </a:t>
          </a:r>
        </a:p>
        <a:p>
          <a:pPr lvl="0" algn="ctr" defTabSz="533400">
            <a:lnSpc>
              <a:spcPct val="90000"/>
            </a:lnSpc>
            <a:spcBef>
              <a:spcPct val="0"/>
            </a:spcBef>
            <a:spcAft>
              <a:spcPct val="35000"/>
            </a:spcAft>
          </a:pPr>
          <a:r>
            <a:rPr lang="en-US" sz="1200" kern="1200" dirty="0" smtClean="0"/>
            <a:t>(</a:t>
          </a:r>
          <a:r>
            <a:rPr lang="en-US" sz="1200" kern="1200" dirty="0" smtClean="0">
              <a:solidFill>
                <a:schemeClr val="accent4"/>
              </a:solidFill>
            </a:rPr>
            <a:t>Tom Finch</a:t>
          </a:r>
          <a:r>
            <a:rPr lang="en-US" sz="1200" kern="1200" dirty="0" smtClean="0"/>
            <a:t>) </a:t>
          </a:r>
          <a:endParaRPr lang="en-US" sz="1200" kern="1200" dirty="0"/>
        </a:p>
      </dsp:txBody>
      <dsp:txXfrm>
        <a:off x="944744" y="2499535"/>
        <a:ext cx="1555397" cy="777698"/>
      </dsp:txXfrm>
    </dsp:sp>
    <dsp:sp modelId="{0EEF0BB9-F61F-4882-AE6D-31724E449AA8}">
      <dsp:nvSpPr>
        <dsp:cNvPr id="0" name=""/>
        <dsp:cNvSpPr/>
      </dsp:nvSpPr>
      <dsp:spPr>
        <a:xfrm>
          <a:off x="1885760" y="3603867"/>
          <a:ext cx="1555397" cy="777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Service Programs Unit</a:t>
          </a:r>
        </a:p>
        <a:p>
          <a:pPr lvl="0" algn="ctr" defTabSz="533400">
            <a:lnSpc>
              <a:spcPct val="90000"/>
            </a:lnSpc>
            <a:spcBef>
              <a:spcPct val="0"/>
            </a:spcBef>
            <a:spcAft>
              <a:spcPct val="35000"/>
            </a:spcAft>
          </a:pPr>
          <a:r>
            <a:rPr lang="en-US" sz="1200" kern="1200" dirty="0" smtClean="0"/>
            <a:t>(</a:t>
          </a:r>
          <a:r>
            <a:rPr lang="en-US" sz="1200" kern="1200" dirty="0" smtClean="0">
              <a:solidFill>
                <a:schemeClr val="accent4"/>
              </a:solidFill>
            </a:rPr>
            <a:t>Tom Finch, acting</a:t>
          </a:r>
          <a:r>
            <a:rPr lang="en-US" sz="1200" kern="1200" dirty="0" smtClean="0"/>
            <a:t>) </a:t>
          </a:r>
          <a:endParaRPr lang="en-US" sz="1200" kern="1200" dirty="0"/>
        </a:p>
      </dsp:txBody>
      <dsp:txXfrm>
        <a:off x="1885760" y="3603867"/>
        <a:ext cx="1555397" cy="777698"/>
      </dsp:txXfrm>
    </dsp:sp>
    <dsp:sp modelId="{7BF8E14C-3BF2-47BD-A9F1-75336F85C347}">
      <dsp:nvSpPr>
        <dsp:cNvPr id="0" name=""/>
        <dsp:cNvSpPr/>
      </dsp:nvSpPr>
      <dsp:spPr>
        <a:xfrm>
          <a:off x="3728" y="3603867"/>
          <a:ext cx="1555397" cy="7776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Training Programs Unit</a:t>
          </a:r>
        </a:p>
        <a:p>
          <a:pPr lvl="0" algn="ctr" defTabSz="533400">
            <a:lnSpc>
              <a:spcPct val="90000"/>
            </a:lnSpc>
            <a:spcBef>
              <a:spcPct val="0"/>
            </a:spcBef>
            <a:spcAft>
              <a:spcPct val="35000"/>
            </a:spcAft>
          </a:pPr>
          <a:r>
            <a:rPr lang="en-US" sz="1200" kern="1200" dirty="0" smtClean="0"/>
            <a:t>(</a:t>
          </a:r>
          <a:r>
            <a:rPr lang="en-US" sz="1200" kern="1200" dirty="0" smtClean="0">
              <a:solidFill>
                <a:schemeClr val="accent4"/>
              </a:solidFill>
            </a:rPr>
            <a:t>Mary Lovley</a:t>
          </a:r>
          <a:r>
            <a:rPr lang="en-US" sz="1200" kern="1200" dirty="0" smtClean="0"/>
            <a:t>) </a:t>
          </a:r>
          <a:endParaRPr lang="en-US" sz="1200" kern="1200" dirty="0"/>
        </a:p>
      </dsp:txBody>
      <dsp:txXfrm>
        <a:off x="3728" y="3603867"/>
        <a:ext cx="1555397" cy="7776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43343" cy="467075"/>
          </a:xfrm>
          <a:prstGeom prst="rect">
            <a:avLst/>
          </a:prstGeom>
          <a:noFill/>
          <a:ln>
            <a:noFill/>
          </a:ln>
        </p:spPr>
        <p:txBody>
          <a:bodyPr vert="horz" wrap="square" lIns="93324" tIns="46662" rIns="93324" bIns="46662" anchor="t" anchorCtr="0" compatLnSpc="1">
            <a:noAutofit/>
          </a:bodyPr>
          <a:lstStyle/>
          <a:p>
            <a:pPr defTabSz="466618">
              <a:defRPr sz="1800" b="0" i="0" u="none" strike="noStrike" kern="0" cap="none" spc="0" baseline="0">
                <a:solidFill>
                  <a:srgbClr val="000000"/>
                </a:solidFill>
                <a:uFillTx/>
              </a:defRPr>
            </a:pPr>
            <a:endParaRPr lang="en-US" sz="1200">
              <a:solidFill>
                <a:srgbClr val="000000"/>
              </a:solidFill>
              <a:latin typeface="Calibri"/>
            </a:endParaRPr>
          </a:p>
        </p:txBody>
      </p:sp>
      <p:sp>
        <p:nvSpPr>
          <p:cNvPr id="3" name="Date Placeholder 2"/>
          <p:cNvSpPr txBox="1">
            <a:spLocks noGrp="1"/>
          </p:cNvSpPr>
          <p:nvPr>
            <p:ph type="dt" sz="quarter" idx="1"/>
          </p:nvPr>
        </p:nvSpPr>
        <p:spPr>
          <a:xfrm>
            <a:off x="3978127" y="0"/>
            <a:ext cx="3043343" cy="467075"/>
          </a:xfrm>
          <a:prstGeom prst="rect">
            <a:avLst/>
          </a:prstGeom>
          <a:noFill/>
          <a:ln>
            <a:noFill/>
          </a:ln>
        </p:spPr>
        <p:txBody>
          <a:bodyPr vert="horz" wrap="square" lIns="93324" tIns="46662" rIns="93324" bIns="46662" anchor="t" anchorCtr="0" compatLnSpc="1">
            <a:noAutofit/>
          </a:bodyPr>
          <a:lstStyle/>
          <a:p>
            <a:pPr algn="r" defTabSz="466618">
              <a:defRPr sz="1800" b="0" i="0" u="none" strike="noStrike" kern="0" cap="none" spc="0" baseline="0">
                <a:solidFill>
                  <a:srgbClr val="000000"/>
                </a:solidFill>
                <a:uFillTx/>
              </a:defRPr>
            </a:pPr>
            <a:fld id="{3838A6D9-56D8-4474-B6DD-0E8E36C39C5E}" type="datetime1">
              <a:rPr lang="en-US" sz="1200">
                <a:solidFill>
                  <a:srgbClr val="000000"/>
                </a:solidFill>
                <a:latin typeface="Calibri"/>
              </a:rPr>
              <a:pPr algn="r" defTabSz="466618">
                <a:defRPr sz="1800" b="0" i="0" u="none" strike="noStrike" kern="0" cap="none" spc="0" baseline="0">
                  <a:solidFill>
                    <a:srgbClr val="000000"/>
                  </a:solidFill>
                  <a:uFillTx/>
                </a:defRPr>
              </a:pPr>
              <a:t>8/15/2018</a:t>
            </a:fld>
            <a:endParaRPr lang="en-US" sz="1200">
              <a:solidFill>
                <a:srgbClr val="000000"/>
              </a:solidFill>
              <a:latin typeface="Calibri"/>
            </a:endParaRPr>
          </a:p>
        </p:txBody>
      </p:sp>
      <p:sp>
        <p:nvSpPr>
          <p:cNvPr id="4" name="Footer Placeholder 3"/>
          <p:cNvSpPr txBox="1">
            <a:spLocks noGrp="1"/>
          </p:cNvSpPr>
          <p:nvPr>
            <p:ph type="ftr" sz="quarter" idx="2"/>
          </p:nvPr>
        </p:nvSpPr>
        <p:spPr>
          <a:xfrm>
            <a:off x="0" y="8842025"/>
            <a:ext cx="3043343" cy="467075"/>
          </a:xfrm>
          <a:prstGeom prst="rect">
            <a:avLst/>
          </a:prstGeom>
          <a:noFill/>
          <a:ln>
            <a:noFill/>
          </a:ln>
        </p:spPr>
        <p:txBody>
          <a:bodyPr vert="horz" wrap="square" lIns="93324" tIns="46662" rIns="93324" bIns="46662" anchor="b" anchorCtr="0" compatLnSpc="1">
            <a:noAutofit/>
          </a:bodyPr>
          <a:lstStyle/>
          <a:p>
            <a:pPr defTabSz="466618">
              <a:defRPr sz="1800" b="0" i="0" u="none" strike="noStrike" kern="0" cap="none" spc="0" baseline="0">
                <a:solidFill>
                  <a:srgbClr val="000000"/>
                </a:solidFill>
                <a:uFillTx/>
              </a:defRPr>
            </a:pPr>
            <a:endParaRPr lang="en-US" sz="1200">
              <a:solidFill>
                <a:srgbClr val="000000"/>
              </a:solidFill>
              <a:latin typeface="Calibri"/>
            </a:endParaRPr>
          </a:p>
        </p:txBody>
      </p:sp>
      <p:sp>
        <p:nvSpPr>
          <p:cNvPr id="5" name="Slide Number Placeholder 4"/>
          <p:cNvSpPr txBox="1">
            <a:spLocks noGrp="1"/>
          </p:cNvSpPr>
          <p:nvPr>
            <p:ph type="sldNum" sz="quarter" idx="3"/>
          </p:nvPr>
        </p:nvSpPr>
        <p:spPr>
          <a:xfrm>
            <a:off x="3978127" y="8842025"/>
            <a:ext cx="3043343" cy="467075"/>
          </a:xfrm>
          <a:prstGeom prst="rect">
            <a:avLst/>
          </a:prstGeom>
          <a:noFill/>
          <a:ln>
            <a:noFill/>
          </a:ln>
        </p:spPr>
        <p:txBody>
          <a:bodyPr vert="horz" wrap="square" lIns="93324" tIns="46662" rIns="93324" bIns="46662" anchor="b" anchorCtr="0" compatLnSpc="1">
            <a:noAutofit/>
          </a:bodyPr>
          <a:lstStyle/>
          <a:p>
            <a:pPr algn="r" defTabSz="466618">
              <a:defRPr sz="1800" b="0" i="0" u="none" strike="noStrike" kern="0" cap="none" spc="0" baseline="0">
                <a:solidFill>
                  <a:srgbClr val="000000"/>
                </a:solidFill>
                <a:uFillTx/>
              </a:defRPr>
            </a:pPr>
            <a:fld id="{0FD66FFE-1192-455D-996D-10D198C61FBB}" type="slidenum">
              <a:pPr algn="r" defTabSz="466618">
                <a:defRPr sz="1800" b="0" i="0" u="none" strike="noStrike" kern="0" cap="none" spc="0" baseline="0">
                  <a:solidFill>
                    <a:srgbClr val="000000"/>
                  </a:solidFill>
                  <a:uFillTx/>
                </a:defRPr>
              </a:pPr>
              <a:t>‹#›</a:t>
            </a:fld>
            <a:endParaRPr lang="en-US" sz="1200">
              <a:solidFill>
                <a:srgbClr val="000000"/>
              </a:solidFill>
              <a:latin typeface="Calibri"/>
            </a:endParaRPr>
          </a:p>
        </p:txBody>
      </p:sp>
    </p:spTree>
    <p:extLst>
      <p:ext uri="{BB962C8B-B14F-4D97-AF65-F5344CB8AC3E}">
        <p14:creationId xmlns:p14="http://schemas.microsoft.com/office/powerpoint/2010/main" val="1131714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43343" cy="467075"/>
          </a:xfrm>
          <a:prstGeom prst="rect">
            <a:avLst/>
          </a:prstGeom>
          <a:noFill/>
          <a:ln>
            <a:noFill/>
          </a:ln>
        </p:spPr>
        <p:txBody>
          <a:bodyPr vert="horz" wrap="square" lIns="93324" tIns="46662" rIns="93324" bIns="46662" anchor="t" anchorCtr="0" compatLnSpc="1">
            <a:noAutofit/>
          </a:bodyPr>
          <a:lstStyle>
            <a:lvl1pPr marL="0" marR="0" lvl="0" indent="0" algn="l" defTabSz="46661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p:cNvSpPr txBox="1">
            <a:spLocks noGrp="1"/>
          </p:cNvSpPr>
          <p:nvPr>
            <p:ph type="dt" idx="1"/>
          </p:nvPr>
        </p:nvSpPr>
        <p:spPr>
          <a:xfrm>
            <a:off x="3978127" y="0"/>
            <a:ext cx="3043343" cy="467075"/>
          </a:xfrm>
          <a:prstGeom prst="rect">
            <a:avLst/>
          </a:prstGeom>
          <a:noFill/>
          <a:ln>
            <a:noFill/>
          </a:ln>
        </p:spPr>
        <p:txBody>
          <a:bodyPr vert="horz" wrap="square" lIns="93324" tIns="46662" rIns="93324" bIns="46662" anchor="t" anchorCtr="0" compatLnSpc="1">
            <a:noAutofit/>
          </a:bodyPr>
          <a:lstStyle>
            <a:lvl1pPr marL="0" marR="0" lvl="0" indent="0" algn="r" defTabSz="46661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5E5735F0-C7C7-405B-A261-7495C172F893}" type="datetime1">
              <a:rPr lang="en-US"/>
              <a:pPr lvl="0"/>
              <a:t>8/15/2018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702310" y="4480003"/>
            <a:ext cx="5618480" cy="3665458"/>
          </a:xfrm>
          <a:prstGeom prst="rect">
            <a:avLst/>
          </a:prstGeom>
          <a:noFill/>
          <a:ln>
            <a:noFill/>
          </a:ln>
        </p:spPr>
        <p:txBody>
          <a:bodyPr vert="horz" wrap="square" lIns="93324" tIns="46662" rIns="93324" bIns="46662"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842025"/>
            <a:ext cx="3043343" cy="467075"/>
          </a:xfrm>
          <a:prstGeom prst="rect">
            <a:avLst/>
          </a:prstGeom>
          <a:noFill/>
          <a:ln>
            <a:noFill/>
          </a:ln>
        </p:spPr>
        <p:txBody>
          <a:bodyPr vert="horz" wrap="square" lIns="93324" tIns="46662" rIns="93324" bIns="46662" anchor="b" anchorCtr="0" compatLnSpc="1">
            <a:noAutofit/>
          </a:bodyPr>
          <a:lstStyle>
            <a:lvl1pPr marL="0" marR="0" lvl="0" indent="0" algn="l" defTabSz="46661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p:cNvSpPr txBox="1">
            <a:spLocks noGrp="1"/>
          </p:cNvSpPr>
          <p:nvPr>
            <p:ph type="sldNum" sz="quarter" idx="5"/>
          </p:nvPr>
        </p:nvSpPr>
        <p:spPr>
          <a:xfrm>
            <a:off x="3978127" y="8842025"/>
            <a:ext cx="3043343" cy="467075"/>
          </a:xfrm>
          <a:prstGeom prst="rect">
            <a:avLst/>
          </a:prstGeom>
          <a:noFill/>
          <a:ln>
            <a:noFill/>
          </a:ln>
        </p:spPr>
        <p:txBody>
          <a:bodyPr vert="horz" wrap="square" lIns="93324" tIns="46662" rIns="93324" bIns="46662" anchor="b" anchorCtr="0" compatLnSpc="1">
            <a:noAutofit/>
          </a:bodyPr>
          <a:lstStyle>
            <a:lvl1pPr marL="0" marR="0" lvl="0" indent="0" algn="r" defTabSz="46661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27287BF9-B640-4C05-AB38-8B52F033D3E6}" type="slidenum">
              <a:t>‹#›</a:t>
            </a:fld>
            <a:endParaRPr lang="en-US"/>
          </a:p>
        </p:txBody>
      </p:sp>
    </p:spTree>
    <p:extLst>
      <p:ext uri="{BB962C8B-B14F-4D97-AF65-F5344CB8AC3E}">
        <p14:creationId xmlns:p14="http://schemas.microsoft.com/office/powerpoint/2010/main" val="152611434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7C9D57-D6E0-F047-BA03-A9A087BFE3B7}" type="slidenum">
              <a:rPr lang="en-US" smtClean="0"/>
              <a:t>1</a:t>
            </a:fld>
            <a:endParaRPr lang="en-US" dirty="0"/>
          </a:p>
        </p:txBody>
      </p:sp>
    </p:spTree>
    <p:extLst>
      <p:ext uri="{BB962C8B-B14F-4D97-AF65-F5344CB8AC3E}">
        <p14:creationId xmlns:p14="http://schemas.microsoft.com/office/powerpoint/2010/main" val="258319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10</a:t>
            </a:fld>
            <a:endParaRPr lang="en-US"/>
          </a:p>
        </p:txBody>
      </p:sp>
    </p:spTree>
    <p:extLst>
      <p:ext uri="{BB962C8B-B14F-4D97-AF65-F5344CB8AC3E}">
        <p14:creationId xmlns:p14="http://schemas.microsoft.com/office/powerpoint/2010/main" val="393480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11</a:t>
            </a:fld>
            <a:endParaRPr lang="en-US"/>
          </a:p>
        </p:txBody>
      </p:sp>
    </p:spTree>
    <p:extLst>
      <p:ext uri="{BB962C8B-B14F-4D97-AF65-F5344CB8AC3E}">
        <p14:creationId xmlns:p14="http://schemas.microsoft.com/office/powerpoint/2010/main" val="190705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12</a:t>
            </a:fld>
            <a:endParaRPr lang="en-US"/>
          </a:p>
        </p:txBody>
      </p:sp>
    </p:spTree>
    <p:extLst>
      <p:ext uri="{BB962C8B-B14F-4D97-AF65-F5344CB8AC3E}">
        <p14:creationId xmlns:p14="http://schemas.microsoft.com/office/powerpoint/2010/main" val="1299180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13</a:t>
            </a:fld>
            <a:endParaRPr lang="en-US"/>
          </a:p>
        </p:txBody>
      </p:sp>
    </p:spTree>
    <p:extLst>
      <p:ext uri="{BB962C8B-B14F-4D97-AF65-F5344CB8AC3E}">
        <p14:creationId xmlns:p14="http://schemas.microsoft.com/office/powerpoint/2010/main" val="102301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14</a:t>
            </a:fld>
            <a:endParaRPr lang="en-US"/>
          </a:p>
        </p:txBody>
      </p:sp>
    </p:spTree>
    <p:extLst>
      <p:ext uri="{BB962C8B-B14F-4D97-AF65-F5344CB8AC3E}">
        <p14:creationId xmlns:p14="http://schemas.microsoft.com/office/powerpoint/2010/main" val="1854807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15</a:t>
            </a:fld>
            <a:endParaRPr lang="en-US"/>
          </a:p>
        </p:txBody>
      </p:sp>
    </p:spTree>
    <p:extLst>
      <p:ext uri="{BB962C8B-B14F-4D97-AF65-F5344CB8AC3E}">
        <p14:creationId xmlns:p14="http://schemas.microsoft.com/office/powerpoint/2010/main" val="75881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16</a:t>
            </a:fld>
            <a:endParaRPr lang="en-US"/>
          </a:p>
        </p:txBody>
      </p:sp>
    </p:spTree>
    <p:extLst>
      <p:ext uri="{BB962C8B-B14F-4D97-AF65-F5344CB8AC3E}">
        <p14:creationId xmlns:p14="http://schemas.microsoft.com/office/powerpoint/2010/main" val="104049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7C9D57-D6E0-F047-BA03-A9A087BFE3B7}" type="slidenum">
              <a:rPr lang="en-US" smtClean="0"/>
              <a:t>17</a:t>
            </a:fld>
            <a:endParaRPr lang="en-US" dirty="0"/>
          </a:p>
        </p:txBody>
      </p:sp>
    </p:spTree>
    <p:extLst>
      <p:ext uri="{BB962C8B-B14F-4D97-AF65-F5344CB8AC3E}">
        <p14:creationId xmlns:p14="http://schemas.microsoft.com/office/powerpoint/2010/main" val="2583199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18</a:t>
            </a:fld>
            <a:endParaRPr lang="en-US"/>
          </a:p>
        </p:txBody>
      </p:sp>
    </p:spTree>
    <p:extLst>
      <p:ext uri="{BB962C8B-B14F-4D97-AF65-F5344CB8AC3E}">
        <p14:creationId xmlns:p14="http://schemas.microsoft.com/office/powerpoint/2010/main" val="3178926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19</a:t>
            </a:fld>
            <a:endParaRPr lang="en-US"/>
          </a:p>
        </p:txBody>
      </p:sp>
    </p:spTree>
    <p:extLst>
      <p:ext uri="{BB962C8B-B14F-4D97-AF65-F5344CB8AC3E}">
        <p14:creationId xmlns:p14="http://schemas.microsoft.com/office/powerpoint/2010/main" val="272302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2</a:t>
            </a:fld>
            <a:endParaRPr lang="en-US"/>
          </a:p>
        </p:txBody>
      </p:sp>
    </p:spTree>
    <p:extLst>
      <p:ext uri="{BB962C8B-B14F-4D97-AF65-F5344CB8AC3E}">
        <p14:creationId xmlns:p14="http://schemas.microsoft.com/office/powerpoint/2010/main" val="3206270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20</a:t>
            </a:fld>
            <a:endParaRPr lang="en-US"/>
          </a:p>
        </p:txBody>
      </p:sp>
    </p:spTree>
    <p:extLst>
      <p:ext uri="{BB962C8B-B14F-4D97-AF65-F5344CB8AC3E}">
        <p14:creationId xmlns:p14="http://schemas.microsoft.com/office/powerpoint/2010/main" val="2259692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21</a:t>
            </a:fld>
            <a:endParaRPr lang="en-US"/>
          </a:p>
        </p:txBody>
      </p:sp>
    </p:spTree>
    <p:extLst>
      <p:ext uri="{BB962C8B-B14F-4D97-AF65-F5344CB8AC3E}">
        <p14:creationId xmlns:p14="http://schemas.microsoft.com/office/powerpoint/2010/main" val="868962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22</a:t>
            </a:fld>
            <a:endParaRPr lang="en-US"/>
          </a:p>
        </p:txBody>
      </p:sp>
    </p:spTree>
    <p:extLst>
      <p:ext uri="{BB962C8B-B14F-4D97-AF65-F5344CB8AC3E}">
        <p14:creationId xmlns:p14="http://schemas.microsoft.com/office/powerpoint/2010/main" val="2250109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23</a:t>
            </a:fld>
            <a:endParaRPr lang="en-US"/>
          </a:p>
        </p:txBody>
      </p:sp>
    </p:spTree>
    <p:extLst>
      <p:ext uri="{BB962C8B-B14F-4D97-AF65-F5344CB8AC3E}">
        <p14:creationId xmlns:p14="http://schemas.microsoft.com/office/powerpoint/2010/main" val="767849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24</a:t>
            </a:fld>
            <a:endParaRPr lang="en-US"/>
          </a:p>
        </p:txBody>
      </p:sp>
    </p:spTree>
    <p:extLst>
      <p:ext uri="{BB962C8B-B14F-4D97-AF65-F5344CB8AC3E}">
        <p14:creationId xmlns:p14="http://schemas.microsoft.com/office/powerpoint/2010/main" val="1880074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25</a:t>
            </a:fld>
            <a:endParaRPr lang="en-US"/>
          </a:p>
        </p:txBody>
      </p:sp>
    </p:spTree>
    <p:extLst>
      <p:ext uri="{BB962C8B-B14F-4D97-AF65-F5344CB8AC3E}">
        <p14:creationId xmlns:p14="http://schemas.microsoft.com/office/powerpoint/2010/main" val="3221481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26</a:t>
            </a:fld>
            <a:endParaRPr lang="en-US"/>
          </a:p>
        </p:txBody>
      </p:sp>
    </p:spTree>
    <p:extLst>
      <p:ext uri="{BB962C8B-B14F-4D97-AF65-F5344CB8AC3E}">
        <p14:creationId xmlns:p14="http://schemas.microsoft.com/office/powerpoint/2010/main" val="2336434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27</a:t>
            </a:fld>
            <a:endParaRPr lang="en-US"/>
          </a:p>
        </p:txBody>
      </p:sp>
    </p:spTree>
    <p:extLst>
      <p:ext uri="{BB962C8B-B14F-4D97-AF65-F5344CB8AC3E}">
        <p14:creationId xmlns:p14="http://schemas.microsoft.com/office/powerpoint/2010/main" val="758500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27287BF9-B640-4C05-AB38-8B52F033D3E6}" type="slidenum">
              <a:rPr lang="en-US" smtClean="0"/>
              <a:t>28</a:t>
            </a:fld>
            <a:endParaRPr lang="en-US"/>
          </a:p>
        </p:txBody>
      </p:sp>
    </p:spTree>
    <p:extLst>
      <p:ext uri="{BB962C8B-B14F-4D97-AF65-F5344CB8AC3E}">
        <p14:creationId xmlns:p14="http://schemas.microsoft.com/office/powerpoint/2010/main" val="2979940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29</a:t>
            </a:fld>
            <a:endParaRPr lang="en-US"/>
          </a:p>
        </p:txBody>
      </p:sp>
    </p:spTree>
    <p:extLst>
      <p:ext uri="{BB962C8B-B14F-4D97-AF65-F5344CB8AC3E}">
        <p14:creationId xmlns:p14="http://schemas.microsoft.com/office/powerpoint/2010/main" val="261128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3</a:t>
            </a:fld>
            <a:endParaRPr lang="en-US"/>
          </a:p>
        </p:txBody>
      </p:sp>
    </p:spTree>
    <p:extLst>
      <p:ext uri="{BB962C8B-B14F-4D97-AF65-F5344CB8AC3E}">
        <p14:creationId xmlns:p14="http://schemas.microsoft.com/office/powerpoint/2010/main" val="914306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30</a:t>
            </a:fld>
            <a:endParaRPr lang="en-US"/>
          </a:p>
        </p:txBody>
      </p:sp>
    </p:spTree>
    <p:extLst>
      <p:ext uri="{BB962C8B-B14F-4D97-AF65-F5344CB8AC3E}">
        <p14:creationId xmlns:p14="http://schemas.microsoft.com/office/powerpoint/2010/main" val="1568103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31</a:t>
            </a:fld>
            <a:endParaRPr lang="en-US"/>
          </a:p>
        </p:txBody>
      </p:sp>
    </p:spTree>
    <p:extLst>
      <p:ext uri="{BB962C8B-B14F-4D97-AF65-F5344CB8AC3E}">
        <p14:creationId xmlns:p14="http://schemas.microsoft.com/office/powerpoint/2010/main" val="3631783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32</a:t>
            </a:fld>
            <a:endParaRPr lang="en-US"/>
          </a:p>
        </p:txBody>
      </p:sp>
    </p:spTree>
    <p:extLst>
      <p:ext uri="{BB962C8B-B14F-4D97-AF65-F5344CB8AC3E}">
        <p14:creationId xmlns:p14="http://schemas.microsoft.com/office/powerpoint/2010/main" val="699151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33</a:t>
            </a:fld>
            <a:endParaRPr lang="en-US"/>
          </a:p>
        </p:txBody>
      </p:sp>
    </p:spTree>
    <p:extLst>
      <p:ext uri="{BB962C8B-B14F-4D97-AF65-F5344CB8AC3E}">
        <p14:creationId xmlns:p14="http://schemas.microsoft.com/office/powerpoint/2010/main" val="897494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34</a:t>
            </a:fld>
            <a:endParaRPr lang="en-US"/>
          </a:p>
        </p:txBody>
      </p:sp>
    </p:spTree>
    <p:extLst>
      <p:ext uri="{BB962C8B-B14F-4D97-AF65-F5344CB8AC3E}">
        <p14:creationId xmlns:p14="http://schemas.microsoft.com/office/powerpoint/2010/main" val="2418207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35</a:t>
            </a:fld>
            <a:endParaRPr lang="en-US"/>
          </a:p>
        </p:txBody>
      </p:sp>
    </p:spTree>
    <p:extLst>
      <p:ext uri="{BB962C8B-B14F-4D97-AF65-F5344CB8AC3E}">
        <p14:creationId xmlns:p14="http://schemas.microsoft.com/office/powerpoint/2010/main" val="3901220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36</a:t>
            </a:fld>
            <a:endParaRPr lang="en-US"/>
          </a:p>
        </p:txBody>
      </p:sp>
    </p:spTree>
    <p:extLst>
      <p:ext uri="{BB962C8B-B14F-4D97-AF65-F5344CB8AC3E}">
        <p14:creationId xmlns:p14="http://schemas.microsoft.com/office/powerpoint/2010/main" val="836748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37</a:t>
            </a:fld>
            <a:endParaRPr lang="en-US"/>
          </a:p>
        </p:txBody>
      </p:sp>
    </p:spTree>
    <p:extLst>
      <p:ext uri="{BB962C8B-B14F-4D97-AF65-F5344CB8AC3E}">
        <p14:creationId xmlns:p14="http://schemas.microsoft.com/office/powerpoint/2010/main" val="75670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38</a:t>
            </a:fld>
            <a:endParaRPr lang="en-US"/>
          </a:p>
        </p:txBody>
      </p:sp>
    </p:spTree>
    <p:extLst>
      <p:ext uri="{BB962C8B-B14F-4D97-AF65-F5344CB8AC3E}">
        <p14:creationId xmlns:p14="http://schemas.microsoft.com/office/powerpoint/2010/main" val="2119089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39</a:t>
            </a:fld>
            <a:endParaRPr lang="en-US"/>
          </a:p>
        </p:txBody>
      </p:sp>
    </p:spTree>
    <p:extLst>
      <p:ext uri="{BB962C8B-B14F-4D97-AF65-F5344CB8AC3E}">
        <p14:creationId xmlns:p14="http://schemas.microsoft.com/office/powerpoint/2010/main" val="302489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4</a:t>
            </a:fld>
            <a:endParaRPr lang="en-US"/>
          </a:p>
        </p:txBody>
      </p:sp>
    </p:spTree>
    <p:extLst>
      <p:ext uri="{BB962C8B-B14F-4D97-AF65-F5344CB8AC3E}">
        <p14:creationId xmlns:p14="http://schemas.microsoft.com/office/powerpoint/2010/main" val="2932964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lvl="0"/>
            <a:fld id="{27287BF9-B640-4C05-AB38-8B52F033D3E6}" type="slidenum">
              <a:rPr lang="en-US" smtClean="0"/>
              <a:t>40</a:t>
            </a:fld>
            <a:endParaRPr lang="en-US"/>
          </a:p>
        </p:txBody>
      </p:sp>
    </p:spTree>
    <p:extLst>
      <p:ext uri="{BB962C8B-B14F-4D97-AF65-F5344CB8AC3E}">
        <p14:creationId xmlns:p14="http://schemas.microsoft.com/office/powerpoint/2010/main" val="3392726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41</a:t>
            </a:fld>
            <a:endParaRPr lang="en-US"/>
          </a:p>
        </p:txBody>
      </p:sp>
    </p:spTree>
    <p:extLst>
      <p:ext uri="{BB962C8B-B14F-4D97-AF65-F5344CB8AC3E}">
        <p14:creationId xmlns:p14="http://schemas.microsoft.com/office/powerpoint/2010/main" val="1608690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42</a:t>
            </a:fld>
            <a:endParaRPr lang="en-US"/>
          </a:p>
        </p:txBody>
      </p:sp>
    </p:spTree>
    <p:extLst>
      <p:ext uri="{BB962C8B-B14F-4D97-AF65-F5344CB8AC3E}">
        <p14:creationId xmlns:p14="http://schemas.microsoft.com/office/powerpoint/2010/main" val="1854641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43</a:t>
            </a:fld>
            <a:endParaRPr lang="en-US"/>
          </a:p>
        </p:txBody>
      </p:sp>
    </p:spTree>
    <p:extLst>
      <p:ext uri="{BB962C8B-B14F-4D97-AF65-F5344CB8AC3E}">
        <p14:creationId xmlns:p14="http://schemas.microsoft.com/office/powerpoint/2010/main" val="42073239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44</a:t>
            </a:fld>
            <a:endParaRPr lang="en-US"/>
          </a:p>
        </p:txBody>
      </p:sp>
    </p:spTree>
    <p:extLst>
      <p:ext uri="{BB962C8B-B14F-4D97-AF65-F5344CB8AC3E}">
        <p14:creationId xmlns:p14="http://schemas.microsoft.com/office/powerpoint/2010/main" val="2372566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27287BF9-B640-4C05-AB38-8B52F033D3E6}" type="slidenum">
              <a:rPr lang="en-US" smtClean="0"/>
              <a:t>45</a:t>
            </a:fld>
            <a:endParaRPr lang="en-US"/>
          </a:p>
        </p:txBody>
      </p:sp>
    </p:spTree>
    <p:extLst>
      <p:ext uri="{BB962C8B-B14F-4D97-AF65-F5344CB8AC3E}">
        <p14:creationId xmlns:p14="http://schemas.microsoft.com/office/powerpoint/2010/main" val="4239218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46</a:t>
            </a:fld>
            <a:endParaRPr lang="en-US"/>
          </a:p>
        </p:txBody>
      </p:sp>
    </p:spTree>
    <p:extLst>
      <p:ext uri="{BB962C8B-B14F-4D97-AF65-F5344CB8AC3E}">
        <p14:creationId xmlns:p14="http://schemas.microsoft.com/office/powerpoint/2010/main" val="30284938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47</a:t>
            </a:fld>
            <a:endParaRPr lang="en-US"/>
          </a:p>
        </p:txBody>
      </p:sp>
    </p:spTree>
    <p:extLst>
      <p:ext uri="{BB962C8B-B14F-4D97-AF65-F5344CB8AC3E}">
        <p14:creationId xmlns:p14="http://schemas.microsoft.com/office/powerpoint/2010/main" val="2368815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48</a:t>
            </a:fld>
            <a:endParaRPr lang="en-US"/>
          </a:p>
        </p:txBody>
      </p:sp>
    </p:spTree>
    <p:extLst>
      <p:ext uri="{BB962C8B-B14F-4D97-AF65-F5344CB8AC3E}">
        <p14:creationId xmlns:p14="http://schemas.microsoft.com/office/powerpoint/2010/main" val="24734629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49</a:t>
            </a:fld>
            <a:endParaRPr lang="en-US"/>
          </a:p>
        </p:txBody>
      </p:sp>
    </p:spTree>
    <p:extLst>
      <p:ext uri="{BB962C8B-B14F-4D97-AF65-F5344CB8AC3E}">
        <p14:creationId xmlns:p14="http://schemas.microsoft.com/office/powerpoint/2010/main" val="185230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5</a:t>
            </a:fld>
            <a:endParaRPr lang="en-US"/>
          </a:p>
        </p:txBody>
      </p:sp>
    </p:spTree>
    <p:extLst>
      <p:ext uri="{BB962C8B-B14F-4D97-AF65-F5344CB8AC3E}">
        <p14:creationId xmlns:p14="http://schemas.microsoft.com/office/powerpoint/2010/main" val="4088097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50</a:t>
            </a:fld>
            <a:endParaRPr lang="en-US"/>
          </a:p>
        </p:txBody>
      </p:sp>
    </p:spTree>
    <p:extLst>
      <p:ext uri="{BB962C8B-B14F-4D97-AF65-F5344CB8AC3E}">
        <p14:creationId xmlns:p14="http://schemas.microsoft.com/office/powerpoint/2010/main" val="9336617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51</a:t>
            </a:fld>
            <a:endParaRPr lang="en-US"/>
          </a:p>
        </p:txBody>
      </p:sp>
    </p:spTree>
    <p:extLst>
      <p:ext uri="{BB962C8B-B14F-4D97-AF65-F5344CB8AC3E}">
        <p14:creationId xmlns:p14="http://schemas.microsoft.com/office/powerpoint/2010/main" val="35245380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52</a:t>
            </a:fld>
            <a:endParaRPr lang="en-US"/>
          </a:p>
        </p:txBody>
      </p:sp>
    </p:spTree>
    <p:extLst>
      <p:ext uri="{BB962C8B-B14F-4D97-AF65-F5344CB8AC3E}">
        <p14:creationId xmlns:p14="http://schemas.microsoft.com/office/powerpoint/2010/main" val="1354948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53</a:t>
            </a:fld>
            <a:endParaRPr lang="en-US"/>
          </a:p>
        </p:txBody>
      </p:sp>
    </p:spTree>
    <p:extLst>
      <p:ext uri="{BB962C8B-B14F-4D97-AF65-F5344CB8AC3E}">
        <p14:creationId xmlns:p14="http://schemas.microsoft.com/office/powerpoint/2010/main" val="42665859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54</a:t>
            </a:fld>
            <a:endParaRPr lang="en-US"/>
          </a:p>
        </p:txBody>
      </p:sp>
    </p:spTree>
    <p:extLst>
      <p:ext uri="{BB962C8B-B14F-4D97-AF65-F5344CB8AC3E}">
        <p14:creationId xmlns:p14="http://schemas.microsoft.com/office/powerpoint/2010/main" val="22846152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27287BF9-B640-4C05-AB38-8B52F033D3E6}" type="slidenum">
              <a:rPr lang="en-US" smtClean="0"/>
              <a:t>55</a:t>
            </a:fld>
            <a:endParaRPr lang="en-US"/>
          </a:p>
        </p:txBody>
      </p:sp>
    </p:spTree>
    <p:extLst>
      <p:ext uri="{BB962C8B-B14F-4D97-AF65-F5344CB8AC3E}">
        <p14:creationId xmlns:p14="http://schemas.microsoft.com/office/powerpoint/2010/main" val="10340423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27287BF9-B640-4C05-AB38-8B52F033D3E6}" type="slidenum">
              <a:rPr lang="en-US" smtClean="0"/>
              <a:t>56</a:t>
            </a:fld>
            <a:endParaRPr lang="en-US"/>
          </a:p>
        </p:txBody>
      </p:sp>
    </p:spTree>
    <p:extLst>
      <p:ext uri="{BB962C8B-B14F-4D97-AF65-F5344CB8AC3E}">
        <p14:creationId xmlns:p14="http://schemas.microsoft.com/office/powerpoint/2010/main" val="10340423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27287BF9-B640-4C05-AB38-8B52F033D3E6}" type="slidenum">
              <a:rPr lang="en-US" smtClean="0"/>
              <a:t>57</a:t>
            </a:fld>
            <a:endParaRPr lang="en-US"/>
          </a:p>
        </p:txBody>
      </p:sp>
    </p:spTree>
    <p:extLst>
      <p:ext uri="{BB962C8B-B14F-4D97-AF65-F5344CB8AC3E}">
        <p14:creationId xmlns:p14="http://schemas.microsoft.com/office/powerpoint/2010/main" val="10340423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58</a:t>
            </a:fld>
            <a:endParaRPr lang="en-US"/>
          </a:p>
        </p:txBody>
      </p:sp>
    </p:spTree>
    <p:extLst>
      <p:ext uri="{BB962C8B-B14F-4D97-AF65-F5344CB8AC3E}">
        <p14:creationId xmlns:p14="http://schemas.microsoft.com/office/powerpoint/2010/main" val="17940489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59</a:t>
            </a:fld>
            <a:endParaRPr lang="en-US"/>
          </a:p>
        </p:txBody>
      </p:sp>
    </p:spTree>
    <p:extLst>
      <p:ext uri="{BB962C8B-B14F-4D97-AF65-F5344CB8AC3E}">
        <p14:creationId xmlns:p14="http://schemas.microsoft.com/office/powerpoint/2010/main" val="1810693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6</a:t>
            </a:fld>
            <a:endParaRPr lang="en-US"/>
          </a:p>
        </p:txBody>
      </p:sp>
    </p:spTree>
    <p:extLst>
      <p:ext uri="{BB962C8B-B14F-4D97-AF65-F5344CB8AC3E}">
        <p14:creationId xmlns:p14="http://schemas.microsoft.com/office/powerpoint/2010/main" val="4913299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60</a:t>
            </a:fld>
            <a:endParaRPr lang="en-US"/>
          </a:p>
        </p:txBody>
      </p:sp>
    </p:spTree>
    <p:extLst>
      <p:ext uri="{BB962C8B-B14F-4D97-AF65-F5344CB8AC3E}">
        <p14:creationId xmlns:p14="http://schemas.microsoft.com/office/powerpoint/2010/main" val="25026457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61</a:t>
            </a:fld>
            <a:endParaRPr lang="en-US"/>
          </a:p>
        </p:txBody>
      </p:sp>
    </p:spTree>
    <p:extLst>
      <p:ext uri="{BB962C8B-B14F-4D97-AF65-F5344CB8AC3E}">
        <p14:creationId xmlns:p14="http://schemas.microsoft.com/office/powerpoint/2010/main" val="21691267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62</a:t>
            </a:fld>
            <a:endParaRPr lang="en-US"/>
          </a:p>
        </p:txBody>
      </p:sp>
    </p:spTree>
    <p:extLst>
      <p:ext uri="{BB962C8B-B14F-4D97-AF65-F5344CB8AC3E}">
        <p14:creationId xmlns:p14="http://schemas.microsoft.com/office/powerpoint/2010/main" val="40697525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63</a:t>
            </a:fld>
            <a:endParaRPr lang="en-US"/>
          </a:p>
        </p:txBody>
      </p:sp>
    </p:spTree>
    <p:extLst>
      <p:ext uri="{BB962C8B-B14F-4D97-AF65-F5344CB8AC3E}">
        <p14:creationId xmlns:p14="http://schemas.microsoft.com/office/powerpoint/2010/main" val="12331965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64</a:t>
            </a:fld>
            <a:endParaRPr lang="en-US"/>
          </a:p>
        </p:txBody>
      </p:sp>
    </p:spTree>
    <p:extLst>
      <p:ext uri="{BB962C8B-B14F-4D97-AF65-F5344CB8AC3E}">
        <p14:creationId xmlns:p14="http://schemas.microsoft.com/office/powerpoint/2010/main" val="33099782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65</a:t>
            </a:fld>
            <a:endParaRPr lang="en-US"/>
          </a:p>
        </p:txBody>
      </p:sp>
    </p:spTree>
    <p:extLst>
      <p:ext uri="{BB962C8B-B14F-4D97-AF65-F5344CB8AC3E}">
        <p14:creationId xmlns:p14="http://schemas.microsoft.com/office/powerpoint/2010/main" val="12614781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27287BF9-B640-4C05-AB38-8B52F033D3E6}" type="slidenum">
              <a:rPr lang="en-US" smtClean="0"/>
              <a:t>66</a:t>
            </a:fld>
            <a:endParaRPr lang="en-US"/>
          </a:p>
        </p:txBody>
      </p:sp>
    </p:spTree>
    <p:extLst>
      <p:ext uri="{BB962C8B-B14F-4D97-AF65-F5344CB8AC3E}">
        <p14:creationId xmlns:p14="http://schemas.microsoft.com/office/powerpoint/2010/main" val="39479796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27287BF9-B640-4C05-AB38-8B52F033D3E6}" type="slidenum">
              <a:rPr lang="en-US" smtClean="0"/>
              <a:t>67</a:t>
            </a:fld>
            <a:endParaRPr lang="en-US"/>
          </a:p>
        </p:txBody>
      </p:sp>
    </p:spTree>
    <p:extLst>
      <p:ext uri="{BB962C8B-B14F-4D97-AF65-F5344CB8AC3E}">
        <p14:creationId xmlns:p14="http://schemas.microsoft.com/office/powerpoint/2010/main" val="39479796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27287BF9-B640-4C05-AB38-8B52F033D3E6}" type="slidenum">
              <a:rPr lang="en-US" smtClean="0"/>
              <a:t>68</a:t>
            </a:fld>
            <a:endParaRPr lang="en-US"/>
          </a:p>
        </p:txBody>
      </p:sp>
    </p:spTree>
    <p:extLst>
      <p:ext uri="{BB962C8B-B14F-4D97-AF65-F5344CB8AC3E}">
        <p14:creationId xmlns:p14="http://schemas.microsoft.com/office/powerpoint/2010/main" val="39479796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69</a:t>
            </a:fld>
            <a:endParaRPr lang="en-US"/>
          </a:p>
        </p:txBody>
      </p:sp>
    </p:spTree>
    <p:extLst>
      <p:ext uri="{BB962C8B-B14F-4D97-AF65-F5344CB8AC3E}">
        <p14:creationId xmlns:p14="http://schemas.microsoft.com/office/powerpoint/2010/main" val="360804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7</a:t>
            </a:fld>
            <a:endParaRPr lang="en-US"/>
          </a:p>
        </p:txBody>
      </p:sp>
    </p:spTree>
    <p:extLst>
      <p:ext uri="{BB962C8B-B14F-4D97-AF65-F5344CB8AC3E}">
        <p14:creationId xmlns:p14="http://schemas.microsoft.com/office/powerpoint/2010/main" val="311154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8</a:t>
            </a:fld>
            <a:endParaRPr lang="en-US"/>
          </a:p>
        </p:txBody>
      </p:sp>
    </p:spTree>
    <p:extLst>
      <p:ext uri="{BB962C8B-B14F-4D97-AF65-F5344CB8AC3E}">
        <p14:creationId xmlns:p14="http://schemas.microsoft.com/office/powerpoint/2010/main" val="314599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7287BF9-B640-4C05-AB38-8B52F033D3E6}" type="slidenum">
              <a:rPr lang="en-US" smtClean="0"/>
              <a:t>9</a:t>
            </a:fld>
            <a:endParaRPr lang="en-US"/>
          </a:p>
        </p:txBody>
      </p:sp>
    </p:spTree>
    <p:extLst>
      <p:ext uri="{BB962C8B-B14F-4D97-AF65-F5344CB8AC3E}">
        <p14:creationId xmlns:p14="http://schemas.microsoft.com/office/powerpoint/2010/main" val="2950935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2910800" y="498201"/>
            <a:ext cx="6858000" cy="1194654"/>
          </a:xfrm>
        </p:spPr>
        <p:txBody>
          <a:bodyPr wrap="none" anchor="t" anchorCtr="0"/>
          <a:lstStyle>
            <a:lvl1pPr algn="r">
              <a:defRPr sz="7200" spc="-225">
                <a:effectLst>
                  <a:outerShdw blurRad="457200" dist="342900" dir="5400000">
                    <a:srgbClr val="000000"/>
                  </a:outerShdw>
                </a:effectLst>
              </a:defRPr>
            </a:lvl1pPr>
          </a:lstStyle>
          <a:p>
            <a:pPr lvl="0"/>
            <a:r>
              <a:rPr lang="en-US" smtClean="0"/>
              <a:t>Click to edit Master title style</a:t>
            </a:r>
            <a:endParaRPr lang="en-US"/>
          </a:p>
        </p:txBody>
      </p:sp>
      <p:sp>
        <p:nvSpPr>
          <p:cNvPr id="3" name="Subtitle 2"/>
          <p:cNvSpPr txBox="1">
            <a:spLocks noGrp="1"/>
          </p:cNvSpPr>
          <p:nvPr>
            <p:ph type="subTitle" idx="1"/>
          </p:nvPr>
        </p:nvSpPr>
        <p:spPr>
          <a:xfrm>
            <a:off x="1410772" y="3096825"/>
            <a:ext cx="6858000" cy="618518"/>
          </a:xfrm>
        </p:spPr>
        <p:txBody>
          <a:bodyPr anchor="b"/>
          <a:lstStyle>
            <a:lvl1pPr marL="0" indent="0" algn="r">
              <a:buNone/>
              <a:defRPr/>
            </a:lvl1pPr>
          </a:lstStyle>
          <a:p>
            <a:pPr lvl="0"/>
            <a:r>
              <a:rPr lang="en-US" smtClean="0"/>
              <a:t>Click to edit Master subtitle style</a:t>
            </a:r>
            <a:endParaRPr lang="en-US"/>
          </a:p>
        </p:txBody>
      </p:sp>
      <p:sp>
        <p:nvSpPr>
          <p:cNvPr id="4" name="Date Placeholder 6"/>
          <p:cNvSpPr txBox="1">
            <a:spLocks noGrp="1"/>
          </p:cNvSpPr>
          <p:nvPr>
            <p:ph type="dt" sz="half" idx="7"/>
          </p:nvPr>
        </p:nvSpPr>
        <p:spPr/>
        <p:txBody>
          <a:bodyPr/>
          <a:lstStyle>
            <a:lvl1pPr>
              <a:defRPr/>
            </a:lvl1pPr>
          </a:lstStyle>
          <a:p>
            <a:pPr lvl="0"/>
            <a:fld id="{5F45C8E9-A3F7-4563-A984-A1EAB0483BD3}" type="datetime1">
              <a:rPr lang="en-US"/>
              <a:pPr lvl="0"/>
              <a:t>8/15/2018</a:t>
            </a:fld>
            <a:endParaRPr lang="en-US"/>
          </a:p>
        </p:txBody>
      </p:sp>
      <p:sp>
        <p:nvSpPr>
          <p:cNvPr id="5" name="Footer Placeholder 7"/>
          <p:cNvSpPr txBox="1">
            <a:spLocks noGrp="1"/>
          </p:cNvSpPr>
          <p:nvPr>
            <p:ph type="ftr" sz="quarter" idx="9"/>
          </p:nvPr>
        </p:nvSpPr>
        <p:spPr/>
        <p:txBody>
          <a:bodyPr/>
          <a:lstStyle>
            <a:lvl1pPr>
              <a:defRPr/>
            </a:lvl1pPr>
          </a:lstStyle>
          <a:p>
            <a:pPr lvl="0"/>
            <a:endParaRPr lang="en-US"/>
          </a:p>
        </p:txBody>
      </p:sp>
      <p:sp>
        <p:nvSpPr>
          <p:cNvPr id="6" name="Slide Number Placeholder 8"/>
          <p:cNvSpPr txBox="1">
            <a:spLocks noGrp="1"/>
          </p:cNvSpPr>
          <p:nvPr>
            <p:ph type="sldNum" sz="quarter" idx="8"/>
          </p:nvPr>
        </p:nvSpPr>
        <p:spPr/>
        <p:txBody>
          <a:bodyPr/>
          <a:lstStyle>
            <a:lvl1pPr>
              <a:defRPr/>
            </a:lvl1pPr>
          </a:lstStyle>
          <a:p>
            <a:pPr lvl="0"/>
            <a:fld id="{BEA8BC77-94B7-4897-8735-6CA7DC696BBF}" type="slidenum">
              <a:t>‹#›</a:t>
            </a:fld>
            <a:endParaRPr lang="en-US"/>
          </a:p>
        </p:txBody>
      </p:sp>
    </p:spTree>
    <p:extLst>
      <p:ext uri="{BB962C8B-B14F-4D97-AF65-F5344CB8AC3E}">
        <p14:creationId xmlns:p14="http://schemas.microsoft.com/office/powerpoint/2010/main" val="28395709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367165"/>
            <a:ext cx="7886700" cy="819357"/>
          </a:xfrm>
        </p:spPr>
        <p:txBody>
          <a:bodyPr anchor="b"/>
          <a:lstStyle>
            <a:lvl1pPr>
              <a:defRPr sz="2400"/>
            </a:lvl1pPr>
          </a:lstStyle>
          <a:p>
            <a:pPr lvl="0"/>
            <a:r>
              <a:rPr lang="en-US" smtClean="0"/>
              <a:t>Click to edit Master title style</a:t>
            </a:r>
            <a:endParaRPr lang="en-US"/>
          </a:p>
        </p:txBody>
      </p:sp>
      <p:sp>
        <p:nvSpPr>
          <p:cNvPr id="3" name="Picture Placeholder 2"/>
          <p:cNvSpPr txBox="1">
            <a:spLocks noGrp="1"/>
          </p:cNvSpPr>
          <p:nvPr>
            <p:ph type="pic" idx="4294967295"/>
          </p:nvPr>
        </p:nvSpPr>
        <p:spPr>
          <a:xfrm>
            <a:off x="629838" y="987423"/>
            <a:ext cx="7886700" cy="3379732"/>
          </a:xfrm>
        </p:spPr>
        <p:txBody>
          <a:bodyPr/>
          <a:lstStyle>
            <a:lvl1pPr marL="0" indent="0">
              <a:buNone/>
              <a:defRPr/>
            </a:lvl1pPr>
          </a:lstStyle>
          <a:p>
            <a:pPr lvl="0"/>
            <a:r>
              <a:rPr lang="en-US" smtClean="0"/>
              <a:t>Click icon to add picture</a:t>
            </a:r>
            <a:endParaRPr lang="en-US"/>
          </a:p>
        </p:txBody>
      </p:sp>
      <p:sp>
        <p:nvSpPr>
          <p:cNvPr id="4" name="Text Placeholder 3"/>
          <p:cNvSpPr txBox="1">
            <a:spLocks noGrp="1"/>
          </p:cNvSpPr>
          <p:nvPr>
            <p:ph type="body" idx="4294967295"/>
          </p:nvPr>
        </p:nvSpPr>
        <p:spPr>
          <a:xfrm>
            <a:off x="629838" y="5186513"/>
            <a:ext cx="7885511" cy="682471"/>
          </a:xfrm>
        </p:spPr>
        <p:txBody>
          <a:bodyPr/>
          <a:lstStyle>
            <a:lvl1pPr marL="0" indent="0">
              <a:buNone/>
              <a:defRPr sz="1200"/>
            </a:lvl1pPr>
          </a:lstStyle>
          <a:p>
            <a:pPr lvl="0"/>
            <a:r>
              <a:rPr lang="en-US" smtClean="0"/>
              <a:t>Click to edit Master text styles</a:t>
            </a:r>
          </a:p>
        </p:txBody>
      </p:sp>
      <p:sp>
        <p:nvSpPr>
          <p:cNvPr id="5" name="Date Placeholder 4"/>
          <p:cNvSpPr txBox="1">
            <a:spLocks noGrp="1"/>
          </p:cNvSpPr>
          <p:nvPr>
            <p:ph type="dt" sz="half" idx="7"/>
          </p:nvPr>
        </p:nvSpPr>
        <p:spPr/>
        <p:txBody>
          <a:bodyPr/>
          <a:lstStyle>
            <a:lvl1pPr>
              <a:defRPr/>
            </a:lvl1pPr>
          </a:lstStyle>
          <a:p>
            <a:pPr lvl="0"/>
            <a:fld id="{436F21B1-5AE2-46AD-9562-AB66F6092FDD}" type="datetime1">
              <a:rPr lang="en-US"/>
              <a:pPr lvl="0"/>
              <a:t>8/15/2018</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C56DC8D5-4A67-4E4D-8807-90FAFC58F204}" type="slidenum">
              <a:t>‹#›</a:t>
            </a:fld>
            <a:endParaRPr lang="en-US"/>
          </a:p>
        </p:txBody>
      </p:sp>
    </p:spTree>
    <p:extLst>
      <p:ext uri="{BB962C8B-B14F-4D97-AF65-F5344CB8AC3E}">
        <p14:creationId xmlns:p14="http://schemas.microsoft.com/office/powerpoint/2010/main" val="255213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365129"/>
            <a:ext cx="7886700" cy="3534348"/>
          </a:xfrm>
        </p:spPr>
        <p:txBody>
          <a:bodyPr/>
          <a:lstStyle>
            <a:lvl1pPr>
              <a:defRPr sz="2400"/>
            </a:lvl1pPr>
          </a:lstStyle>
          <a:p>
            <a:pPr lvl="0"/>
            <a:r>
              <a:rPr lang="en-US" smtClean="0"/>
              <a:t>Click to edit Master title style</a:t>
            </a:r>
            <a:endParaRPr lang="en-US"/>
          </a:p>
        </p:txBody>
      </p:sp>
      <p:sp>
        <p:nvSpPr>
          <p:cNvPr id="3" name="Text Placeholder 3"/>
          <p:cNvSpPr txBox="1">
            <a:spLocks noGrp="1"/>
          </p:cNvSpPr>
          <p:nvPr>
            <p:ph type="body" idx="4294967295"/>
          </p:nvPr>
        </p:nvSpPr>
        <p:spPr>
          <a:xfrm>
            <a:off x="629838" y="4489402"/>
            <a:ext cx="7885511" cy="1501828"/>
          </a:xfrm>
        </p:spPr>
        <p:txBody>
          <a:bodyPr anchor="ctr"/>
          <a:lstStyle>
            <a:lvl1pPr marL="0" indent="0">
              <a:buNone/>
              <a:defRPr sz="1200"/>
            </a:lvl1pPr>
          </a:lstStyle>
          <a:p>
            <a:pPr lvl="0"/>
            <a:r>
              <a:rPr lang="en-US" smtClean="0"/>
              <a:t>Click to edit Master text styles</a:t>
            </a:r>
          </a:p>
        </p:txBody>
      </p:sp>
      <p:sp>
        <p:nvSpPr>
          <p:cNvPr id="4" name="Date Placeholder 4"/>
          <p:cNvSpPr txBox="1">
            <a:spLocks noGrp="1"/>
          </p:cNvSpPr>
          <p:nvPr>
            <p:ph type="dt" sz="half" idx="7"/>
          </p:nvPr>
        </p:nvSpPr>
        <p:spPr/>
        <p:txBody>
          <a:bodyPr/>
          <a:lstStyle>
            <a:lvl1pPr>
              <a:defRPr/>
            </a:lvl1pPr>
          </a:lstStyle>
          <a:p>
            <a:pPr lvl="0"/>
            <a:fld id="{A333E55F-7254-48F1-9EAC-DA055F370FE3}" type="datetime1">
              <a:rPr lang="en-US"/>
              <a:pPr lvl="0"/>
              <a:t>8/15/2018</a:t>
            </a:fld>
            <a:endParaRPr lang="en-US"/>
          </a:p>
        </p:txBody>
      </p:sp>
      <p:sp>
        <p:nvSpPr>
          <p:cNvPr id="5" name="Footer Placeholder 5"/>
          <p:cNvSpPr txBox="1">
            <a:spLocks noGrp="1"/>
          </p:cNvSpPr>
          <p:nvPr>
            <p:ph type="ftr" sz="quarter" idx="9"/>
          </p:nvPr>
        </p:nvSpPr>
        <p:spPr/>
        <p:txBody>
          <a:bodyPr/>
          <a:lstStyle>
            <a:lvl1pPr>
              <a:defRPr/>
            </a:lvl1pPr>
          </a:lstStyle>
          <a:p>
            <a:pPr lvl="0"/>
            <a:endParaRPr lang="en-US"/>
          </a:p>
        </p:txBody>
      </p:sp>
      <p:sp>
        <p:nvSpPr>
          <p:cNvPr id="6" name="Slide Number Placeholder 6"/>
          <p:cNvSpPr txBox="1">
            <a:spLocks noGrp="1"/>
          </p:cNvSpPr>
          <p:nvPr>
            <p:ph type="sldNum" sz="quarter" idx="8"/>
          </p:nvPr>
        </p:nvSpPr>
        <p:spPr/>
        <p:txBody>
          <a:bodyPr/>
          <a:lstStyle>
            <a:lvl1pPr>
              <a:defRPr/>
            </a:lvl1pPr>
          </a:lstStyle>
          <a:p>
            <a:pPr lvl="0"/>
            <a:fld id="{070398F7-8A5D-44B6-BFDA-930788148325}" type="slidenum">
              <a:t>‹#›</a:t>
            </a:fld>
            <a:endParaRPr lang="en-US"/>
          </a:p>
        </p:txBody>
      </p:sp>
    </p:spTree>
    <p:extLst>
      <p:ext uri="{BB962C8B-B14F-4D97-AF65-F5344CB8AC3E}">
        <p14:creationId xmlns:p14="http://schemas.microsoft.com/office/powerpoint/2010/main" val="695776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084661" y="365129"/>
            <a:ext cx="6977064" cy="2992904"/>
          </a:xfrm>
        </p:spPr>
        <p:txBody>
          <a:bodyPr/>
          <a:lstStyle>
            <a:lvl1pPr>
              <a:defRPr sz="3300"/>
            </a:lvl1pPr>
          </a:lstStyle>
          <a:p>
            <a:pPr lvl="0"/>
            <a:r>
              <a:rPr lang="en-US" smtClean="0"/>
              <a:t>Click to edit Master title style</a:t>
            </a:r>
            <a:endParaRPr lang="en-US"/>
          </a:p>
        </p:txBody>
      </p:sp>
      <p:sp>
        <p:nvSpPr>
          <p:cNvPr id="3" name="Text Placeholder 3"/>
          <p:cNvSpPr txBox="1">
            <a:spLocks noGrp="1"/>
          </p:cNvSpPr>
          <p:nvPr>
            <p:ph type="body" idx="4294967295"/>
          </p:nvPr>
        </p:nvSpPr>
        <p:spPr>
          <a:xfrm>
            <a:off x="1290483" y="3365558"/>
            <a:ext cx="6564221" cy="548969"/>
          </a:xfrm>
        </p:spPr>
        <p:txBody>
          <a:bodyPr/>
          <a:lstStyle>
            <a:lvl1pPr marL="0" indent="0">
              <a:buNone/>
              <a:defRPr sz="1050"/>
            </a:lvl1pPr>
          </a:lstStyle>
          <a:p>
            <a:pPr lvl="0"/>
            <a:r>
              <a:rPr lang="en-US" smtClean="0"/>
              <a:t>Click to edit Master text styles</a:t>
            </a:r>
          </a:p>
        </p:txBody>
      </p:sp>
      <p:sp>
        <p:nvSpPr>
          <p:cNvPr id="4" name="Text Placeholder 3"/>
          <p:cNvSpPr txBox="1">
            <a:spLocks noGrp="1"/>
          </p:cNvSpPr>
          <p:nvPr>
            <p:ph type="body" idx="4294967295"/>
          </p:nvPr>
        </p:nvSpPr>
        <p:spPr>
          <a:xfrm>
            <a:off x="628650" y="4501728"/>
            <a:ext cx="7884322" cy="1489493"/>
          </a:xfrm>
        </p:spPr>
        <p:txBody>
          <a:bodyPr anchor="ctr"/>
          <a:lstStyle>
            <a:lvl1pPr marL="0" indent="0">
              <a:buNone/>
              <a:defRPr sz="1200"/>
            </a:lvl1pPr>
          </a:lstStyle>
          <a:p>
            <a:pPr lvl="0"/>
            <a:r>
              <a:rPr lang="en-US" smtClean="0"/>
              <a:t>Click to edit Master text styles</a:t>
            </a:r>
          </a:p>
        </p:txBody>
      </p:sp>
      <p:sp>
        <p:nvSpPr>
          <p:cNvPr id="5" name="Date Placeholder 4"/>
          <p:cNvSpPr txBox="1">
            <a:spLocks noGrp="1"/>
          </p:cNvSpPr>
          <p:nvPr>
            <p:ph type="dt" sz="half" idx="7"/>
          </p:nvPr>
        </p:nvSpPr>
        <p:spPr/>
        <p:txBody>
          <a:bodyPr/>
          <a:lstStyle>
            <a:lvl1pPr>
              <a:defRPr/>
            </a:lvl1pPr>
          </a:lstStyle>
          <a:p>
            <a:pPr lvl="0"/>
            <a:fld id="{C9FAF91B-595B-4825-98A0-82D70951780E}" type="datetime1">
              <a:rPr lang="en-US"/>
              <a:pPr lvl="0"/>
              <a:t>8/15/2018</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67539397-3DF5-4AC5-B375-F2D4793872C7}" type="slidenum">
              <a:t>‹#›</a:t>
            </a:fld>
            <a:endParaRPr lang="en-US"/>
          </a:p>
        </p:txBody>
      </p:sp>
      <p:sp>
        <p:nvSpPr>
          <p:cNvPr id="8" name="TextBox 8"/>
          <p:cNvSpPr txBox="1"/>
          <p:nvPr/>
        </p:nvSpPr>
        <p:spPr>
          <a:xfrm>
            <a:off x="833283" y="786822"/>
            <a:ext cx="457200" cy="584777"/>
          </a:xfrm>
          <a:prstGeom prst="rect">
            <a:avLst/>
          </a:prstGeom>
          <a:noFill/>
          <a:ln cap="flat">
            <a:noFill/>
          </a:ln>
        </p:spPr>
        <p:txBody>
          <a:bodyPr vert="horz" wrap="square" lIns="68580" tIns="34290" rIns="68580" bIns="3429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0" i="0" u="none" strike="noStrike" kern="1200" cap="all" spc="0" baseline="0">
                <a:solidFill>
                  <a:srgbClr val="FFFFFF"/>
                </a:solidFill>
                <a:uFillTx/>
                <a:latin typeface="Corbel"/>
              </a:rPr>
              <a:t>“</a:t>
            </a:r>
          </a:p>
        </p:txBody>
      </p:sp>
      <p:sp>
        <p:nvSpPr>
          <p:cNvPr id="9" name="TextBox 9"/>
          <p:cNvSpPr txBox="1"/>
          <p:nvPr/>
        </p:nvSpPr>
        <p:spPr>
          <a:xfrm>
            <a:off x="7828361" y="2743200"/>
            <a:ext cx="457200" cy="584777"/>
          </a:xfrm>
          <a:prstGeom prst="rect">
            <a:avLst/>
          </a:prstGeom>
          <a:noFill/>
          <a:ln cap="flat">
            <a:noFill/>
          </a:ln>
        </p:spPr>
        <p:txBody>
          <a:bodyPr vert="horz" wrap="square" lIns="68580" tIns="34290" rIns="68580" bIns="3429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0" i="0" u="none" strike="noStrike" kern="1200" cap="all" spc="0" baseline="0">
                <a:solidFill>
                  <a:srgbClr val="FFFFFF"/>
                </a:solidFill>
                <a:uFillTx/>
                <a:latin typeface="Corbel"/>
              </a:rPr>
              <a:t>”</a:t>
            </a:r>
          </a:p>
        </p:txBody>
      </p:sp>
    </p:spTree>
    <p:extLst>
      <p:ext uri="{BB962C8B-B14F-4D97-AF65-F5344CB8AC3E}">
        <p14:creationId xmlns:p14="http://schemas.microsoft.com/office/powerpoint/2010/main" val="49727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2326965"/>
            <a:ext cx="7886700" cy="2511838"/>
          </a:xfrm>
        </p:spPr>
        <p:txBody>
          <a:bodyPr anchor="b"/>
          <a:lstStyle>
            <a:lvl1pPr>
              <a:defRPr sz="4050"/>
            </a:lvl1pPr>
          </a:lstStyle>
          <a:p>
            <a:pPr lvl="0"/>
            <a:r>
              <a:rPr lang="en-US" smtClean="0"/>
              <a:t>Click to edit Master title style</a:t>
            </a:r>
            <a:endParaRPr lang="en-US"/>
          </a:p>
        </p:txBody>
      </p:sp>
      <p:sp>
        <p:nvSpPr>
          <p:cNvPr id="3" name="Text Placeholder 3"/>
          <p:cNvSpPr txBox="1">
            <a:spLocks noGrp="1"/>
          </p:cNvSpPr>
          <p:nvPr>
            <p:ph type="body" idx="4294967295"/>
          </p:nvPr>
        </p:nvSpPr>
        <p:spPr>
          <a:xfrm>
            <a:off x="629838" y="4850581"/>
            <a:ext cx="7885511" cy="1140640"/>
          </a:xfrm>
        </p:spPr>
        <p:txBody>
          <a:bodyPr/>
          <a:lstStyle>
            <a:lvl1pPr marL="0" indent="0">
              <a:buNone/>
              <a:defRPr sz="1200"/>
            </a:lvl1pPr>
          </a:lstStyle>
          <a:p>
            <a:pPr lvl="0"/>
            <a:r>
              <a:rPr lang="en-US" smtClean="0"/>
              <a:t>Click to edit Master text styles</a:t>
            </a:r>
          </a:p>
        </p:txBody>
      </p:sp>
      <p:sp>
        <p:nvSpPr>
          <p:cNvPr id="4" name="Date Placeholder 4"/>
          <p:cNvSpPr txBox="1">
            <a:spLocks noGrp="1"/>
          </p:cNvSpPr>
          <p:nvPr>
            <p:ph type="dt" sz="half" idx="7"/>
          </p:nvPr>
        </p:nvSpPr>
        <p:spPr/>
        <p:txBody>
          <a:bodyPr/>
          <a:lstStyle>
            <a:lvl1pPr>
              <a:defRPr/>
            </a:lvl1pPr>
          </a:lstStyle>
          <a:p>
            <a:pPr lvl="0"/>
            <a:fld id="{F0712B1B-73B1-4024-9685-B2085684C0B1}" type="datetime1">
              <a:rPr lang="en-US"/>
              <a:pPr lvl="0"/>
              <a:t>8/15/2018</a:t>
            </a:fld>
            <a:endParaRPr lang="en-US"/>
          </a:p>
        </p:txBody>
      </p:sp>
      <p:sp>
        <p:nvSpPr>
          <p:cNvPr id="5" name="Footer Placeholder 5"/>
          <p:cNvSpPr txBox="1">
            <a:spLocks noGrp="1"/>
          </p:cNvSpPr>
          <p:nvPr>
            <p:ph type="ftr" sz="quarter" idx="9"/>
          </p:nvPr>
        </p:nvSpPr>
        <p:spPr/>
        <p:txBody>
          <a:bodyPr/>
          <a:lstStyle>
            <a:lvl1pPr>
              <a:defRPr/>
            </a:lvl1pPr>
          </a:lstStyle>
          <a:p>
            <a:pPr lvl="0"/>
            <a:endParaRPr lang="en-US"/>
          </a:p>
        </p:txBody>
      </p:sp>
      <p:sp>
        <p:nvSpPr>
          <p:cNvPr id="6" name="Slide Number Placeholder 6"/>
          <p:cNvSpPr txBox="1">
            <a:spLocks noGrp="1"/>
          </p:cNvSpPr>
          <p:nvPr>
            <p:ph type="sldNum" sz="quarter" idx="8"/>
          </p:nvPr>
        </p:nvSpPr>
        <p:spPr/>
        <p:txBody>
          <a:bodyPr/>
          <a:lstStyle>
            <a:lvl1pPr>
              <a:defRPr/>
            </a:lvl1pPr>
          </a:lstStyle>
          <a:p>
            <a:pPr lvl="0"/>
            <a:fld id="{F37CD014-DA34-40F0-914D-AE112CD42B7B}" type="slidenum">
              <a:t>‹#›</a:t>
            </a:fld>
            <a:endParaRPr lang="en-US"/>
          </a:p>
        </p:txBody>
      </p:sp>
    </p:spTree>
    <p:extLst>
      <p:ext uri="{BB962C8B-B14F-4D97-AF65-F5344CB8AC3E}">
        <p14:creationId xmlns:p14="http://schemas.microsoft.com/office/powerpoint/2010/main" val="301368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Text Placeholder 2"/>
          <p:cNvSpPr txBox="1">
            <a:spLocks noGrp="1"/>
          </p:cNvSpPr>
          <p:nvPr>
            <p:ph type="body" idx="4294967295"/>
          </p:nvPr>
        </p:nvSpPr>
        <p:spPr>
          <a:xfrm>
            <a:off x="1002959" y="1885950"/>
            <a:ext cx="2210150" cy="576264"/>
          </a:xfrm>
        </p:spPr>
        <p:txBody>
          <a:bodyPr anchor="b">
            <a:noAutofit/>
          </a:bodyPr>
          <a:lstStyle>
            <a:lvl1pPr marL="0" indent="0">
              <a:buNone/>
              <a:defRPr sz="1800"/>
            </a:lvl1pPr>
          </a:lstStyle>
          <a:p>
            <a:pPr lvl="0"/>
            <a:r>
              <a:rPr lang="en-US" smtClean="0"/>
              <a:t>Click to edit Master text styles</a:t>
            </a:r>
          </a:p>
        </p:txBody>
      </p:sp>
      <p:sp>
        <p:nvSpPr>
          <p:cNvPr id="4" name="Text Placeholder 3"/>
          <p:cNvSpPr txBox="1">
            <a:spLocks noGrp="1"/>
          </p:cNvSpPr>
          <p:nvPr>
            <p:ph type="body" idx="4294967295"/>
          </p:nvPr>
        </p:nvSpPr>
        <p:spPr>
          <a:xfrm>
            <a:off x="1017599" y="2571749"/>
            <a:ext cx="2195510" cy="3589340"/>
          </a:xfrm>
        </p:spPr>
        <p:txBody>
          <a:bodyPr/>
          <a:lstStyle>
            <a:lvl1pPr marL="0" indent="0">
              <a:buNone/>
              <a:defRPr sz="1050"/>
            </a:lvl1pPr>
          </a:lstStyle>
          <a:p>
            <a:pPr lvl="0"/>
            <a:r>
              <a:rPr lang="en-US" smtClean="0"/>
              <a:t>Click to edit Master text styles</a:t>
            </a:r>
          </a:p>
        </p:txBody>
      </p:sp>
      <p:sp>
        <p:nvSpPr>
          <p:cNvPr id="5" name="Text Placeholder 4"/>
          <p:cNvSpPr txBox="1">
            <a:spLocks noGrp="1"/>
          </p:cNvSpPr>
          <p:nvPr>
            <p:ph type="body" idx="4294967295"/>
          </p:nvPr>
        </p:nvSpPr>
        <p:spPr>
          <a:xfrm>
            <a:off x="3440996" y="1885950"/>
            <a:ext cx="2202176" cy="576264"/>
          </a:xfrm>
        </p:spPr>
        <p:txBody>
          <a:bodyPr anchor="b">
            <a:noAutofit/>
          </a:bodyPr>
          <a:lstStyle>
            <a:lvl1pPr marL="0" indent="0">
              <a:buNone/>
              <a:defRPr sz="1800"/>
            </a:lvl1pPr>
          </a:lstStyle>
          <a:p>
            <a:pPr lvl="0"/>
            <a:r>
              <a:rPr lang="en-US" smtClean="0"/>
              <a:t>Click to edit Master text styles</a:t>
            </a:r>
          </a:p>
        </p:txBody>
      </p:sp>
      <p:sp>
        <p:nvSpPr>
          <p:cNvPr id="6" name="Text Placeholder 3"/>
          <p:cNvSpPr txBox="1">
            <a:spLocks noGrp="1"/>
          </p:cNvSpPr>
          <p:nvPr>
            <p:ph type="body" idx="4294967295"/>
          </p:nvPr>
        </p:nvSpPr>
        <p:spPr>
          <a:xfrm>
            <a:off x="3433078" y="2571749"/>
            <a:ext cx="2210095" cy="3589340"/>
          </a:xfrm>
        </p:spPr>
        <p:txBody>
          <a:bodyPr/>
          <a:lstStyle>
            <a:lvl1pPr marL="0" indent="0">
              <a:buNone/>
              <a:defRPr sz="1050"/>
            </a:lvl1pPr>
          </a:lstStyle>
          <a:p>
            <a:pPr lvl="0"/>
            <a:r>
              <a:rPr lang="en-US" smtClean="0"/>
              <a:t>Click to edit Master text styles</a:t>
            </a:r>
          </a:p>
        </p:txBody>
      </p:sp>
      <p:sp>
        <p:nvSpPr>
          <p:cNvPr id="7" name="Text Placeholder 4"/>
          <p:cNvSpPr txBox="1">
            <a:spLocks noGrp="1"/>
          </p:cNvSpPr>
          <p:nvPr>
            <p:ph type="body" idx="4294967295"/>
          </p:nvPr>
        </p:nvSpPr>
        <p:spPr>
          <a:xfrm>
            <a:off x="5871773" y="1885950"/>
            <a:ext cx="2199086" cy="576264"/>
          </a:xfrm>
        </p:spPr>
        <p:txBody>
          <a:bodyPr anchor="b">
            <a:noAutofit/>
          </a:bodyPr>
          <a:lstStyle>
            <a:lvl1pPr marL="0" indent="0">
              <a:buNone/>
              <a:defRPr sz="1800"/>
            </a:lvl1pPr>
          </a:lstStyle>
          <a:p>
            <a:pPr lvl="0"/>
            <a:r>
              <a:rPr lang="en-US" smtClean="0"/>
              <a:t>Click to edit Master text styles</a:t>
            </a:r>
          </a:p>
        </p:txBody>
      </p:sp>
      <p:sp>
        <p:nvSpPr>
          <p:cNvPr id="8" name="Text Placeholder 3"/>
          <p:cNvSpPr txBox="1">
            <a:spLocks noGrp="1"/>
          </p:cNvSpPr>
          <p:nvPr>
            <p:ph type="body" idx="4294967295"/>
          </p:nvPr>
        </p:nvSpPr>
        <p:spPr>
          <a:xfrm>
            <a:off x="5871773" y="2571749"/>
            <a:ext cx="2199086" cy="3589340"/>
          </a:xfrm>
        </p:spPr>
        <p:txBody>
          <a:bodyPr/>
          <a:lstStyle>
            <a:lvl1pPr marL="0" indent="0">
              <a:buNone/>
              <a:defRPr sz="1050"/>
            </a:lvl1pPr>
          </a:lstStyle>
          <a:p>
            <a:pPr lvl="0"/>
            <a:r>
              <a:rPr lang="en-US" smtClean="0"/>
              <a:t>Click to edit Master text styles</a:t>
            </a:r>
          </a:p>
        </p:txBody>
      </p:sp>
      <p:sp>
        <p:nvSpPr>
          <p:cNvPr id="9" name="Date Placeholder 2"/>
          <p:cNvSpPr txBox="1">
            <a:spLocks noGrp="1"/>
          </p:cNvSpPr>
          <p:nvPr>
            <p:ph type="dt" sz="half" idx="7"/>
          </p:nvPr>
        </p:nvSpPr>
        <p:spPr/>
        <p:txBody>
          <a:bodyPr/>
          <a:lstStyle>
            <a:lvl1pPr>
              <a:defRPr/>
            </a:lvl1pPr>
          </a:lstStyle>
          <a:p>
            <a:pPr lvl="0"/>
            <a:fld id="{50930BEF-1847-4C0C-922D-D1349FF89DAC}" type="datetime1">
              <a:rPr lang="en-US"/>
              <a:pPr lvl="0"/>
              <a:t>8/15/2018</a:t>
            </a:fld>
            <a:endParaRPr lang="en-US"/>
          </a:p>
        </p:txBody>
      </p:sp>
      <p:sp>
        <p:nvSpPr>
          <p:cNvPr id="10" name="Footer Placeholder 3"/>
          <p:cNvSpPr txBox="1">
            <a:spLocks noGrp="1"/>
          </p:cNvSpPr>
          <p:nvPr>
            <p:ph type="ftr" sz="quarter" idx="9"/>
          </p:nvPr>
        </p:nvSpPr>
        <p:spPr/>
        <p:txBody>
          <a:bodyPr/>
          <a:lstStyle>
            <a:lvl1pPr>
              <a:defRPr/>
            </a:lvl1pPr>
          </a:lstStyle>
          <a:p>
            <a:pPr lvl="0"/>
            <a:endParaRPr lang="en-US"/>
          </a:p>
        </p:txBody>
      </p:sp>
      <p:sp>
        <p:nvSpPr>
          <p:cNvPr id="11" name="Slide Number Placeholder 4"/>
          <p:cNvSpPr txBox="1">
            <a:spLocks noGrp="1"/>
          </p:cNvSpPr>
          <p:nvPr>
            <p:ph type="sldNum" sz="quarter" idx="8"/>
          </p:nvPr>
        </p:nvSpPr>
        <p:spPr/>
        <p:txBody>
          <a:bodyPr/>
          <a:lstStyle>
            <a:lvl1pPr>
              <a:defRPr/>
            </a:lvl1pPr>
          </a:lstStyle>
          <a:p>
            <a:pPr lvl="0"/>
            <a:fld id="{3F58A14C-2D67-42CA-8838-F048AE3AE892}" type="slidenum">
              <a:t>‹#›</a:t>
            </a:fld>
            <a:endParaRPr lang="en-US"/>
          </a:p>
        </p:txBody>
      </p:sp>
    </p:spTree>
    <p:extLst>
      <p:ext uri="{BB962C8B-B14F-4D97-AF65-F5344CB8AC3E}">
        <p14:creationId xmlns:p14="http://schemas.microsoft.com/office/powerpoint/2010/main" val="3029458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Text Placeholder 2"/>
          <p:cNvSpPr txBox="1">
            <a:spLocks noGrp="1"/>
          </p:cNvSpPr>
          <p:nvPr>
            <p:ph type="body" idx="4294967295"/>
          </p:nvPr>
        </p:nvSpPr>
        <p:spPr>
          <a:xfrm>
            <a:off x="999064" y="4297506"/>
            <a:ext cx="2205039" cy="576264"/>
          </a:xfrm>
        </p:spPr>
        <p:txBody>
          <a:bodyPr anchor="b">
            <a:noAutofit/>
          </a:bodyPr>
          <a:lstStyle>
            <a:lvl1pPr marL="0" indent="0">
              <a:buNone/>
              <a:defRPr sz="1800"/>
            </a:lvl1pPr>
          </a:lstStyle>
          <a:p>
            <a:pPr lvl="0"/>
            <a:r>
              <a:rPr lang="en-US" smtClean="0"/>
              <a:t>Click to edit Master text styles</a:t>
            </a:r>
          </a:p>
        </p:txBody>
      </p:sp>
      <p:sp>
        <p:nvSpPr>
          <p:cNvPr id="4" name="Picture Placeholder 2"/>
          <p:cNvSpPr txBox="1">
            <a:spLocks noGrp="1"/>
          </p:cNvSpPr>
          <p:nvPr>
            <p:ph type="pic" idx="4294967295"/>
          </p:nvPr>
        </p:nvSpPr>
        <p:spPr>
          <a:xfrm>
            <a:off x="999064" y="2256355"/>
            <a:ext cx="2205039" cy="1524003"/>
          </a:xfrm>
          <a:effectLst>
            <a:outerShdw dist="50804" dir="5400000" algn="tl">
              <a:srgbClr val="000000">
                <a:alpha val="43000"/>
              </a:srgbClr>
            </a:outerShdw>
          </a:effectLst>
        </p:spPr>
        <p:txBody>
          <a:bodyPr anchorCtr="1"/>
          <a:lstStyle>
            <a:lvl1pPr marL="0" indent="0" algn="ctr">
              <a:buNone/>
              <a:defRPr sz="1200"/>
            </a:lvl1pPr>
          </a:lstStyle>
          <a:p>
            <a:pPr lvl="0"/>
            <a:r>
              <a:rPr lang="en-US" smtClean="0"/>
              <a:t>Click icon to add picture</a:t>
            </a:r>
            <a:endParaRPr lang="en-US"/>
          </a:p>
        </p:txBody>
      </p:sp>
      <p:sp>
        <p:nvSpPr>
          <p:cNvPr id="5" name="Text Placeholder 3"/>
          <p:cNvSpPr txBox="1">
            <a:spLocks noGrp="1"/>
          </p:cNvSpPr>
          <p:nvPr>
            <p:ph type="body" idx="4294967295"/>
          </p:nvPr>
        </p:nvSpPr>
        <p:spPr>
          <a:xfrm>
            <a:off x="999064" y="4873770"/>
            <a:ext cx="2205039" cy="659190"/>
          </a:xfrm>
        </p:spPr>
        <p:txBody>
          <a:bodyPr/>
          <a:lstStyle>
            <a:lvl1pPr marL="0" indent="0">
              <a:buNone/>
              <a:defRPr sz="1050"/>
            </a:lvl1pPr>
          </a:lstStyle>
          <a:p>
            <a:pPr lvl="0"/>
            <a:r>
              <a:rPr lang="en-US" smtClean="0"/>
              <a:t>Click to edit Master text styles</a:t>
            </a:r>
          </a:p>
        </p:txBody>
      </p:sp>
      <p:sp>
        <p:nvSpPr>
          <p:cNvPr id="6" name="Text Placeholder 4"/>
          <p:cNvSpPr txBox="1">
            <a:spLocks noGrp="1"/>
          </p:cNvSpPr>
          <p:nvPr>
            <p:ph type="body" idx="4294967295"/>
          </p:nvPr>
        </p:nvSpPr>
        <p:spPr>
          <a:xfrm>
            <a:off x="3426750" y="4297506"/>
            <a:ext cx="2197897" cy="576264"/>
          </a:xfrm>
        </p:spPr>
        <p:txBody>
          <a:bodyPr anchor="b">
            <a:noAutofit/>
          </a:bodyPr>
          <a:lstStyle>
            <a:lvl1pPr marL="0" indent="0">
              <a:buNone/>
              <a:defRPr sz="1800"/>
            </a:lvl1pPr>
          </a:lstStyle>
          <a:p>
            <a:pPr lvl="0"/>
            <a:r>
              <a:rPr lang="en-US" smtClean="0"/>
              <a:t>Click to edit Master text styles</a:t>
            </a:r>
          </a:p>
        </p:txBody>
      </p:sp>
      <p:sp>
        <p:nvSpPr>
          <p:cNvPr id="7" name="Picture Placeholder 2"/>
          <p:cNvSpPr txBox="1">
            <a:spLocks noGrp="1"/>
          </p:cNvSpPr>
          <p:nvPr>
            <p:ph type="pic" idx="4294967295"/>
          </p:nvPr>
        </p:nvSpPr>
        <p:spPr>
          <a:xfrm>
            <a:off x="3426750" y="2256355"/>
            <a:ext cx="2197897" cy="1524003"/>
          </a:xfrm>
          <a:effectLst>
            <a:outerShdw dist="50804" dir="5400000" algn="tl">
              <a:srgbClr val="000000">
                <a:alpha val="43000"/>
              </a:srgbClr>
            </a:outerShdw>
          </a:effectLst>
        </p:spPr>
        <p:txBody>
          <a:bodyPr anchorCtr="1"/>
          <a:lstStyle>
            <a:lvl1pPr marL="0" indent="0" algn="ctr">
              <a:buNone/>
              <a:defRPr sz="1200"/>
            </a:lvl1pPr>
          </a:lstStyle>
          <a:p>
            <a:pPr lvl="0"/>
            <a:r>
              <a:rPr lang="en-US" smtClean="0"/>
              <a:t>Click icon to add picture</a:t>
            </a:r>
            <a:endParaRPr lang="en-US"/>
          </a:p>
        </p:txBody>
      </p:sp>
      <p:sp>
        <p:nvSpPr>
          <p:cNvPr id="8" name="Text Placeholder 3"/>
          <p:cNvSpPr txBox="1">
            <a:spLocks noGrp="1"/>
          </p:cNvSpPr>
          <p:nvPr>
            <p:ph type="body" idx="4294967295"/>
          </p:nvPr>
        </p:nvSpPr>
        <p:spPr>
          <a:xfrm>
            <a:off x="3425735" y="4873761"/>
            <a:ext cx="2200805" cy="659190"/>
          </a:xfrm>
        </p:spPr>
        <p:txBody>
          <a:bodyPr/>
          <a:lstStyle>
            <a:lvl1pPr marL="0" indent="0">
              <a:buNone/>
              <a:defRPr sz="1050"/>
            </a:lvl1pPr>
          </a:lstStyle>
          <a:p>
            <a:pPr lvl="0"/>
            <a:r>
              <a:rPr lang="en-US" smtClean="0"/>
              <a:t>Click to edit Master text styles</a:t>
            </a:r>
          </a:p>
        </p:txBody>
      </p:sp>
      <p:sp>
        <p:nvSpPr>
          <p:cNvPr id="9" name="Text Placeholder 4"/>
          <p:cNvSpPr txBox="1">
            <a:spLocks noGrp="1"/>
          </p:cNvSpPr>
          <p:nvPr>
            <p:ph type="body" idx="4294967295"/>
          </p:nvPr>
        </p:nvSpPr>
        <p:spPr>
          <a:xfrm>
            <a:off x="5853238" y="4297506"/>
            <a:ext cx="2199086" cy="576264"/>
          </a:xfrm>
        </p:spPr>
        <p:txBody>
          <a:bodyPr anchor="b">
            <a:noAutofit/>
          </a:bodyPr>
          <a:lstStyle>
            <a:lvl1pPr marL="0" indent="0">
              <a:buNone/>
              <a:defRPr sz="1800"/>
            </a:lvl1pPr>
          </a:lstStyle>
          <a:p>
            <a:pPr lvl="0"/>
            <a:r>
              <a:rPr lang="en-US" smtClean="0"/>
              <a:t>Click to edit Master text styles</a:t>
            </a:r>
          </a:p>
        </p:txBody>
      </p:sp>
      <p:sp>
        <p:nvSpPr>
          <p:cNvPr id="10" name="Picture Placeholder 2"/>
          <p:cNvSpPr txBox="1">
            <a:spLocks noGrp="1"/>
          </p:cNvSpPr>
          <p:nvPr>
            <p:ph type="pic" idx="4294967295"/>
          </p:nvPr>
        </p:nvSpPr>
        <p:spPr>
          <a:xfrm>
            <a:off x="5853238" y="2256355"/>
            <a:ext cx="2199086" cy="1524003"/>
          </a:xfrm>
          <a:effectLst>
            <a:outerShdw dist="50804" dir="5400000" algn="tl">
              <a:srgbClr val="000000">
                <a:alpha val="43000"/>
              </a:srgbClr>
            </a:outerShdw>
          </a:effectLst>
        </p:spPr>
        <p:txBody>
          <a:bodyPr anchorCtr="1"/>
          <a:lstStyle>
            <a:lvl1pPr marL="0" indent="0" algn="ctr">
              <a:buNone/>
              <a:defRPr sz="1200"/>
            </a:lvl1pPr>
          </a:lstStyle>
          <a:p>
            <a:pPr lvl="0"/>
            <a:r>
              <a:rPr lang="en-US" smtClean="0"/>
              <a:t>Click icon to add picture</a:t>
            </a:r>
            <a:endParaRPr lang="en-US"/>
          </a:p>
        </p:txBody>
      </p:sp>
      <p:sp>
        <p:nvSpPr>
          <p:cNvPr id="11" name="Text Placeholder 3"/>
          <p:cNvSpPr txBox="1">
            <a:spLocks noGrp="1"/>
          </p:cNvSpPr>
          <p:nvPr>
            <p:ph type="body" idx="4294967295"/>
          </p:nvPr>
        </p:nvSpPr>
        <p:spPr>
          <a:xfrm>
            <a:off x="5853147" y="4873761"/>
            <a:ext cx="2201994" cy="659190"/>
          </a:xfrm>
        </p:spPr>
        <p:txBody>
          <a:bodyPr/>
          <a:lstStyle>
            <a:lvl1pPr marL="0" indent="0">
              <a:buNone/>
              <a:defRPr sz="1050"/>
            </a:lvl1pPr>
          </a:lstStyle>
          <a:p>
            <a:pPr lvl="0"/>
            <a:r>
              <a:rPr lang="en-US" smtClean="0"/>
              <a:t>Click to edit Master text styles</a:t>
            </a:r>
          </a:p>
        </p:txBody>
      </p:sp>
      <p:sp>
        <p:nvSpPr>
          <p:cNvPr id="12" name="Date Placeholder 2"/>
          <p:cNvSpPr txBox="1">
            <a:spLocks noGrp="1"/>
          </p:cNvSpPr>
          <p:nvPr>
            <p:ph type="dt" sz="half" idx="7"/>
          </p:nvPr>
        </p:nvSpPr>
        <p:spPr/>
        <p:txBody>
          <a:bodyPr/>
          <a:lstStyle>
            <a:lvl1pPr>
              <a:defRPr/>
            </a:lvl1pPr>
          </a:lstStyle>
          <a:p>
            <a:pPr lvl="0"/>
            <a:fld id="{71C433E4-6C2B-41C8-B346-434C893B863C}" type="datetime1">
              <a:rPr lang="en-US"/>
              <a:pPr lvl="0"/>
              <a:t>8/15/2018</a:t>
            </a:fld>
            <a:endParaRPr lang="en-US"/>
          </a:p>
        </p:txBody>
      </p:sp>
      <p:sp>
        <p:nvSpPr>
          <p:cNvPr id="13" name="Footer Placeholder 3"/>
          <p:cNvSpPr txBox="1">
            <a:spLocks noGrp="1"/>
          </p:cNvSpPr>
          <p:nvPr>
            <p:ph type="ftr" sz="quarter" idx="9"/>
          </p:nvPr>
        </p:nvSpPr>
        <p:spPr/>
        <p:txBody>
          <a:bodyPr/>
          <a:lstStyle>
            <a:lvl1pPr>
              <a:defRPr/>
            </a:lvl1pPr>
          </a:lstStyle>
          <a:p>
            <a:pPr lvl="0"/>
            <a:endParaRPr lang="en-US"/>
          </a:p>
        </p:txBody>
      </p:sp>
      <p:sp>
        <p:nvSpPr>
          <p:cNvPr id="14" name="Slide Number Placeholder 4"/>
          <p:cNvSpPr txBox="1">
            <a:spLocks noGrp="1"/>
          </p:cNvSpPr>
          <p:nvPr>
            <p:ph type="sldNum" sz="quarter" idx="8"/>
          </p:nvPr>
        </p:nvSpPr>
        <p:spPr/>
        <p:txBody>
          <a:bodyPr/>
          <a:lstStyle>
            <a:lvl1pPr>
              <a:defRPr/>
            </a:lvl1pPr>
          </a:lstStyle>
          <a:p>
            <a:pPr lvl="0"/>
            <a:fld id="{06983E65-BD84-4B08-9D41-0F8387D2E69F}" type="slidenum">
              <a:t>‹#›</a:t>
            </a:fld>
            <a:endParaRPr lang="en-US"/>
          </a:p>
        </p:txBody>
      </p:sp>
    </p:spTree>
    <p:extLst>
      <p:ext uri="{BB962C8B-B14F-4D97-AF65-F5344CB8AC3E}">
        <p14:creationId xmlns:p14="http://schemas.microsoft.com/office/powerpoint/2010/main" val="1435000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7"/>
          </p:nvPr>
        </p:nvSpPr>
        <p:spPr/>
        <p:txBody>
          <a:bodyPr/>
          <a:lstStyle>
            <a:lvl1pPr>
              <a:defRPr/>
            </a:lvl1pPr>
          </a:lstStyle>
          <a:p>
            <a:pPr lvl="0"/>
            <a:fld id="{0B4CC271-4E91-4A3F-8714-1C86A805AEB1}" type="datetime1">
              <a:rPr lang="en-US"/>
              <a:pPr lvl="0"/>
              <a:t>8/15/2018</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710A795D-8D54-42C8-9D38-698CB9FFFC57}" type="slidenum">
              <a:t>‹#›</a:t>
            </a:fld>
            <a:endParaRPr lang="en-US"/>
          </a:p>
        </p:txBody>
      </p:sp>
    </p:spTree>
    <p:extLst>
      <p:ext uri="{BB962C8B-B14F-4D97-AF65-F5344CB8AC3E}">
        <p14:creationId xmlns:p14="http://schemas.microsoft.com/office/powerpoint/2010/main" val="2387133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543675" y="365129"/>
            <a:ext cx="1971674" cy="5811834"/>
          </a:xfrm>
        </p:spPr>
        <p:txBody>
          <a:bodyPr vert="eaVert"/>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7"/>
          </p:nvPr>
        </p:nvSpPr>
        <p:spPr/>
        <p:txBody>
          <a:bodyPr/>
          <a:lstStyle>
            <a:lvl1pPr>
              <a:defRPr/>
            </a:lvl1pPr>
          </a:lstStyle>
          <a:p>
            <a:pPr lvl="0"/>
            <a:fld id="{A24FBF91-C6BE-473E-875D-60BF4EE3E00A}" type="datetime1">
              <a:rPr lang="en-US"/>
              <a:pPr lvl="0"/>
              <a:t>8/15/2018</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026E92E8-7A59-4F85-A507-4CE4EFE4C69C}" type="slidenum">
              <a:t>‹#›</a:t>
            </a:fld>
            <a:endParaRPr lang="en-US"/>
          </a:p>
        </p:txBody>
      </p:sp>
    </p:spTree>
    <p:extLst>
      <p:ext uri="{BB962C8B-B14F-4D97-AF65-F5344CB8AC3E}">
        <p14:creationId xmlns:p14="http://schemas.microsoft.com/office/powerpoint/2010/main" val="377803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p:txBody>
          <a:bodyPr/>
          <a:lstStyle>
            <a:lvl1pPr>
              <a:defRPr sz="2800"/>
            </a:lvl1pPr>
            <a:lvl2pPr>
              <a:defRPr sz="2400"/>
            </a:lvl2pPr>
            <a:lvl3pPr>
              <a:defRPr sz="2400"/>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7"/>
          </p:nvPr>
        </p:nvSpPr>
        <p:spPr/>
        <p:txBody>
          <a:bodyPr/>
          <a:lstStyle>
            <a:lvl1pPr>
              <a:defRPr/>
            </a:lvl1pPr>
          </a:lstStyle>
          <a:p>
            <a:pPr lvl="0"/>
            <a:fld id="{A8FBA457-F971-49CD-854B-FF7C22727C12}" type="datetime1">
              <a:rPr lang="en-US"/>
              <a:pPr lvl="0"/>
              <a:t>8/15/2018</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CA6904D0-2451-4F9D-B2A1-E820BD0D5D52}" type="slidenum">
              <a:t>‹#›</a:t>
            </a:fld>
            <a:endParaRPr lang="en-US"/>
          </a:p>
        </p:txBody>
      </p:sp>
      <p:pic>
        <p:nvPicPr>
          <p:cNvPr id="7" name="Picture 7"/>
          <p:cNvPicPr>
            <a:picLocks noChangeAspect="1"/>
          </p:cNvPicPr>
          <p:nvPr/>
        </p:nvPicPr>
        <p:blipFill>
          <a:blip r:embed="rId2"/>
          <a:stretch>
            <a:fillRect/>
          </a:stretch>
        </p:blipFill>
        <p:spPr>
          <a:xfrm>
            <a:off x="7835667" y="5837886"/>
            <a:ext cx="851132" cy="857533"/>
          </a:xfrm>
          <a:prstGeom prst="rect">
            <a:avLst/>
          </a:prstGeom>
          <a:noFill/>
          <a:ln cap="flat">
            <a:noFill/>
          </a:ln>
        </p:spPr>
      </p:pic>
      <p:pic>
        <p:nvPicPr>
          <p:cNvPr id="8" name="Picture 9"/>
          <p:cNvPicPr>
            <a:picLocks noChangeAspect="1"/>
          </p:cNvPicPr>
          <p:nvPr/>
        </p:nvPicPr>
        <p:blipFill>
          <a:blip r:embed="rId3"/>
          <a:stretch>
            <a:fillRect/>
          </a:stretch>
        </p:blipFill>
        <p:spPr>
          <a:xfrm>
            <a:off x="373514" y="6176964"/>
            <a:ext cx="1876805" cy="564550"/>
          </a:xfrm>
          <a:prstGeom prst="rect">
            <a:avLst/>
          </a:prstGeom>
          <a:noFill/>
          <a:ln cap="flat">
            <a:noFill/>
          </a:ln>
        </p:spPr>
      </p:pic>
    </p:spTree>
    <p:extLst>
      <p:ext uri="{BB962C8B-B14F-4D97-AF65-F5344CB8AC3E}">
        <p14:creationId xmlns:p14="http://schemas.microsoft.com/office/powerpoint/2010/main" val="14820420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40902" y="4464027"/>
            <a:ext cx="6858000" cy="1194654"/>
          </a:xfrm>
        </p:spPr>
        <p:txBody>
          <a:bodyPr wrap="none" anchor="t"/>
          <a:lstStyle>
            <a:lvl1pPr>
              <a:defRPr sz="7200" spc="-225">
                <a:effectLst>
                  <a:outerShdw blurRad="457200" dist="342900" dir="5400000">
                    <a:srgbClr val="000000"/>
                  </a:outerShdw>
                </a:effectLst>
              </a:defRPr>
            </a:lvl1pPr>
          </a:lstStyle>
          <a:p>
            <a:pPr lvl="0"/>
            <a:r>
              <a:rPr lang="en-US" smtClean="0"/>
              <a:t>Click to edit Master title style</a:t>
            </a:r>
            <a:endParaRPr lang="en-US"/>
          </a:p>
        </p:txBody>
      </p:sp>
      <p:sp>
        <p:nvSpPr>
          <p:cNvPr id="3" name="Subtitle 2"/>
          <p:cNvSpPr txBox="1">
            <a:spLocks noGrp="1"/>
          </p:cNvSpPr>
          <p:nvPr>
            <p:ph type="subTitle" idx="4294967295"/>
          </p:nvPr>
        </p:nvSpPr>
        <p:spPr>
          <a:xfrm>
            <a:off x="640902" y="3829882"/>
            <a:ext cx="6858000" cy="617823"/>
          </a:xfrm>
        </p:spPr>
        <p:txBody>
          <a:bodyPr anchor="b"/>
          <a:lstStyle>
            <a:lvl1pPr marL="0" indent="0">
              <a:buNone/>
              <a:defRPr/>
            </a:lvl1pPr>
          </a:lstStyle>
          <a:p>
            <a:pPr lvl="0"/>
            <a:r>
              <a:rPr lang="en-US" smtClean="0"/>
              <a:t>Click to edit Master subtitle style</a:t>
            </a:r>
            <a:endParaRPr lang="en-US"/>
          </a:p>
        </p:txBody>
      </p:sp>
      <p:sp>
        <p:nvSpPr>
          <p:cNvPr id="4" name="Date Placeholder 3"/>
          <p:cNvSpPr txBox="1">
            <a:spLocks noGrp="1"/>
          </p:cNvSpPr>
          <p:nvPr>
            <p:ph type="dt" sz="half" idx="7"/>
          </p:nvPr>
        </p:nvSpPr>
        <p:spPr/>
        <p:txBody>
          <a:bodyPr/>
          <a:lstStyle>
            <a:lvl1pPr>
              <a:defRPr/>
            </a:lvl1pPr>
          </a:lstStyle>
          <a:p>
            <a:pPr lvl="0"/>
            <a:fld id="{5E78F8F5-4182-4FE9-A8BA-E9462E0C7E31}" type="datetime1">
              <a:rPr lang="en-US"/>
              <a:pPr lvl="0"/>
              <a:t>8/15/2018</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3BCC186-E79F-408B-962A-583F084D14B5}" type="slidenum">
              <a:t>‹#›</a:t>
            </a:fld>
            <a:endParaRPr lang="en-US"/>
          </a:p>
        </p:txBody>
      </p:sp>
    </p:spTree>
    <p:extLst>
      <p:ext uri="{BB962C8B-B14F-4D97-AF65-F5344CB8AC3E}">
        <p14:creationId xmlns:p14="http://schemas.microsoft.com/office/powerpoint/2010/main" val="168965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a:xfrm>
            <a:off x="840004" y="1825627"/>
            <a:ext cx="3768909" cy="4351336"/>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txBox="1">
            <a:spLocks noGrp="1"/>
          </p:cNvSpPr>
          <p:nvPr>
            <p:ph idx="2"/>
          </p:nvPr>
        </p:nvSpPr>
        <p:spPr>
          <a:xfrm>
            <a:off x="4739883" y="1825627"/>
            <a:ext cx="3775466" cy="4351336"/>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txBox="1">
            <a:spLocks noGrp="1"/>
          </p:cNvSpPr>
          <p:nvPr>
            <p:ph type="dt" sz="half" idx="7"/>
          </p:nvPr>
        </p:nvSpPr>
        <p:spPr/>
        <p:txBody>
          <a:bodyPr/>
          <a:lstStyle>
            <a:lvl1pPr>
              <a:defRPr/>
            </a:lvl1pPr>
          </a:lstStyle>
          <a:p>
            <a:pPr lvl="0"/>
            <a:fld id="{9A7DA713-54B5-410F-8C81-ABFE84DA4EFA}" type="datetime1">
              <a:rPr lang="en-US"/>
              <a:pPr lvl="0"/>
              <a:t>8/15/2018</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44ACCB63-CA4B-49E8-AE8A-5833D9027CAE}" type="slidenum">
              <a:t>‹#›</a:t>
            </a:fld>
            <a:endParaRPr lang="en-US"/>
          </a:p>
        </p:txBody>
      </p:sp>
    </p:spTree>
    <p:extLst>
      <p:ext uri="{BB962C8B-B14F-4D97-AF65-F5344CB8AC3E}">
        <p14:creationId xmlns:p14="http://schemas.microsoft.com/office/powerpoint/2010/main" val="92850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365129"/>
            <a:ext cx="7886700" cy="1325559"/>
          </a:xfrm>
        </p:spPr>
        <p:txBody>
          <a:bodyPr/>
          <a:lstStyle>
            <a:lvl1pPr>
              <a:defRPr/>
            </a:lvl1pPr>
          </a:lstStyle>
          <a:p>
            <a:pPr lvl="0"/>
            <a:r>
              <a:rPr lang="en-US" smtClean="0"/>
              <a:t>Click to edit Master title style</a:t>
            </a:r>
            <a:endParaRPr lang="en-US"/>
          </a:p>
        </p:txBody>
      </p:sp>
      <p:sp>
        <p:nvSpPr>
          <p:cNvPr id="3" name="Text Placeholder 2"/>
          <p:cNvSpPr txBox="1">
            <a:spLocks noGrp="1"/>
          </p:cNvSpPr>
          <p:nvPr>
            <p:ph type="body" idx="1"/>
          </p:nvPr>
        </p:nvSpPr>
        <p:spPr>
          <a:xfrm>
            <a:off x="840004" y="1681160"/>
            <a:ext cx="3768909" cy="823910"/>
          </a:xfrm>
        </p:spPr>
        <p:txBody>
          <a:bodyPr anchor="b"/>
          <a:lstStyle>
            <a:lvl1pPr marL="0" indent="0">
              <a:buNone/>
              <a:defRPr sz="2000"/>
            </a:lvl1pPr>
          </a:lstStyle>
          <a:p>
            <a:pPr lvl="0"/>
            <a:r>
              <a:rPr lang="en-US" smtClean="0"/>
              <a:t>Click to edit Master text styles</a:t>
            </a:r>
          </a:p>
        </p:txBody>
      </p:sp>
      <p:sp>
        <p:nvSpPr>
          <p:cNvPr id="4" name="Content Placeholder 3"/>
          <p:cNvSpPr txBox="1">
            <a:spLocks noGrp="1"/>
          </p:cNvSpPr>
          <p:nvPr>
            <p:ph idx="2"/>
          </p:nvPr>
        </p:nvSpPr>
        <p:spPr>
          <a:xfrm>
            <a:off x="840004" y="2505071"/>
            <a:ext cx="3768909" cy="3684583"/>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txBox="1">
            <a:spLocks noGrp="1"/>
          </p:cNvSpPr>
          <p:nvPr>
            <p:ph type="body" idx="3"/>
          </p:nvPr>
        </p:nvSpPr>
        <p:spPr>
          <a:xfrm>
            <a:off x="4739883" y="1681160"/>
            <a:ext cx="3776664" cy="823910"/>
          </a:xfrm>
        </p:spPr>
        <p:txBody>
          <a:bodyPr anchor="b"/>
          <a:lstStyle>
            <a:lvl1pPr marL="0" indent="0">
              <a:buNone/>
              <a:defRPr sz="2000"/>
            </a:lvl1pPr>
          </a:lstStyle>
          <a:p>
            <a:pPr lvl="0"/>
            <a:r>
              <a:rPr lang="en-US" smtClean="0"/>
              <a:t>Click to edit Master text styles</a:t>
            </a:r>
          </a:p>
        </p:txBody>
      </p:sp>
      <p:sp>
        <p:nvSpPr>
          <p:cNvPr id="6" name="Content Placeholder 5"/>
          <p:cNvSpPr txBox="1">
            <a:spLocks noGrp="1"/>
          </p:cNvSpPr>
          <p:nvPr>
            <p:ph idx="4"/>
          </p:nvPr>
        </p:nvSpPr>
        <p:spPr>
          <a:xfrm>
            <a:off x="4739883" y="2505071"/>
            <a:ext cx="3776664" cy="3684583"/>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txBox="1">
            <a:spLocks noGrp="1"/>
          </p:cNvSpPr>
          <p:nvPr>
            <p:ph type="dt" sz="half" idx="7"/>
          </p:nvPr>
        </p:nvSpPr>
        <p:spPr/>
        <p:txBody>
          <a:bodyPr/>
          <a:lstStyle>
            <a:lvl1pPr>
              <a:defRPr/>
            </a:lvl1pPr>
          </a:lstStyle>
          <a:p>
            <a:pPr lvl="0"/>
            <a:fld id="{47885DE5-7A05-4093-81E6-2DF522ECA3A5}" type="datetime1">
              <a:rPr lang="en-US"/>
              <a:pPr lvl="0"/>
              <a:t>8/15/2018</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1E1760A0-EFC3-4C8B-96D5-A4D38CDEA360}" type="slidenum">
              <a:t>‹#›</a:t>
            </a:fld>
            <a:endParaRPr lang="en-US"/>
          </a:p>
        </p:txBody>
      </p:sp>
    </p:spTree>
    <p:extLst>
      <p:ext uri="{BB962C8B-B14F-4D97-AF65-F5344CB8AC3E}">
        <p14:creationId xmlns:p14="http://schemas.microsoft.com/office/powerpoint/2010/main" val="85726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Date Placeholder 2"/>
          <p:cNvSpPr txBox="1">
            <a:spLocks noGrp="1"/>
          </p:cNvSpPr>
          <p:nvPr>
            <p:ph type="dt" sz="half" idx="7"/>
          </p:nvPr>
        </p:nvSpPr>
        <p:spPr/>
        <p:txBody>
          <a:bodyPr/>
          <a:lstStyle>
            <a:lvl1pPr>
              <a:defRPr/>
            </a:lvl1pPr>
          </a:lstStyle>
          <a:p>
            <a:pPr lvl="0"/>
            <a:fld id="{D15831DB-45E2-4F18-A368-844C4863587A}" type="datetime1">
              <a:rPr lang="en-US"/>
              <a:pPr lvl="0"/>
              <a:t>8/15/2018</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11CE4C59-A4BC-4077-B431-F7AA343774E2}" type="slidenum">
              <a:t>‹#›</a:t>
            </a:fld>
            <a:endParaRPr lang="en-US"/>
          </a:p>
        </p:txBody>
      </p:sp>
    </p:spTree>
    <p:extLst>
      <p:ext uri="{BB962C8B-B14F-4D97-AF65-F5344CB8AC3E}">
        <p14:creationId xmlns:p14="http://schemas.microsoft.com/office/powerpoint/2010/main" val="76329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15ECDAE5-357E-4525-98D8-E69620E8BA8E}" type="datetime1">
              <a:rPr lang="en-US"/>
              <a:pPr lvl="0"/>
              <a:t>8/15/2018</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57F035D6-0C43-427D-9B8D-9CA1C0C1EE71}" type="slidenum">
              <a:t>‹#›</a:t>
            </a:fld>
            <a:endParaRPr lang="en-US"/>
          </a:p>
        </p:txBody>
      </p:sp>
    </p:spTree>
    <p:extLst>
      <p:ext uri="{BB962C8B-B14F-4D97-AF65-F5344CB8AC3E}">
        <p14:creationId xmlns:p14="http://schemas.microsoft.com/office/powerpoint/2010/main" val="215245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57200"/>
            <a:ext cx="2949177" cy="1600200"/>
          </a:xfrm>
        </p:spPr>
        <p:txBody>
          <a:bodyPr anchor="b"/>
          <a:lstStyle>
            <a:lvl1pPr>
              <a:defRPr sz="2400"/>
            </a:lvl1pPr>
          </a:lstStyle>
          <a:p>
            <a:pPr lvl="0"/>
            <a:r>
              <a:rPr lang="en-US" smtClean="0"/>
              <a:t>Click to edit Master title style</a:t>
            </a:r>
            <a:endParaRPr lang="en-US"/>
          </a:p>
        </p:txBody>
      </p:sp>
      <p:sp>
        <p:nvSpPr>
          <p:cNvPr id="3" name="Content Placeholder 2"/>
          <p:cNvSpPr txBox="1">
            <a:spLocks noGrp="1"/>
          </p:cNvSpPr>
          <p:nvPr>
            <p:ph idx="1"/>
          </p:nvPr>
        </p:nvSpPr>
        <p:spPr>
          <a:xfrm>
            <a:off x="3887388" y="987423"/>
            <a:ext cx="4629149" cy="4873623"/>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txBox="1">
            <a:spLocks noGrp="1"/>
          </p:cNvSpPr>
          <p:nvPr>
            <p:ph type="body" idx="2"/>
          </p:nvPr>
        </p:nvSpPr>
        <p:spPr>
          <a:xfrm>
            <a:off x="840004" y="2057400"/>
            <a:ext cx="2739021" cy="3811584"/>
          </a:xfrm>
        </p:spPr>
        <p:txBody>
          <a:bodyPr/>
          <a:lstStyle>
            <a:lvl1pPr marL="0" indent="0">
              <a:buNone/>
              <a:defRPr sz="1400"/>
            </a:lvl1pPr>
          </a:lstStyle>
          <a:p>
            <a:pPr lvl="0"/>
            <a:r>
              <a:rPr lang="en-US" smtClean="0"/>
              <a:t>Click to edit Master text styles</a:t>
            </a:r>
          </a:p>
        </p:txBody>
      </p:sp>
      <p:sp>
        <p:nvSpPr>
          <p:cNvPr id="5" name="Date Placeholder 4"/>
          <p:cNvSpPr txBox="1">
            <a:spLocks noGrp="1"/>
          </p:cNvSpPr>
          <p:nvPr>
            <p:ph type="dt" sz="half" idx="7"/>
          </p:nvPr>
        </p:nvSpPr>
        <p:spPr/>
        <p:txBody>
          <a:bodyPr/>
          <a:lstStyle>
            <a:lvl1pPr>
              <a:defRPr/>
            </a:lvl1pPr>
          </a:lstStyle>
          <a:p>
            <a:pPr lvl="0"/>
            <a:fld id="{A47D1133-2CB5-477F-8226-2514DCB02485}" type="datetime1">
              <a:rPr lang="en-US"/>
              <a:pPr lvl="0"/>
              <a:t>8/15/2018</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4CE52910-E8F1-43C8-8D17-005773E59095}" type="slidenum">
              <a:t>‹#›</a:t>
            </a:fld>
            <a:endParaRPr lang="en-US"/>
          </a:p>
        </p:txBody>
      </p:sp>
    </p:spTree>
    <p:extLst>
      <p:ext uri="{BB962C8B-B14F-4D97-AF65-F5344CB8AC3E}">
        <p14:creationId xmlns:p14="http://schemas.microsoft.com/office/powerpoint/2010/main" val="341482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57200"/>
            <a:ext cx="2949177" cy="1600200"/>
          </a:xfrm>
        </p:spPr>
        <p:txBody>
          <a:bodyPr anchor="b"/>
          <a:lstStyle>
            <a:lvl1pPr>
              <a:defRPr sz="2400"/>
            </a:lvl1pPr>
          </a:lstStyle>
          <a:p>
            <a:pPr lvl="0"/>
            <a:r>
              <a:rPr lang="en-US" smtClean="0"/>
              <a:t>Click to edit Master title style</a:t>
            </a:r>
            <a:endParaRPr lang="en-US"/>
          </a:p>
        </p:txBody>
      </p:sp>
      <p:sp>
        <p:nvSpPr>
          <p:cNvPr id="3" name="Picture Placeholder 2"/>
          <p:cNvSpPr txBox="1">
            <a:spLocks noGrp="1"/>
          </p:cNvSpPr>
          <p:nvPr>
            <p:ph type="pic" idx="1"/>
          </p:nvPr>
        </p:nvSpPr>
        <p:spPr>
          <a:xfrm>
            <a:off x="3887388" y="987423"/>
            <a:ext cx="4629149" cy="4873623"/>
          </a:xfrm>
        </p:spPr>
        <p:txBody>
          <a:bodyPr/>
          <a:lstStyle>
            <a:lvl1pPr marL="0" indent="0">
              <a:buNone/>
              <a:defRPr/>
            </a:lvl1pPr>
          </a:lstStyle>
          <a:p>
            <a:pPr lvl="0"/>
            <a:r>
              <a:rPr lang="en-US" smtClean="0"/>
              <a:t>Click icon to add picture</a:t>
            </a:r>
            <a:endParaRPr lang="en-US"/>
          </a:p>
        </p:txBody>
      </p:sp>
      <p:sp>
        <p:nvSpPr>
          <p:cNvPr id="4" name="Text Placeholder 3"/>
          <p:cNvSpPr txBox="1">
            <a:spLocks noGrp="1"/>
          </p:cNvSpPr>
          <p:nvPr>
            <p:ph type="body" idx="2"/>
          </p:nvPr>
        </p:nvSpPr>
        <p:spPr>
          <a:xfrm>
            <a:off x="840004" y="2057400"/>
            <a:ext cx="2739021" cy="3811584"/>
          </a:xfrm>
        </p:spPr>
        <p:txBody>
          <a:bodyPr/>
          <a:lstStyle>
            <a:lvl1pPr marL="0" indent="0">
              <a:buNone/>
              <a:defRPr sz="1400"/>
            </a:lvl1pPr>
          </a:lstStyle>
          <a:p>
            <a:pPr lvl="0"/>
            <a:r>
              <a:rPr lang="en-US" smtClean="0"/>
              <a:t>Click to edit Master text styles</a:t>
            </a:r>
          </a:p>
        </p:txBody>
      </p:sp>
      <p:sp>
        <p:nvSpPr>
          <p:cNvPr id="5" name="Date Placeholder 4"/>
          <p:cNvSpPr txBox="1">
            <a:spLocks noGrp="1"/>
          </p:cNvSpPr>
          <p:nvPr>
            <p:ph type="dt" sz="half" idx="7"/>
          </p:nvPr>
        </p:nvSpPr>
        <p:spPr/>
        <p:txBody>
          <a:bodyPr/>
          <a:lstStyle>
            <a:lvl1pPr>
              <a:defRPr/>
            </a:lvl1pPr>
          </a:lstStyle>
          <a:p>
            <a:pPr lvl="0"/>
            <a:fld id="{D504A27F-B058-4A17-AFB5-138CCB069306}" type="datetime1">
              <a:rPr lang="en-US"/>
              <a:pPr lvl="0"/>
              <a:t>8/15/2018</a:t>
            </a:fld>
            <a:endParaRPr lang="en-US"/>
          </a:p>
        </p:txBody>
      </p:sp>
      <p:sp>
        <p:nvSpPr>
          <p:cNvPr id="6" name="Footer Placeholder 5"/>
          <p:cNvSpPr txBox="1">
            <a:spLocks noGrp="1"/>
          </p:cNvSpPr>
          <p:nvPr>
            <p:ph type="ftr" sz="quarter" idx="9"/>
          </p:nvPr>
        </p:nvSpPr>
        <p:spPr/>
        <p:txBody>
          <a:bodyPr/>
          <a:lstStyle>
            <a:lvl1pPr>
              <a:defRPr/>
            </a:lvl1pPr>
          </a:lstStyle>
          <a:p>
            <a:pPr lvl="0"/>
            <a:r>
              <a:rPr lang="en-US"/>
              <a:t>             </a:t>
            </a:r>
          </a:p>
        </p:txBody>
      </p:sp>
      <p:sp>
        <p:nvSpPr>
          <p:cNvPr id="7" name="Slide Number Placeholder 6"/>
          <p:cNvSpPr txBox="1">
            <a:spLocks noGrp="1"/>
          </p:cNvSpPr>
          <p:nvPr>
            <p:ph type="sldNum" sz="quarter" idx="8"/>
          </p:nvPr>
        </p:nvSpPr>
        <p:spPr/>
        <p:txBody>
          <a:bodyPr/>
          <a:lstStyle>
            <a:lvl1pPr>
              <a:defRPr/>
            </a:lvl1pPr>
          </a:lstStyle>
          <a:p>
            <a:pPr lvl="0"/>
            <a:fld id="{A778A50C-3CC9-46DC-ADB7-716C0B9D480E}" type="slidenum">
              <a:t>‹#›</a:t>
            </a:fld>
            <a:endParaRPr lang="en-US"/>
          </a:p>
        </p:txBody>
      </p:sp>
    </p:spTree>
    <p:extLst>
      <p:ext uri="{BB962C8B-B14F-4D97-AF65-F5344CB8AC3E}">
        <p14:creationId xmlns:p14="http://schemas.microsoft.com/office/powerpoint/2010/main" val="401587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mt="91000"/>
          </a:blip>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1" compatLnSpc="1">
            <a:normAutofit/>
          </a:bodyPr>
          <a:lstStyle/>
          <a:p>
            <a:pPr lvl="0"/>
            <a:r>
              <a:rPr lang="en-US" smtClean="0"/>
              <a:t>Click to edit Master title style</a:t>
            </a:r>
            <a:endParaRPr lang="en-US"/>
          </a:p>
        </p:txBody>
      </p:sp>
      <p:sp>
        <p:nvSpPr>
          <p:cNvPr id="3" name="Text Placeholder 2"/>
          <p:cNvSpPr txBox="1">
            <a:spLocks noGrp="1"/>
          </p:cNvSpPr>
          <p:nvPr>
            <p:ph type="body" idx="1"/>
          </p:nvPr>
        </p:nvSpPr>
        <p:spPr>
          <a:xfrm>
            <a:off x="840004" y="1825627"/>
            <a:ext cx="7675345"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000000"/>
                </a:solidFill>
                <a:uFillTx/>
                <a:latin typeface="Corbel"/>
              </a:defRPr>
            </a:lvl1pPr>
          </a:lstStyle>
          <a:p>
            <a:pPr lvl="0"/>
            <a:fld id="{1A4A9D39-1A15-4D7B-9EAA-1503CA94513D}" type="datetime1">
              <a:rPr lang="en-US"/>
              <a:pPr lvl="0"/>
              <a:t>8/15/2018</a:t>
            </a:fld>
            <a:endParaRPr lang="en-US"/>
          </a:p>
        </p:txBody>
      </p:sp>
      <p:sp>
        <p:nvSpPr>
          <p:cNvPr id="5" name="Footer Placeholder 4"/>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US" sz="900" b="0" i="0" u="none" strike="noStrike" kern="1200" cap="none" spc="0" baseline="0">
                <a:solidFill>
                  <a:srgbClr val="000000"/>
                </a:solidFill>
                <a:uFillTx/>
                <a:latin typeface="Corbel"/>
              </a:defRPr>
            </a:lvl1pPr>
          </a:lstStyle>
          <a:p>
            <a:pPr lvl="0"/>
            <a:endParaRPr lang="en-US"/>
          </a:p>
        </p:txBody>
      </p:sp>
      <p:sp>
        <p:nvSpPr>
          <p:cNvPr id="6" name="Slide Number Placeholder 5"/>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000000"/>
                </a:solidFill>
                <a:uFillTx/>
                <a:latin typeface="Corbel"/>
              </a:defRPr>
            </a:lvl1pPr>
          </a:lstStyle>
          <a:p>
            <a:pPr lvl="0"/>
            <a:fld id="{7329C625-286D-4D67-A8B5-AA4BCEBD65E6}" type="slidenum">
              <a:t>‹#›</a:t>
            </a:fld>
            <a:endParaRPr lang="en-US"/>
          </a:p>
        </p:txBody>
      </p:sp>
      <p:pic>
        <p:nvPicPr>
          <p:cNvPr id="7" name="Picture 6"/>
          <p:cNvPicPr>
            <a:picLocks noChangeAspect="1"/>
          </p:cNvPicPr>
          <p:nvPr/>
        </p:nvPicPr>
        <p:blipFill>
          <a:blip r:embed="rId20"/>
          <a:stretch>
            <a:fillRect/>
          </a:stretch>
        </p:blipFill>
        <p:spPr>
          <a:xfrm>
            <a:off x="373514" y="6176964"/>
            <a:ext cx="1876805" cy="564550"/>
          </a:xfrm>
          <a:prstGeom prst="rect">
            <a:avLst/>
          </a:prstGeom>
          <a:noFill/>
          <a:ln cap="flat">
            <a:noFill/>
          </a:ln>
        </p:spPr>
      </p:pic>
      <p:pic>
        <p:nvPicPr>
          <p:cNvPr id="8" name="Picture 7"/>
          <p:cNvPicPr>
            <a:picLocks noChangeAspect="1"/>
          </p:cNvPicPr>
          <p:nvPr/>
        </p:nvPicPr>
        <p:blipFill>
          <a:blip r:embed="rId21"/>
          <a:stretch>
            <a:fillRect/>
          </a:stretch>
        </p:blipFill>
        <p:spPr>
          <a:xfrm>
            <a:off x="7835667" y="5837886"/>
            <a:ext cx="851132" cy="857533"/>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ctr" defTabSz="685800" rtl="0" eaLnBrk="1" fontAlgn="auto" hangingPunct="1">
        <a:lnSpc>
          <a:spcPct val="90000"/>
        </a:lnSpc>
        <a:spcBef>
          <a:spcPts val="0"/>
        </a:spcBef>
        <a:spcAft>
          <a:spcPts val="0"/>
        </a:spcAft>
        <a:buNone/>
        <a:tabLst/>
        <a:defRPr lang="en-US" sz="4400" b="1" i="0" u="none" strike="noStrike" kern="1200" cap="none" spc="0" baseline="0">
          <a:solidFill>
            <a:srgbClr val="FFC000"/>
          </a:solidFill>
          <a:uFillTx/>
          <a:latin typeface="Corbel"/>
        </a:defRPr>
      </a:lvl1pPr>
    </p:titleStyle>
    <p:bodyStyle>
      <a:lvl1pPr marL="171450" marR="0" lvl="0" indent="-171450" algn="l" defTabSz="685800" rtl="0" eaLnBrk="1" fontAlgn="auto" hangingPunct="1">
        <a:lnSpc>
          <a:spcPct val="90000"/>
        </a:lnSpc>
        <a:spcBef>
          <a:spcPts val="750"/>
        </a:spcBef>
        <a:spcAft>
          <a:spcPts val="0"/>
        </a:spcAft>
        <a:buSzPct val="100000"/>
        <a:buFont typeface="Arial" pitchFamily="34"/>
        <a:buChar char="•"/>
        <a:tabLst/>
        <a:defRPr lang="en-US" sz="3600" b="0" i="0" u="none" strike="noStrike" kern="1200" cap="none" spc="0" baseline="0">
          <a:solidFill>
            <a:srgbClr val="F2F2F2"/>
          </a:solidFill>
          <a:uFillTx/>
          <a:latin typeface="Corbel"/>
        </a:defRPr>
      </a:lvl1pPr>
      <a:lvl2pPr marL="514350" marR="0" lvl="1" indent="-171450" algn="l" defTabSz="685800" rtl="0" eaLnBrk="1" fontAlgn="auto" hangingPunct="1">
        <a:lnSpc>
          <a:spcPct val="90000"/>
        </a:lnSpc>
        <a:spcBef>
          <a:spcPts val="375"/>
        </a:spcBef>
        <a:spcAft>
          <a:spcPts val="0"/>
        </a:spcAft>
        <a:buSzPct val="100000"/>
        <a:buFont typeface="Arial" pitchFamily="34"/>
        <a:buChar char="•"/>
        <a:tabLst/>
        <a:defRPr lang="en-US" sz="3200" b="0" i="0" u="none" strike="noStrike" kern="1200" cap="none" spc="0" baseline="0">
          <a:solidFill>
            <a:srgbClr val="F2F2F2"/>
          </a:solidFill>
          <a:uFillTx/>
          <a:latin typeface="Corbel"/>
        </a:defRPr>
      </a:lvl2pPr>
      <a:lvl3pPr marL="857250" marR="0" lvl="2" indent="-171450" algn="l" defTabSz="685800" rtl="0" eaLnBrk="1" fontAlgn="auto" hangingPunct="1">
        <a:lnSpc>
          <a:spcPct val="90000"/>
        </a:lnSpc>
        <a:spcBef>
          <a:spcPts val="375"/>
        </a:spcBef>
        <a:spcAft>
          <a:spcPts val="0"/>
        </a:spcAft>
        <a:buSzPct val="100000"/>
        <a:buFont typeface="Arial" pitchFamily="34"/>
        <a:buChar char="•"/>
        <a:tabLst/>
        <a:defRPr lang="en-US" sz="2800" b="0" i="0" u="none" strike="noStrike" kern="1200" cap="none" spc="0" baseline="0">
          <a:solidFill>
            <a:srgbClr val="F2F2F2"/>
          </a:solidFill>
          <a:uFillTx/>
          <a:latin typeface="Corbel"/>
        </a:defRPr>
      </a:lvl3pPr>
      <a:lvl4pPr marL="1200150" marR="0" lvl="3" indent="-171450" algn="l" defTabSz="685800" rtl="0" eaLnBrk="1" fontAlgn="auto" hangingPunct="1">
        <a:lnSpc>
          <a:spcPct val="90000"/>
        </a:lnSpc>
        <a:spcBef>
          <a:spcPts val="375"/>
        </a:spcBef>
        <a:spcAft>
          <a:spcPts val="0"/>
        </a:spcAft>
        <a:buSzPct val="100000"/>
        <a:buFont typeface="Arial" pitchFamily="34"/>
        <a:buChar char="•"/>
        <a:tabLst/>
        <a:defRPr lang="en-US" sz="2400" b="0" i="0" u="none" strike="noStrike" kern="1200" cap="none" spc="0" baseline="0">
          <a:solidFill>
            <a:srgbClr val="F2F2F2"/>
          </a:solidFill>
          <a:uFillTx/>
          <a:latin typeface="Corbel"/>
        </a:defRPr>
      </a:lvl4pPr>
      <a:lvl5pPr marL="1543050" marR="0" lvl="4" indent="-171450" algn="l" defTabSz="685800" rtl="0" eaLnBrk="1" fontAlgn="auto" hangingPunct="1">
        <a:lnSpc>
          <a:spcPct val="90000"/>
        </a:lnSpc>
        <a:spcBef>
          <a:spcPts val="375"/>
        </a:spcBef>
        <a:spcAft>
          <a:spcPts val="0"/>
        </a:spcAft>
        <a:buSzPct val="100000"/>
        <a:buFont typeface="Arial" pitchFamily="34"/>
        <a:buChar char="•"/>
        <a:tabLst/>
        <a:defRPr lang="en-US" sz="1400" b="0" i="0" u="none" strike="noStrike" kern="1200" cap="none" spc="0" baseline="0">
          <a:solidFill>
            <a:srgbClr val="F2F2F2"/>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2922" y="662612"/>
            <a:ext cx="6498158" cy="3354765"/>
          </a:xfrm>
          <a:prstGeom prst="rect">
            <a:avLst/>
          </a:prstGeom>
        </p:spPr>
        <p:txBody>
          <a:bodyPr wrap="square">
            <a:spAutoFit/>
            <a:scene3d>
              <a:camera prst="orthographicFront"/>
              <a:lightRig rig="threePt" dir="t"/>
            </a:scene3d>
            <a:sp3d extrusionH="57150">
              <a:bevelT w="38100" h="38100"/>
            </a:sp3d>
          </a:bodyPr>
          <a:lstStyle/>
          <a:p>
            <a:r>
              <a:rPr lang="en-US" sz="800" dirty="0">
                <a:solidFill>
                  <a:srgbClr val="2C7C9F"/>
                </a:solidFill>
                <a:ea typeface="+mj-ea"/>
                <a:cs typeface="+mj-cs"/>
              </a:rPr>
              <a:t>– </a:t>
            </a:r>
          </a:p>
          <a:p>
            <a:endParaRPr lang="en-US" sz="800" dirty="0">
              <a:solidFill>
                <a:srgbClr val="2C7C9F"/>
              </a:solidFill>
              <a:ea typeface="+mj-ea"/>
              <a:cs typeface="+mj-cs"/>
            </a:endParaRPr>
          </a:p>
          <a:p>
            <a:endParaRPr lang="en-US" sz="800" dirty="0">
              <a:solidFill>
                <a:srgbClr val="2C7C9F"/>
              </a:solidFill>
              <a:ea typeface="+mj-ea"/>
              <a:cs typeface="+mj-cs"/>
            </a:endParaRPr>
          </a:p>
          <a:p>
            <a:endParaRPr lang="en-US" sz="800" dirty="0">
              <a:solidFill>
                <a:srgbClr val="2C7C9F"/>
              </a:solidFill>
              <a:ea typeface="+mj-ea"/>
              <a:cs typeface="+mj-cs"/>
            </a:endParaRPr>
          </a:p>
          <a:p>
            <a:pPr algn="ctr"/>
            <a:r>
              <a:rPr lang="en-US" sz="800" dirty="0">
                <a:solidFill>
                  <a:srgbClr val="2C7C9F"/>
                </a:solidFill>
                <a:ea typeface="+mj-ea"/>
                <a:cs typeface="+mj-cs"/>
              </a:rPr>
              <a:t>	</a:t>
            </a:r>
            <a:br>
              <a:rPr lang="en-US" sz="800" dirty="0">
                <a:solidFill>
                  <a:srgbClr val="2C7C9F"/>
                </a:solidFill>
                <a:ea typeface="+mj-ea"/>
                <a:cs typeface="+mj-cs"/>
              </a:rPr>
            </a:br>
            <a:endParaRPr lang="en-US" sz="800" dirty="0">
              <a:solidFill>
                <a:srgbClr val="2C7C9F"/>
              </a:solidFill>
              <a:ea typeface="+mj-ea"/>
              <a:cs typeface="+mj-cs"/>
            </a:endParaRPr>
          </a:p>
          <a:p>
            <a:pPr algn="ctr"/>
            <a:endParaRPr lang="en-US" sz="4400" b="1" dirty="0">
              <a:solidFill>
                <a:schemeClr val="accent4"/>
              </a:solidFill>
              <a:latin typeface="Corbel"/>
              <a:cs typeface="Corbel"/>
            </a:endParaRPr>
          </a:p>
          <a:p>
            <a:pPr algn="ctr"/>
            <a:endParaRPr lang="en-US" sz="4400" b="1" i="1" dirty="0">
              <a:solidFill>
                <a:schemeClr val="accent4"/>
              </a:solidFill>
              <a:latin typeface="Corbel"/>
              <a:cs typeface="Corbel"/>
            </a:endParaRPr>
          </a:p>
          <a:p>
            <a:pPr algn="ctr"/>
            <a:endParaRPr lang="en-US" sz="2000" b="1" i="1" dirty="0"/>
          </a:p>
          <a:p>
            <a:pPr algn="ctr"/>
            <a:endParaRPr lang="en-US" sz="2800" dirty="0"/>
          </a:p>
          <a:p>
            <a:pPr algn="ctr"/>
            <a:r>
              <a:rPr lang="en-US" sz="2800" b="1" dirty="0"/>
              <a:t> </a:t>
            </a:r>
            <a:endParaRPr lang="en-US" sz="2800" dirty="0"/>
          </a:p>
        </p:txBody>
      </p:sp>
      <p:sp>
        <p:nvSpPr>
          <p:cNvPr id="3" name="Title 2">
            <a:extLst>
              <a:ext uri="{FF2B5EF4-FFF2-40B4-BE49-F238E27FC236}">
                <a16:creationId xmlns:a16="http://schemas.microsoft.com/office/drawing/2014/main" xmlns="" id="{AE1DA700-347E-4ABF-A628-2B0558332EFA}"/>
              </a:ext>
            </a:extLst>
          </p:cNvPr>
          <p:cNvSpPr>
            <a:spLocks noGrp="1"/>
          </p:cNvSpPr>
          <p:nvPr>
            <p:ph type="ctrTitle"/>
          </p:nvPr>
        </p:nvSpPr>
        <p:spPr>
          <a:xfrm>
            <a:off x="675861" y="662612"/>
            <a:ext cx="8203095" cy="1480981"/>
          </a:xfrm>
        </p:spPr>
        <p:txBody>
          <a:bodyPr>
            <a:normAutofit fontScale="90000"/>
          </a:bodyPr>
          <a:lstStyle/>
          <a:p>
            <a:pPr algn="ctr"/>
            <a:r>
              <a:rPr lang="en-US" sz="4000" spc="0" dirty="0" smtClean="0"/>
              <a:t>Rehabilitation Services </a:t>
            </a:r>
            <a:br>
              <a:rPr lang="en-US" sz="4000" spc="0" dirty="0" smtClean="0"/>
            </a:br>
            <a:r>
              <a:rPr lang="en-US" sz="4000" spc="0" dirty="0" smtClean="0"/>
              <a:t>Administration (RSA)</a:t>
            </a:r>
            <a:r>
              <a:rPr lang="en-US" sz="3600" spc="0" dirty="0" smtClean="0"/>
              <a:t/>
            </a:r>
            <a:br>
              <a:rPr lang="en-US" sz="3600" spc="0" dirty="0" smtClean="0"/>
            </a:br>
            <a:endParaRPr lang="en-US" sz="3600" spc="0" dirty="0"/>
          </a:p>
        </p:txBody>
      </p:sp>
      <p:sp>
        <p:nvSpPr>
          <p:cNvPr id="4" name="Subtitle 3">
            <a:extLst>
              <a:ext uri="{FF2B5EF4-FFF2-40B4-BE49-F238E27FC236}">
                <a16:creationId xmlns:a16="http://schemas.microsoft.com/office/drawing/2014/main" xmlns="" id="{FC2DE290-B0B9-426D-943D-A8EF823E2C3B}"/>
              </a:ext>
            </a:extLst>
          </p:cNvPr>
          <p:cNvSpPr>
            <a:spLocks noGrp="1"/>
          </p:cNvSpPr>
          <p:nvPr>
            <p:ph type="subTitle" idx="1"/>
          </p:nvPr>
        </p:nvSpPr>
        <p:spPr>
          <a:xfrm>
            <a:off x="1977151" y="2339993"/>
            <a:ext cx="6858000" cy="3176387"/>
          </a:xfrm>
        </p:spPr>
        <p:txBody>
          <a:bodyPr>
            <a:normAutofit fontScale="70000" lnSpcReduction="20000"/>
          </a:bodyPr>
          <a:lstStyle/>
          <a:p>
            <a:pPr algn="ctr"/>
            <a:r>
              <a:rPr lang="en-US" sz="4000" dirty="0" smtClean="0">
                <a:solidFill>
                  <a:schemeClr val="bg1"/>
                </a:solidFill>
              </a:rPr>
              <a:t>Structure and Function</a:t>
            </a:r>
          </a:p>
          <a:p>
            <a:endParaRPr lang="en-US" sz="4000" dirty="0">
              <a:solidFill>
                <a:schemeClr val="bg1"/>
              </a:solidFill>
            </a:endParaRPr>
          </a:p>
          <a:p>
            <a:r>
              <a:rPr lang="en-US" sz="4000" i="1" dirty="0" smtClean="0">
                <a:solidFill>
                  <a:schemeClr val="bg1"/>
                </a:solidFill>
              </a:rPr>
              <a:t>Presenter</a:t>
            </a:r>
            <a:r>
              <a:rPr lang="en-US" sz="4000" dirty="0" smtClean="0">
                <a:solidFill>
                  <a:schemeClr val="bg1"/>
                </a:solidFill>
              </a:rPr>
              <a:t>:</a:t>
            </a:r>
          </a:p>
          <a:p>
            <a:endParaRPr lang="en-US" sz="4000" dirty="0">
              <a:solidFill>
                <a:schemeClr val="bg1"/>
              </a:solidFill>
            </a:endParaRPr>
          </a:p>
          <a:p>
            <a:r>
              <a:rPr lang="en-US" sz="4000" b="1" dirty="0" smtClean="0">
                <a:solidFill>
                  <a:schemeClr val="bg1"/>
                </a:solidFill>
              </a:rPr>
              <a:t>Chris Pope</a:t>
            </a:r>
            <a:br>
              <a:rPr lang="en-US" sz="4000" b="1" dirty="0" smtClean="0">
                <a:solidFill>
                  <a:schemeClr val="bg1"/>
                </a:solidFill>
              </a:rPr>
            </a:br>
            <a:r>
              <a:rPr lang="en-US" sz="4000" dirty="0" smtClean="0">
                <a:solidFill>
                  <a:schemeClr val="bg1"/>
                </a:solidFill>
              </a:rPr>
              <a:t>WIOA Implementation Team Facilitator</a:t>
            </a:r>
          </a:p>
          <a:p>
            <a:r>
              <a:rPr lang="en-US" sz="4000" dirty="0" smtClean="0">
                <a:solidFill>
                  <a:schemeClr val="bg1"/>
                </a:solidFill>
              </a:rPr>
              <a:t>Rehabilitation Services Administration</a:t>
            </a:r>
          </a:p>
          <a:p>
            <a:r>
              <a:rPr lang="en-US" sz="4000" dirty="0" smtClean="0">
                <a:solidFill>
                  <a:schemeClr val="bg1"/>
                </a:solidFill>
              </a:rPr>
              <a:t>U.S. Department of Education </a:t>
            </a:r>
            <a:endParaRPr lang="en-US" sz="4000" dirty="0">
              <a:solidFill>
                <a:schemeClr val="bg1"/>
              </a:solidFill>
            </a:endParaRPr>
          </a:p>
        </p:txBody>
      </p:sp>
      <p:sp>
        <p:nvSpPr>
          <p:cNvPr id="2" name="Slide Number Placeholder 1"/>
          <p:cNvSpPr>
            <a:spLocks noGrp="1"/>
          </p:cNvSpPr>
          <p:nvPr>
            <p:ph type="sldNum" sz="quarter" idx="8"/>
          </p:nvPr>
        </p:nvSpPr>
        <p:spPr>
          <a:prstGeom prst="rect">
            <a:avLst/>
          </a:prstGeom>
        </p:spPr>
        <p:txBody>
          <a:bodyPr/>
          <a:lstStyle/>
          <a:p>
            <a:fld id="{D739C4FB-7D33-419B-8833-D1372BFD11C8}" type="slidenum">
              <a:rPr lang="en-US" smtClean="0"/>
              <a:t>1</a:t>
            </a:fld>
            <a:endParaRPr lang="en-US" dirty="0"/>
          </a:p>
        </p:txBody>
      </p:sp>
    </p:spTree>
    <p:extLst>
      <p:ext uri="{BB962C8B-B14F-4D97-AF65-F5344CB8AC3E}">
        <p14:creationId xmlns:p14="http://schemas.microsoft.com/office/powerpoint/2010/main" val="989073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8F2FD-5EB8-4848-A6AF-4242457CC975}"/>
              </a:ext>
            </a:extLst>
          </p:cNvPr>
          <p:cNvSpPr>
            <a:spLocks noGrp="1"/>
          </p:cNvSpPr>
          <p:nvPr>
            <p:ph type="title"/>
          </p:nvPr>
        </p:nvSpPr>
        <p:spPr>
          <a:xfrm>
            <a:off x="596453" y="-127823"/>
            <a:ext cx="7886700" cy="1325559"/>
          </a:xfrm>
        </p:spPr>
        <p:txBody>
          <a:bodyPr/>
          <a:lstStyle/>
          <a:p>
            <a:r>
              <a:rPr lang="en-US" dirty="0" smtClean="0"/>
              <a:t>Team 2: Arseni Popov</a:t>
            </a:r>
            <a:endParaRPr lang="en-US" dirty="0"/>
          </a:p>
        </p:txBody>
      </p:sp>
      <p:sp>
        <p:nvSpPr>
          <p:cNvPr id="3" name="Content Placeholder 2">
            <a:extLst>
              <a:ext uri="{FF2B5EF4-FFF2-40B4-BE49-F238E27FC236}">
                <a16:creationId xmlns:a16="http://schemas.microsoft.com/office/drawing/2014/main" xmlns="" id="{9A489126-6CB1-4410-A5F1-91E4E0955824}"/>
              </a:ext>
            </a:extLst>
          </p:cNvPr>
          <p:cNvSpPr>
            <a:spLocks noGrp="1"/>
          </p:cNvSpPr>
          <p:nvPr>
            <p:ph idx="1"/>
          </p:nvPr>
        </p:nvSpPr>
        <p:spPr>
          <a:xfrm>
            <a:off x="32198" y="1864978"/>
            <a:ext cx="8937938" cy="4351336"/>
          </a:xfrm>
        </p:spPr>
        <p:txBody>
          <a:bodyPr>
            <a:normAutofit lnSpcReduction="10000"/>
          </a:bodyPr>
          <a:lstStyle/>
          <a:p>
            <a:endParaRPr lang="en-US" dirty="0" smtClean="0"/>
          </a:p>
          <a:p>
            <a:pPr marL="0" indent="0">
              <a:buNone/>
            </a:pPr>
            <a:endParaRPr lang="en-US" dirty="0"/>
          </a:p>
          <a:p>
            <a:endParaRPr lang="en-US" sz="2400" dirty="0" smtClean="0"/>
          </a:p>
          <a:p>
            <a:endParaRPr lang="en-US" sz="2400" dirty="0" smtClean="0"/>
          </a:p>
          <a:p>
            <a:pPr marL="0" indent="0">
              <a:buNone/>
            </a:pPr>
            <a:endParaRPr lang="en-US" sz="2400" dirty="0"/>
          </a:p>
          <a:p>
            <a:r>
              <a:rPr lang="en-US" dirty="0" smtClean="0"/>
              <a:t>First </a:t>
            </a:r>
            <a:r>
              <a:rPr lang="en-US" dirty="0"/>
              <a:t>Album: </a:t>
            </a:r>
            <a:r>
              <a:rPr lang="en-US" i="1" dirty="0" smtClean="0">
                <a:solidFill>
                  <a:schemeClr val="accent4"/>
                </a:solidFill>
              </a:rPr>
              <a:t>Peter and the Wolf</a:t>
            </a:r>
            <a:endParaRPr lang="en-US" i="1" dirty="0">
              <a:solidFill>
                <a:schemeClr val="accent4"/>
              </a:solidFill>
            </a:endParaRPr>
          </a:p>
          <a:p>
            <a:r>
              <a:rPr lang="en-US" dirty="0"/>
              <a:t>Favorite </a:t>
            </a:r>
            <a:r>
              <a:rPr lang="en-US" dirty="0" smtClean="0"/>
              <a:t>Movie: </a:t>
            </a:r>
            <a:r>
              <a:rPr lang="en-US" i="1" dirty="0" smtClean="0">
                <a:solidFill>
                  <a:schemeClr val="accent4"/>
                </a:solidFill>
              </a:rPr>
              <a:t>Jeeves and Wooster</a:t>
            </a:r>
            <a:endParaRPr lang="en-US" dirty="0"/>
          </a:p>
          <a:p>
            <a:r>
              <a:rPr lang="en-US" dirty="0"/>
              <a:t>Favorite Snack Food: </a:t>
            </a:r>
            <a:r>
              <a:rPr lang="en-US" i="1" dirty="0" smtClean="0">
                <a:solidFill>
                  <a:schemeClr val="accent4"/>
                </a:solidFill>
              </a:rPr>
              <a:t>Homemade Cheesecake</a:t>
            </a:r>
            <a:endParaRPr lang="en-US" dirty="0">
              <a:solidFill>
                <a:schemeClr val="accent4"/>
              </a:solidFill>
            </a:endParaRPr>
          </a:p>
          <a:p>
            <a:r>
              <a:rPr lang="en-US" dirty="0"/>
              <a:t>What </a:t>
            </a:r>
            <a:r>
              <a:rPr lang="en-US" dirty="0" smtClean="0"/>
              <a:t>Arseni </a:t>
            </a:r>
            <a:r>
              <a:rPr lang="en-US" dirty="0"/>
              <a:t>does when </a:t>
            </a:r>
            <a:r>
              <a:rPr lang="en-US" dirty="0" smtClean="0"/>
              <a:t>he’s </a:t>
            </a:r>
            <a:r>
              <a:rPr lang="en-US" dirty="0"/>
              <a:t>not </a:t>
            </a:r>
            <a:r>
              <a:rPr lang="en-US" dirty="0" smtClean="0"/>
              <a:t>approving prior approval requests: </a:t>
            </a:r>
            <a:r>
              <a:rPr lang="en-US" i="1" dirty="0" smtClean="0">
                <a:solidFill>
                  <a:schemeClr val="accent4"/>
                </a:solidFill>
              </a:rPr>
              <a:t>Soccer and Family Travel</a:t>
            </a:r>
            <a:endParaRPr lang="en-US" i="1" dirty="0">
              <a:solidFill>
                <a:schemeClr val="accent4"/>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290" y="940158"/>
            <a:ext cx="3747754" cy="2810816"/>
          </a:xfrm>
          <a:prstGeom prst="rect">
            <a:avLst/>
          </a:prstGeom>
        </p:spPr>
      </p:pic>
    </p:spTree>
    <p:extLst>
      <p:ext uri="{BB962C8B-B14F-4D97-AF65-F5344CB8AC3E}">
        <p14:creationId xmlns:p14="http://schemas.microsoft.com/office/powerpoint/2010/main" val="406061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8F2FD-5EB8-4848-A6AF-4242457CC975}"/>
              </a:ext>
            </a:extLst>
          </p:cNvPr>
          <p:cNvSpPr>
            <a:spLocks noGrp="1"/>
          </p:cNvSpPr>
          <p:nvPr>
            <p:ph type="title"/>
          </p:nvPr>
        </p:nvSpPr>
        <p:spPr>
          <a:xfrm>
            <a:off x="561748" y="-180304"/>
            <a:ext cx="7886700" cy="1325559"/>
          </a:xfrm>
        </p:spPr>
        <p:txBody>
          <a:bodyPr/>
          <a:lstStyle/>
          <a:p>
            <a:r>
              <a:rPr lang="en-US" dirty="0" smtClean="0"/>
              <a:t>Team 3: Sean Barrett</a:t>
            </a:r>
            <a:endParaRPr lang="en-US" dirty="0"/>
          </a:p>
        </p:txBody>
      </p:sp>
      <p:sp>
        <p:nvSpPr>
          <p:cNvPr id="3" name="Content Placeholder 2">
            <a:extLst>
              <a:ext uri="{FF2B5EF4-FFF2-40B4-BE49-F238E27FC236}">
                <a16:creationId xmlns:a16="http://schemas.microsoft.com/office/drawing/2014/main" xmlns="" id="{9A489126-6CB1-4410-A5F1-91E4E0955824}"/>
              </a:ext>
            </a:extLst>
          </p:cNvPr>
          <p:cNvSpPr>
            <a:spLocks noGrp="1"/>
          </p:cNvSpPr>
          <p:nvPr>
            <p:ph idx="1"/>
          </p:nvPr>
        </p:nvSpPr>
        <p:spPr>
          <a:xfrm>
            <a:off x="287867" y="1312333"/>
            <a:ext cx="8678333" cy="4864630"/>
          </a:xfrm>
        </p:spPr>
        <p:txBody>
          <a:bodyPr>
            <a:normAutofit/>
          </a:bodyPr>
          <a:lstStyle/>
          <a:p>
            <a:endParaRPr lang="en-US" dirty="0" smtClean="0"/>
          </a:p>
          <a:p>
            <a:pPr marL="0" indent="0">
              <a:buNone/>
            </a:pPr>
            <a:endParaRPr lang="en-US" dirty="0"/>
          </a:p>
          <a:p>
            <a:endParaRPr lang="en-US" dirty="0" smtClean="0"/>
          </a:p>
          <a:p>
            <a:endParaRPr lang="en-US" dirty="0" smtClean="0"/>
          </a:p>
          <a:p>
            <a:pPr marL="0" indent="0">
              <a:buNone/>
            </a:pPr>
            <a:endParaRPr lang="en-US" dirty="0"/>
          </a:p>
          <a:p>
            <a:r>
              <a:rPr lang="en-US" dirty="0" smtClean="0"/>
              <a:t>First </a:t>
            </a:r>
            <a:r>
              <a:rPr lang="en-US" dirty="0"/>
              <a:t>Album: </a:t>
            </a:r>
            <a:r>
              <a:rPr lang="en-US" i="1" dirty="0" smtClean="0">
                <a:solidFill>
                  <a:schemeClr val="accent4"/>
                </a:solidFill>
              </a:rPr>
              <a:t>Huey </a:t>
            </a:r>
            <a:r>
              <a:rPr lang="en-US" i="1" dirty="0">
                <a:solidFill>
                  <a:schemeClr val="accent4"/>
                </a:solidFill>
              </a:rPr>
              <a:t>Lewis and the </a:t>
            </a:r>
            <a:r>
              <a:rPr lang="en-US" i="1" dirty="0" smtClean="0">
                <a:solidFill>
                  <a:schemeClr val="accent4"/>
                </a:solidFill>
              </a:rPr>
              <a:t>News’ </a:t>
            </a:r>
            <a:r>
              <a:rPr lang="en-US" i="1" dirty="0">
                <a:solidFill>
                  <a:schemeClr val="accent4"/>
                </a:solidFill>
              </a:rPr>
              <a:t>Sports</a:t>
            </a:r>
          </a:p>
          <a:p>
            <a:r>
              <a:rPr lang="en-US" dirty="0"/>
              <a:t>Favorite </a:t>
            </a:r>
            <a:r>
              <a:rPr lang="en-US" dirty="0" smtClean="0"/>
              <a:t>Movie: </a:t>
            </a:r>
            <a:r>
              <a:rPr lang="en-US" i="1" dirty="0" smtClean="0">
                <a:solidFill>
                  <a:schemeClr val="accent4"/>
                </a:solidFill>
              </a:rPr>
              <a:t>Whiplash</a:t>
            </a:r>
            <a:endParaRPr lang="en-US" dirty="0">
              <a:solidFill>
                <a:schemeClr val="accent4"/>
              </a:solidFill>
            </a:endParaRPr>
          </a:p>
          <a:p>
            <a:r>
              <a:rPr lang="en-US" dirty="0"/>
              <a:t>Favorite Snack Food: </a:t>
            </a:r>
            <a:r>
              <a:rPr lang="en-US" i="1" dirty="0" smtClean="0">
                <a:solidFill>
                  <a:schemeClr val="accent4"/>
                </a:solidFill>
              </a:rPr>
              <a:t>Hard Pretzels from Pennsylvania</a:t>
            </a:r>
            <a:endParaRPr lang="en-US" dirty="0"/>
          </a:p>
          <a:p>
            <a:r>
              <a:rPr lang="en-US" dirty="0"/>
              <a:t>What </a:t>
            </a:r>
            <a:r>
              <a:rPr lang="en-US" dirty="0" smtClean="0"/>
              <a:t>Sean </a:t>
            </a:r>
            <a:r>
              <a:rPr lang="en-US" dirty="0"/>
              <a:t>does when </a:t>
            </a:r>
            <a:r>
              <a:rPr lang="en-US" dirty="0" smtClean="0"/>
              <a:t>he’s </a:t>
            </a:r>
            <a:r>
              <a:rPr lang="en-US" dirty="0"/>
              <a:t>not </a:t>
            </a:r>
            <a:r>
              <a:rPr lang="en-US" dirty="0" smtClean="0"/>
              <a:t>issuing GANs:</a:t>
            </a:r>
            <a:br>
              <a:rPr lang="en-US" dirty="0" smtClean="0"/>
            </a:br>
            <a:r>
              <a:rPr lang="en-US" i="1" dirty="0" smtClean="0">
                <a:solidFill>
                  <a:schemeClr val="accent4"/>
                </a:solidFill>
              </a:rPr>
              <a:t>Baseball!</a:t>
            </a:r>
            <a:endParaRPr lang="en-US" i="1" dirty="0">
              <a:solidFill>
                <a:schemeClr val="accent4"/>
              </a:solidFill>
            </a:endParaRPr>
          </a:p>
        </p:txBody>
      </p:sp>
      <p:pic>
        <p:nvPicPr>
          <p:cNvPr id="2050" name="Picture 2" descr="C:\Users\Christopher.Pope\AppData\Local\Microsoft\Windows\Temporary Internet Files\Content.Outlook\I8DNSCVQ\sean (2).jpg" title="Picture of Sean Barrett with his wife Alli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6674" y="894839"/>
            <a:ext cx="3688369" cy="276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6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8F2FD-5EB8-4848-A6AF-4242457CC975}"/>
              </a:ext>
            </a:extLst>
          </p:cNvPr>
          <p:cNvSpPr>
            <a:spLocks noGrp="1"/>
          </p:cNvSpPr>
          <p:nvPr>
            <p:ph type="title"/>
          </p:nvPr>
        </p:nvSpPr>
        <p:spPr>
          <a:xfrm>
            <a:off x="667286" y="-193292"/>
            <a:ext cx="7886700" cy="1325559"/>
          </a:xfrm>
        </p:spPr>
        <p:txBody>
          <a:bodyPr/>
          <a:lstStyle/>
          <a:p>
            <a:r>
              <a:rPr lang="en-US" dirty="0" smtClean="0"/>
              <a:t>Team 4: David Miller</a:t>
            </a:r>
            <a:endParaRPr lang="en-US" dirty="0"/>
          </a:p>
        </p:txBody>
      </p:sp>
      <p:sp>
        <p:nvSpPr>
          <p:cNvPr id="6" name="Content Placeholder 2">
            <a:extLst>
              <a:ext uri="{FF2B5EF4-FFF2-40B4-BE49-F238E27FC236}">
                <a16:creationId xmlns:a16="http://schemas.microsoft.com/office/drawing/2014/main" xmlns="" id="{9A489126-6CB1-4410-A5F1-91E4E0955824}"/>
              </a:ext>
            </a:extLst>
          </p:cNvPr>
          <p:cNvSpPr>
            <a:spLocks noGrp="1"/>
          </p:cNvSpPr>
          <p:nvPr>
            <p:ph idx="1"/>
          </p:nvPr>
        </p:nvSpPr>
        <p:spPr>
          <a:xfrm>
            <a:off x="196760" y="1094704"/>
            <a:ext cx="8811654" cy="5159532"/>
          </a:xfrm>
        </p:spPr>
        <p:txBody>
          <a:bodyPr>
            <a:normAutofit fontScale="85000" lnSpcReduction="20000"/>
          </a:bodyPr>
          <a:lstStyle/>
          <a:p>
            <a:endParaRPr lang="en-US" sz="2400" dirty="0" smtClean="0"/>
          </a:p>
          <a:p>
            <a:pPr marL="0" indent="0">
              <a:buNone/>
            </a:pPr>
            <a:endParaRPr lang="en-US" sz="2400" dirty="0"/>
          </a:p>
          <a:p>
            <a:endParaRPr lang="en-US" sz="2400" dirty="0" smtClean="0"/>
          </a:p>
          <a:p>
            <a:endParaRPr lang="en-US" sz="2400" dirty="0"/>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a:p>
          <a:p>
            <a:pPr marL="0" indent="0">
              <a:buNone/>
            </a:pPr>
            <a:endParaRPr lang="en-US" sz="3300" dirty="0" smtClean="0"/>
          </a:p>
          <a:p>
            <a:r>
              <a:rPr lang="en-US" sz="3300" dirty="0" smtClean="0"/>
              <a:t>First </a:t>
            </a:r>
            <a:r>
              <a:rPr lang="en-US" sz="3300" dirty="0"/>
              <a:t>Album: </a:t>
            </a:r>
            <a:r>
              <a:rPr lang="en-US" sz="3300" i="1" dirty="0" smtClean="0">
                <a:solidFill>
                  <a:schemeClr val="accent4"/>
                </a:solidFill>
              </a:rPr>
              <a:t>Paula Abdul’s Straight Up</a:t>
            </a:r>
            <a:endParaRPr lang="en-US" sz="3300" dirty="0" smtClean="0"/>
          </a:p>
          <a:p>
            <a:r>
              <a:rPr lang="en-US" sz="3300" dirty="0" smtClean="0"/>
              <a:t>Favorite Movie: </a:t>
            </a:r>
            <a:r>
              <a:rPr lang="en-US" sz="3300" i="1" dirty="0" smtClean="0">
                <a:solidFill>
                  <a:schemeClr val="accent4"/>
                </a:solidFill>
              </a:rPr>
              <a:t>Meet the Parents </a:t>
            </a:r>
            <a:endParaRPr lang="en-US" sz="3300" dirty="0" smtClean="0"/>
          </a:p>
          <a:p>
            <a:r>
              <a:rPr lang="en-US" sz="3300" dirty="0" smtClean="0"/>
              <a:t>Favorite </a:t>
            </a:r>
            <a:r>
              <a:rPr lang="en-US" sz="3300" dirty="0"/>
              <a:t>Snack Food: </a:t>
            </a:r>
            <a:r>
              <a:rPr lang="en-US" sz="3300" i="1" dirty="0" smtClean="0">
                <a:solidFill>
                  <a:schemeClr val="accent4"/>
                </a:solidFill>
              </a:rPr>
              <a:t>Chips</a:t>
            </a:r>
            <a:endParaRPr lang="en-US" sz="3300" dirty="0" smtClean="0"/>
          </a:p>
          <a:p>
            <a:r>
              <a:rPr lang="en-US" sz="3300" dirty="0" smtClean="0"/>
              <a:t>What David </a:t>
            </a:r>
            <a:r>
              <a:rPr lang="en-US" sz="3300" dirty="0"/>
              <a:t>does when </a:t>
            </a:r>
            <a:r>
              <a:rPr lang="en-US" sz="3300" dirty="0" smtClean="0"/>
              <a:t>he’s </a:t>
            </a:r>
            <a:r>
              <a:rPr lang="en-US" sz="3300" dirty="0"/>
              <a:t>not </a:t>
            </a:r>
            <a:r>
              <a:rPr lang="en-US" sz="3300" dirty="0" smtClean="0"/>
              <a:t>processing reallotment: </a:t>
            </a:r>
            <a:r>
              <a:rPr lang="en-US" sz="3300" i="1" dirty="0" smtClean="0">
                <a:solidFill>
                  <a:schemeClr val="accent4"/>
                </a:solidFill>
              </a:rPr>
              <a:t>Tracking Cargo </a:t>
            </a:r>
            <a:r>
              <a:rPr lang="en-US" sz="3300" i="1" dirty="0">
                <a:solidFill>
                  <a:schemeClr val="accent4"/>
                </a:solidFill>
              </a:rPr>
              <a:t>S</a:t>
            </a:r>
            <a:r>
              <a:rPr lang="en-US" sz="3300" i="1" dirty="0" smtClean="0">
                <a:solidFill>
                  <a:schemeClr val="accent4"/>
                </a:solidFill>
              </a:rPr>
              <a:t>hips</a:t>
            </a:r>
            <a:r>
              <a:rPr lang="en-US" sz="2400" dirty="0"/>
              <a:t/>
            </a:r>
            <a:br>
              <a:rPr lang="en-US" sz="2400" dirty="0"/>
            </a:br>
            <a:endParaRPr lang="en-US" dirty="0"/>
          </a:p>
        </p:txBody>
      </p:sp>
      <p:pic>
        <p:nvPicPr>
          <p:cNvPr id="3" name="Picture 2" title="Picture of David Mill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296" y="811369"/>
            <a:ext cx="2318198" cy="3090930"/>
          </a:xfrm>
          <a:prstGeom prst="rect">
            <a:avLst/>
          </a:prstGeom>
        </p:spPr>
      </p:pic>
    </p:spTree>
    <p:extLst>
      <p:ext uri="{BB962C8B-B14F-4D97-AF65-F5344CB8AC3E}">
        <p14:creationId xmlns:p14="http://schemas.microsoft.com/office/powerpoint/2010/main" val="39765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6">
                                            <p:txEl>
                                              <p:pRg st="9" end="9"/>
                                            </p:txEl>
                                          </p:spTgt>
                                        </p:tgtEl>
                                        <p:attrNameLst>
                                          <p:attrName>style.visibility</p:attrName>
                                        </p:attrNameLst>
                                      </p:cBhvr>
                                      <p:to>
                                        <p:strVal val="visible"/>
                                      </p:to>
                                    </p:set>
                                    <p:anim calcmode="lin" valueType="num">
                                      <p:cBhvr additive="base">
                                        <p:cTn id="20"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 calcmode="lin" valueType="num">
                                      <p:cBhvr additive="base">
                                        <p:cTn id="2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6">
                                            <p:txEl>
                                              <p:pRg st="11" end="11"/>
                                            </p:txEl>
                                          </p:spTgt>
                                        </p:tgtEl>
                                        <p:attrNameLst>
                                          <p:attrName>style.visibility</p:attrName>
                                        </p:attrNameLst>
                                      </p:cBhvr>
                                      <p:to>
                                        <p:strVal val="visible"/>
                                      </p:to>
                                    </p:set>
                                    <p:anim calcmode="lin" valueType="num">
                                      <p:cBhvr additive="base">
                                        <p:cTn id="30"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anim calcmode="lin" valueType="num">
                                      <p:cBhvr additive="base">
                                        <p:cTn id="3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8F2FD-5EB8-4848-A6AF-4242457CC975}"/>
              </a:ext>
            </a:extLst>
          </p:cNvPr>
          <p:cNvSpPr>
            <a:spLocks noGrp="1"/>
          </p:cNvSpPr>
          <p:nvPr>
            <p:ph type="title"/>
          </p:nvPr>
        </p:nvSpPr>
        <p:spPr>
          <a:xfrm>
            <a:off x="705924" y="-156287"/>
            <a:ext cx="7886700" cy="1325559"/>
          </a:xfrm>
        </p:spPr>
        <p:txBody>
          <a:bodyPr/>
          <a:lstStyle/>
          <a:p>
            <a:r>
              <a:rPr lang="en-US" dirty="0" smtClean="0"/>
              <a:t>Team 5: Craig McManus</a:t>
            </a:r>
            <a:endParaRPr lang="en-US" dirty="0"/>
          </a:p>
        </p:txBody>
      </p:sp>
      <p:sp>
        <p:nvSpPr>
          <p:cNvPr id="3" name="Content Placeholder 2">
            <a:extLst>
              <a:ext uri="{FF2B5EF4-FFF2-40B4-BE49-F238E27FC236}">
                <a16:creationId xmlns:a16="http://schemas.microsoft.com/office/drawing/2014/main" xmlns="" id="{9A489126-6CB1-4410-A5F1-91E4E0955824}"/>
              </a:ext>
            </a:extLst>
          </p:cNvPr>
          <p:cNvSpPr>
            <a:spLocks noGrp="1"/>
          </p:cNvSpPr>
          <p:nvPr>
            <p:ph idx="1"/>
          </p:nvPr>
        </p:nvSpPr>
        <p:spPr>
          <a:xfrm>
            <a:off x="287867" y="1363133"/>
            <a:ext cx="8695265" cy="4813830"/>
          </a:xfrm>
        </p:spPr>
        <p:txBody>
          <a:bodyPr/>
          <a:lstStyle/>
          <a:p>
            <a:endParaRPr lang="en-US" dirty="0" smtClean="0"/>
          </a:p>
          <a:p>
            <a:pPr marL="0" indent="0">
              <a:buNone/>
            </a:pPr>
            <a:endParaRPr lang="en-US" dirty="0"/>
          </a:p>
          <a:p>
            <a:endParaRPr lang="en-US" dirty="0" smtClean="0"/>
          </a:p>
          <a:p>
            <a:endParaRPr lang="en-US" dirty="0" smtClean="0"/>
          </a:p>
          <a:p>
            <a:pPr marL="0" indent="0">
              <a:buNone/>
            </a:pPr>
            <a:endParaRPr lang="en-US" dirty="0"/>
          </a:p>
          <a:p>
            <a:r>
              <a:rPr lang="en-US" dirty="0" smtClean="0"/>
              <a:t>First </a:t>
            </a:r>
            <a:r>
              <a:rPr lang="en-US" dirty="0"/>
              <a:t>Album: </a:t>
            </a:r>
            <a:r>
              <a:rPr lang="en-US" i="1" dirty="0" smtClean="0">
                <a:solidFill>
                  <a:schemeClr val="accent4"/>
                </a:solidFill>
              </a:rPr>
              <a:t>Peter Wolf’s Lights Out</a:t>
            </a:r>
          </a:p>
          <a:p>
            <a:r>
              <a:rPr lang="en-US" dirty="0" smtClean="0"/>
              <a:t>Favorite Movie: </a:t>
            </a:r>
            <a:r>
              <a:rPr lang="en-US" i="1" dirty="0" smtClean="0">
                <a:solidFill>
                  <a:schemeClr val="accent4"/>
                </a:solidFill>
              </a:rPr>
              <a:t>The Hobbit </a:t>
            </a:r>
            <a:endParaRPr lang="en-US" dirty="0">
              <a:solidFill>
                <a:schemeClr val="accent4"/>
              </a:solidFill>
            </a:endParaRPr>
          </a:p>
          <a:p>
            <a:r>
              <a:rPr lang="en-US" dirty="0"/>
              <a:t>Favorite Snack Food: </a:t>
            </a:r>
            <a:r>
              <a:rPr lang="en-US" i="1" dirty="0" smtClean="0">
                <a:solidFill>
                  <a:schemeClr val="accent4"/>
                </a:solidFill>
              </a:rPr>
              <a:t>Protein Bars</a:t>
            </a:r>
            <a:endParaRPr lang="en-US" dirty="0">
              <a:solidFill>
                <a:schemeClr val="accent4"/>
              </a:solidFill>
            </a:endParaRPr>
          </a:p>
          <a:p>
            <a:r>
              <a:rPr lang="en-US" dirty="0"/>
              <a:t>What </a:t>
            </a:r>
            <a:r>
              <a:rPr lang="en-US" dirty="0" smtClean="0"/>
              <a:t>Craig </a:t>
            </a:r>
            <a:r>
              <a:rPr lang="en-US" dirty="0"/>
              <a:t>does when he’s not reviewing </a:t>
            </a:r>
            <a:r>
              <a:rPr lang="en-US" dirty="0" smtClean="0"/>
              <a:t>infrastructure funding agreements: </a:t>
            </a:r>
            <a:r>
              <a:rPr lang="en-US" i="1" dirty="0" smtClean="0">
                <a:solidFill>
                  <a:schemeClr val="accent4"/>
                </a:solidFill>
              </a:rPr>
              <a:t>Work Out</a:t>
            </a:r>
            <a:endParaRPr lang="en-US" i="1" dirty="0">
              <a:solidFill>
                <a:schemeClr val="accent4"/>
              </a:solidFill>
            </a:endParaRPr>
          </a:p>
        </p:txBody>
      </p:sp>
      <p:pic>
        <p:nvPicPr>
          <p:cNvPr id="4" name="Picture 3" title="Picture of Craig McManu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982" y="894103"/>
            <a:ext cx="2179449" cy="2908792"/>
          </a:xfrm>
          <a:prstGeom prst="rect">
            <a:avLst/>
          </a:prstGeom>
        </p:spPr>
      </p:pic>
    </p:spTree>
    <p:extLst>
      <p:ext uri="{BB962C8B-B14F-4D97-AF65-F5344CB8AC3E}">
        <p14:creationId xmlns:p14="http://schemas.microsoft.com/office/powerpoint/2010/main" val="85134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286" y="0"/>
            <a:ext cx="7886700" cy="1325559"/>
          </a:xfrm>
        </p:spPr>
        <p:txBody>
          <a:bodyPr/>
          <a:lstStyle/>
          <a:p>
            <a:r>
              <a:rPr lang="en-US" dirty="0" smtClean="0"/>
              <a:t>Fiscal Unit Chief: David Steele</a:t>
            </a:r>
            <a:endParaRPr lang="en-US" dirty="0"/>
          </a:p>
        </p:txBody>
      </p:sp>
      <p:sp>
        <p:nvSpPr>
          <p:cNvPr id="3" name="Content Placeholder 2"/>
          <p:cNvSpPr>
            <a:spLocks noGrp="1"/>
          </p:cNvSpPr>
          <p:nvPr>
            <p:ph idx="1"/>
          </p:nvPr>
        </p:nvSpPr>
        <p:spPr>
          <a:xfrm>
            <a:off x="177801" y="1312333"/>
            <a:ext cx="8805332" cy="4864630"/>
          </a:xfrm>
        </p:spPr>
        <p:txBody>
          <a:bodyPr/>
          <a:lstStyle/>
          <a:p>
            <a:endParaRPr lang="en-US" dirty="0" smtClean="0"/>
          </a:p>
          <a:p>
            <a:endParaRPr lang="en-US" dirty="0"/>
          </a:p>
          <a:p>
            <a:endParaRPr lang="en-US" dirty="0" smtClean="0"/>
          </a:p>
          <a:p>
            <a:endParaRPr lang="en-US" dirty="0"/>
          </a:p>
          <a:p>
            <a:endParaRPr lang="en-US" dirty="0" smtClean="0"/>
          </a:p>
          <a:p>
            <a:r>
              <a:rPr lang="en-US" dirty="0" smtClean="0"/>
              <a:t>First </a:t>
            </a:r>
            <a:r>
              <a:rPr lang="en-US" dirty="0"/>
              <a:t>Album: </a:t>
            </a:r>
            <a:r>
              <a:rPr lang="en-US" i="1" dirty="0" smtClean="0">
                <a:solidFill>
                  <a:schemeClr val="accent4"/>
                </a:solidFill>
              </a:rPr>
              <a:t>Elton John - Honkey Chateau</a:t>
            </a:r>
            <a:endParaRPr lang="en-US" dirty="0">
              <a:solidFill>
                <a:schemeClr val="accent4"/>
              </a:solidFill>
            </a:endParaRPr>
          </a:p>
          <a:p>
            <a:r>
              <a:rPr lang="en-US" dirty="0"/>
              <a:t>Favorite </a:t>
            </a:r>
            <a:r>
              <a:rPr lang="en-US" dirty="0" smtClean="0"/>
              <a:t>Movie: </a:t>
            </a:r>
            <a:r>
              <a:rPr lang="en-US" i="1" dirty="0" smtClean="0">
                <a:solidFill>
                  <a:schemeClr val="accent4"/>
                </a:solidFill>
              </a:rPr>
              <a:t>Star Wars </a:t>
            </a:r>
            <a:endParaRPr lang="en-US" dirty="0">
              <a:solidFill>
                <a:schemeClr val="accent4"/>
              </a:solidFill>
            </a:endParaRPr>
          </a:p>
          <a:p>
            <a:r>
              <a:rPr lang="en-US" dirty="0"/>
              <a:t>Favorite Snack Food: </a:t>
            </a:r>
            <a:r>
              <a:rPr lang="en-US" i="1" dirty="0" smtClean="0">
                <a:solidFill>
                  <a:schemeClr val="accent4"/>
                </a:solidFill>
              </a:rPr>
              <a:t>Chocolate</a:t>
            </a:r>
            <a:endParaRPr lang="en-US" dirty="0">
              <a:solidFill>
                <a:schemeClr val="accent4"/>
              </a:solidFill>
            </a:endParaRPr>
          </a:p>
          <a:p>
            <a:r>
              <a:rPr lang="en-US" dirty="0" smtClean="0"/>
              <a:t>What </a:t>
            </a:r>
            <a:r>
              <a:rPr lang="en-US" dirty="0"/>
              <a:t>David does when he’s not </a:t>
            </a:r>
            <a:r>
              <a:rPr lang="en-US" dirty="0" smtClean="0"/>
              <a:t>memorizing </a:t>
            </a:r>
            <a:r>
              <a:rPr lang="en-US" smtClean="0"/>
              <a:t>2 C.F.R. </a:t>
            </a:r>
            <a:r>
              <a:rPr lang="en-US" dirty="0" smtClean="0"/>
              <a:t>200: </a:t>
            </a:r>
            <a:r>
              <a:rPr lang="en-US" i="1" dirty="0" smtClean="0">
                <a:solidFill>
                  <a:schemeClr val="accent4"/>
                </a:solidFill>
              </a:rPr>
              <a:t>Genealogy </a:t>
            </a:r>
            <a:endParaRPr lang="en-US" dirty="0">
              <a:solidFill>
                <a:schemeClr val="accent4"/>
              </a:solidFill>
            </a:endParaRPr>
          </a:p>
        </p:txBody>
      </p:sp>
      <p:pic>
        <p:nvPicPr>
          <p:cNvPr id="4098" name="Picture 2" title="Picture of David Ste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133" y="1058299"/>
            <a:ext cx="3636446" cy="2612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48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732" y="-295248"/>
            <a:ext cx="7886700" cy="1325559"/>
          </a:xfrm>
        </p:spPr>
        <p:txBody>
          <a:bodyPr/>
          <a:lstStyle/>
          <a:p>
            <a:r>
              <a:rPr lang="en-US" dirty="0" smtClean="0"/>
              <a:t>Carol Dobak</a:t>
            </a:r>
            <a:endParaRPr lang="en-US" dirty="0"/>
          </a:p>
        </p:txBody>
      </p:sp>
      <p:sp>
        <p:nvSpPr>
          <p:cNvPr id="3" name="Content Placeholder 2"/>
          <p:cNvSpPr>
            <a:spLocks noGrp="1"/>
          </p:cNvSpPr>
          <p:nvPr>
            <p:ph idx="1"/>
          </p:nvPr>
        </p:nvSpPr>
        <p:spPr>
          <a:xfrm>
            <a:off x="246608" y="1389606"/>
            <a:ext cx="8805332" cy="4864630"/>
          </a:xfrm>
        </p:spPr>
        <p:txBody>
          <a:bodyPr/>
          <a:lstStyle/>
          <a:p>
            <a:pPr marL="0" indent="0">
              <a:buNone/>
            </a:pPr>
            <a:endParaRPr lang="en-US" dirty="0"/>
          </a:p>
          <a:p>
            <a:endParaRPr lang="en-US" dirty="0" smtClean="0"/>
          </a:p>
          <a:p>
            <a:endParaRPr lang="en-US" dirty="0"/>
          </a:p>
          <a:p>
            <a:endParaRPr lang="en-US" dirty="0" smtClean="0"/>
          </a:p>
          <a:p>
            <a:endParaRPr lang="en-US" dirty="0" smtClean="0"/>
          </a:p>
          <a:p>
            <a:r>
              <a:rPr lang="en-US" dirty="0" smtClean="0"/>
              <a:t>First </a:t>
            </a:r>
            <a:r>
              <a:rPr lang="en-US" dirty="0"/>
              <a:t>Album: </a:t>
            </a:r>
            <a:r>
              <a:rPr lang="en-US" i="1" dirty="0" smtClean="0">
                <a:solidFill>
                  <a:schemeClr val="accent4"/>
                </a:solidFill>
              </a:rPr>
              <a:t>The Beatles’ Let It Be</a:t>
            </a:r>
            <a:endParaRPr lang="en-US" dirty="0" smtClean="0">
              <a:solidFill>
                <a:schemeClr val="accent4"/>
              </a:solidFill>
            </a:endParaRPr>
          </a:p>
          <a:p>
            <a:r>
              <a:rPr lang="en-US" dirty="0" smtClean="0"/>
              <a:t>Favorite Movie: </a:t>
            </a:r>
            <a:r>
              <a:rPr lang="en-US" i="1" dirty="0" smtClean="0">
                <a:solidFill>
                  <a:schemeClr val="accent4"/>
                </a:solidFill>
              </a:rPr>
              <a:t>The Wizard of Oz</a:t>
            </a:r>
            <a:endParaRPr lang="en-US" dirty="0" smtClean="0">
              <a:solidFill>
                <a:schemeClr val="accent4"/>
              </a:solidFill>
            </a:endParaRPr>
          </a:p>
          <a:p>
            <a:r>
              <a:rPr lang="en-US" dirty="0" smtClean="0"/>
              <a:t>Favorite </a:t>
            </a:r>
            <a:r>
              <a:rPr lang="en-US" dirty="0"/>
              <a:t>Snack Food: </a:t>
            </a:r>
            <a:r>
              <a:rPr lang="en-US" i="1" dirty="0" smtClean="0">
                <a:solidFill>
                  <a:schemeClr val="accent4"/>
                </a:solidFill>
              </a:rPr>
              <a:t>Potato Chips</a:t>
            </a:r>
            <a:endParaRPr lang="en-US" dirty="0">
              <a:solidFill>
                <a:schemeClr val="accent4"/>
              </a:solidFill>
            </a:endParaRPr>
          </a:p>
          <a:p>
            <a:r>
              <a:rPr lang="en-US" dirty="0" smtClean="0"/>
              <a:t>What Carol </a:t>
            </a:r>
            <a:r>
              <a:rPr lang="en-US" dirty="0"/>
              <a:t>does when </a:t>
            </a:r>
            <a:r>
              <a:rPr lang="en-US" dirty="0" smtClean="0"/>
              <a:t>she’s </a:t>
            </a:r>
            <a:r>
              <a:rPr lang="en-US" dirty="0"/>
              <a:t>not </a:t>
            </a:r>
            <a:r>
              <a:rPr lang="en-US" dirty="0" smtClean="0"/>
              <a:t>acting: </a:t>
            </a:r>
            <a:r>
              <a:rPr lang="en-US" i="1" dirty="0" smtClean="0">
                <a:solidFill>
                  <a:schemeClr val="accent4"/>
                </a:solidFill>
              </a:rPr>
              <a:t>Drink wine, shop, and read</a:t>
            </a:r>
            <a:endParaRPr lang="en-US" dirty="0">
              <a:solidFill>
                <a:schemeClr val="accent4"/>
              </a:solidFill>
            </a:endParaRPr>
          </a:p>
        </p:txBody>
      </p:sp>
      <p:pic>
        <p:nvPicPr>
          <p:cNvPr id="1027" name="Picture 3" title="Picture of Carol Doba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1080" y="693254"/>
            <a:ext cx="2790005" cy="310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69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additive="base">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8F2FD-5EB8-4848-A6AF-4242457CC975}"/>
              </a:ext>
            </a:extLst>
          </p:cNvPr>
          <p:cNvSpPr>
            <a:spLocks noGrp="1"/>
          </p:cNvSpPr>
          <p:nvPr>
            <p:ph type="title"/>
          </p:nvPr>
        </p:nvSpPr>
        <p:spPr>
          <a:xfrm>
            <a:off x="1099802" y="2408351"/>
            <a:ext cx="7129798" cy="1385672"/>
          </a:xfrm>
        </p:spPr>
        <p:txBody>
          <a:bodyPr>
            <a:noAutofit/>
          </a:bodyPr>
          <a:lstStyle/>
          <a:p>
            <a:r>
              <a:rPr lang="en-US" sz="4800" dirty="0" smtClean="0"/>
              <a:t>Have a great conference!</a:t>
            </a:r>
            <a:endParaRPr lang="en-US" sz="4800" dirty="0"/>
          </a:p>
        </p:txBody>
      </p:sp>
    </p:spTree>
    <p:extLst>
      <p:ext uri="{BB962C8B-B14F-4D97-AF65-F5344CB8AC3E}">
        <p14:creationId xmlns:p14="http://schemas.microsoft.com/office/powerpoint/2010/main" val="116281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2922" y="662612"/>
            <a:ext cx="6498158" cy="3354765"/>
          </a:xfrm>
          <a:prstGeom prst="rect">
            <a:avLst/>
          </a:prstGeom>
        </p:spPr>
        <p:txBody>
          <a:bodyPr wrap="square">
            <a:spAutoFit/>
            <a:scene3d>
              <a:camera prst="orthographicFront"/>
              <a:lightRig rig="threePt" dir="t"/>
            </a:scene3d>
            <a:sp3d extrusionH="57150">
              <a:bevelT w="38100" h="38100"/>
            </a:sp3d>
          </a:bodyPr>
          <a:lstStyle/>
          <a:p>
            <a:r>
              <a:rPr lang="en-US" sz="800" dirty="0">
                <a:solidFill>
                  <a:srgbClr val="2C7C9F"/>
                </a:solidFill>
                <a:ea typeface="+mj-ea"/>
                <a:cs typeface="+mj-cs"/>
              </a:rPr>
              <a:t>– </a:t>
            </a:r>
          </a:p>
          <a:p>
            <a:endParaRPr lang="en-US" sz="800" dirty="0">
              <a:solidFill>
                <a:srgbClr val="2C7C9F"/>
              </a:solidFill>
              <a:ea typeface="+mj-ea"/>
              <a:cs typeface="+mj-cs"/>
            </a:endParaRPr>
          </a:p>
          <a:p>
            <a:endParaRPr lang="en-US" sz="800" dirty="0">
              <a:solidFill>
                <a:srgbClr val="2C7C9F"/>
              </a:solidFill>
              <a:ea typeface="+mj-ea"/>
              <a:cs typeface="+mj-cs"/>
            </a:endParaRPr>
          </a:p>
          <a:p>
            <a:endParaRPr lang="en-US" sz="800" dirty="0">
              <a:solidFill>
                <a:srgbClr val="2C7C9F"/>
              </a:solidFill>
              <a:ea typeface="+mj-ea"/>
              <a:cs typeface="+mj-cs"/>
            </a:endParaRPr>
          </a:p>
          <a:p>
            <a:pPr algn="ctr"/>
            <a:r>
              <a:rPr lang="en-US" sz="800" dirty="0">
                <a:solidFill>
                  <a:srgbClr val="2C7C9F"/>
                </a:solidFill>
                <a:ea typeface="+mj-ea"/>
                <a:cs typeface="+mj-cs"/>
              </a:rPr>
              <a:t>	</a:t>
            </a:r>
            <a:br>
              <a:rPr lang="en-US" sz="800" dirty="0">
                <a:solidFill>
                  <a:srgbClr val="2C7C9F"/>
                </a:solidFill>
                <a:ea typeface="+mj-ea"/>
                <a:cs typeface="+mj-cs"/>
              </a:rPr>
            </a:br>
            <a:endParaRPr lang="en-US" sz="800" dirty="0">
              <a:solidFill>
                <a:srgbClr val="2C7C9F"/>
              </a:solidFill>
              <a:ea typeface="+mj-ea"/>
              <a:cs typeface="+mj-cs"/>
            </a:endParaRPr>
          </a:p>
          <a:p>
            <a:pPr algn="ctr"/>
            <a:endParaRPr lang="en-US" sz="4400" b="1" dirty="0">
              <a:solidFill>
                <a:schemeClr val="accent4"/>
              </a:solidFill>
              <a:latin typeface="Corbel"/>
              <a:cs typeface="Corbel"/>
            </a:endParaRPr>
          </a:p>
          <a:p>
            <a:pPr algn="ctr"/>
            <a:endParaRPr lang="en-US" sz="4400" b="1" i="1" dirty="0">
              <a:solidFill>
                <a:schemeClr val="accent4"/>
              </a:solidFill>
              <a:latin typeface="Corbel"/>
              <a:cs typeface="Corbel"/>
            </a:endParaRPr>
          </a:p>
          <a:p>
            <a:pPr algn="ctr"/>
            <a:endParaRPr lang="en-US" sz="2000" b="1" i="1" dirty="0"/>
          </a:p>
          <a:p>
            <a:pPr algn="ctr"/>
            <a:endParaRPr lang="en-US" sz="2800" dirty="0"/>
          </a:p>
          <a:p>
            <a:pPr algn="ctr"/>
            <a:r>
              <a:rPr lang="en-US" sz="2800" b="1" dirty="0"/>
              <a:t> </a:t>
            </a:r>
            <a:endParaRPr lang="en-US" sz="2800" dirty="0"/>
          </a:p>
        </p:txBody>
      </p:sp>
      <p:sp>
        <p:nvSpPr>
          <p:cNvPr id="3" name="Title 2">
            <a:extLst>
              <a:ext uri="{FF2B5EF4-FFF2-40B4-BE49-F238E27FC236}">
                <a16:creationId xmlns="" xmlns:a16="http://schemas.microsoft.com/office/drawing/2014/main" id="{AE1DA700-347E-4ABF-A628-2B0558332EFA}"/>
              </a:ext>
            </a:extLst>
          </p:cNvPr>
          <p:cNvSpPr>
            <a:spLocks noGrp="1"/>
          </p:cNvSpPr>
          <p:nvPr>
            <p:ph type="ctrTitle"/>
          </p:nvPr>
        </p:nvSpPr>
        <p:spPr>
          <a:xfrm>
            <a:off x="1143000" y="581666"/>
            <a:ext cx="6858000" cy="2535021"/>
          </a:xfrm>
        </p:spPr>
        <p:txBody>
          <a:bodyPr>
            <a:normAutofit/>
          </a:bodyPr>
          <a:lstStyle/>
          <a:p>
            <a:r>
              <a:rPr lang="en-US" dirty="0" smtClean="0">
                <a:effectLst/>
              </a:rPr>
              <a:t>Life Cycle of </a:t>
            </a:r>
            <a:br>
              <a:rPr lang="en-US" dirty="0" smtClean="0">
                <a:effectLst/>
              </a:rPr>
            </a:br>
            <a:r>
              <a:rPr lang="en-US" dirty="0" smtClean="0">
                <a:effectLst/>
              </a:rPr>
              <a:t>the VR Award</a:t>
            </a:r>
            <a:endParaRPr lang="en-US" dirty="0">
              <a:effectLst/>
            </a:endParaRPr>
          </a:p>
        </p:txBody>
      </p:sp>
      <p:sp>
        <p:nvSpPr>
          <p:cNvPr id="2" name="Slide Number Placeholder 1"/>
          <p:cNvSpPr>
            <a:spLocks noGrp="1"/>
          </p:cNvSpPr>
          <p:nvPr>
            <p:ph type="sldNum" sz="quarter" idx="8"/>
          </p:nvPr>
        </p:nvSpPr>
        <p:spPr>
          <a:prstGeom prst="rect">
            <a:avLst/>
          </a:prstGeom>
        </p:spPr>
        <p:txBody>
          <a:bodyPr/>
          <a:lstStyle/>
          <a:p>
            <a:fld id="{D739C4FB-7D33-419B-8833-D1372BFD11C8}" type="slidenum">
              <a:rPr lang="en-US" smtClean="0"/>
              <a:t>17</a:t>
            </a:fld>
            <a:endParaRPr lang="en-US" dirty="0"/>
          </a:p>
        </p:txBody>
      </p:sp>
      <p:sp>
        <p:nvSpPr>
          <p:cNvPr id="4" name="TextBox 3"/>
          <p:cNvSpPr txBox="1"/>
          <p:nvPr/>
        </p:nvSpPr>
        <p:spPr>
          <a:xfrm>
            <a:off x="2833141" y="3552669"/>
            <a:ext cx="5366479" cy="1938992"/>
          </a:xfrm>
          <a:prstGeom prst="rect">
            <a:avLst/>
          </a:prstGeom>
          <a:noFill/>
        </p:spPr>
        <p:txBody>
          <a:bodyPr wrap="square" rtlCol="0">
            <a:spAutoFit/>
          </a:bodyPr>
          <a:lstStyle/>
          <a:p>
            <a:pPr algn="r"/>
            <a:r>
              <a:rPr lang="en-US" sz="2400" i="1" dirty="0" smtClean="0">
                <a:solidFill>
                  <a:schemeClr val="bg1"/>
                </a:solidFill>
              </a:rPr>
              <a:t>Presenter</a:t>
            </a:r>
            <a:r>
              <a:rPr lang="en-US" sz="2400" dirty="0" smtClean="0">
                <a:solidFill>
                  <a:schemeClr val="bg1"/>
                </a:solidFill>
              </a:rPr>
              <a:t>:</a:t>
            </a:r>
          </a:p>
          <a:p>
            <a:pPr algn="r"/>
            <a:endParaRPr lang="en-US" sz="2400" dirty="0">
              <a:solidFill>
                <a:schemeClr val="bg1"/>
              </a:solidFill>
            </a:endParaRPr>
          </a:p>
          <a:p>
            <a:pPr algn="r"/>
            <a:r>
              <a:rPr lang="en-US" sz="2400" b="1" dirty="0" smtClean="0">
                <a:solidFill>
                  <a:schemeClr val="bg1"/>
                </a:solidFill>
              </a:rPr>
              <a:t>David Steele</a:t>
            </a:r>
            <a:r>
              <a:rPr lang="en-US" sz="2400" dirty="0" smtClean="0">
                <a:solidFill>
                  <a:schemeClr val="bg1"/>
                </a:solidFill>
              </a:rPr>
              <a:t>, Fiscal Unit Chief</a:t>
            </a:r>
          </a:p>
          <a:p>
            <a:pPr algn="r"/>
            <a:r>
              <a:rPr lang="en-US" sz="2400" dirty="0" smtClean="0">
                <a:solidFill>
                  <a:schemeClr val="bg1"/>
                </a:solidFill>
              </a:rPr>
              <a:t>Rehabilitation Services Administration</a:t>
            </a:r>
          </a:p>
          <a:p>
            <a:pPr algn="r"/>
            <a:r>
              <a:rPr lang="en-US" sz="2400" dirty="0" smtClean="0">
                <a:solidFill>
                  <a:schemeClr val="bg1"/>
                </a:solidFill>
              </a:rPr>
              <a:t>U.S. Department of Education</a:t>
            </a:r>
            <a:endParaRPr lang="en-US" sz="2400" dirty="0">
              <a:solidFill>
                <a:schemeClr val="bg1"/>
              </a:solidFill>
            </a:endParaRPr>
          </a:p>
        </p:txBody>
      </p:sp>
    </p:spTree>
    <p:extLst>
      <p:ext uri="{BB962C8B-B14F-4D97-AF65-F5344CB8AC3E}">
        <p14:creationId xmlns:p14="http://schemas.microsoft.com/office/powerpoint/2010/main" val="3051629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solidFill>
              </a:rPr>
              <a:t>Part I: 	Grant Award Issuance </a:t>
            </a:r>
          </a:p>
          <a:p>
            <a:pPr marL="0" indent="0">
              <a:buNone/>
            </a:pPr>
            <a:r>
              <a:rPr lang="en-US" dirty="0" smtClean="0">
                <a:solidFill>
                  <a:schemeClr val="bg1"/>
                </a:solidFill>
              </a:rPr>
              <a:t>Part II: 	Maintenance of Effort</a:t>
            </a:r>
          </a:p>
          <a:p>
            <a:pPr marL="0" indent="0">
              <a:buNone/>
            </a:pPr>
            <a:r>
              <a:rPr lang="en-US" dirty="0" smtClean="0">
                <a:solidFill>
                  <a:schemeClr val="bg1"/>
                </a:solidFill>
              </a:rPr>
              <a:t>Part III: 	Reallotment</a:t>
            </a:r>
          </a:p>
          <a:p>
            <a:pPr marL="1089025" indent="-1089025">
              <a:buNone/>
            </a:pPr>
            <a:r>
              <a:rPr lang="en-US" dirty="0" smtClean="0">
                <a:solidFill>
                  <a:schemeClr val="bg1"/>
                </a:solidFill>
              </a:rPr>
              <a:t>Part IV: 	Transfers Between Blind and General 	Agencies</a:t>
            </a:r>
          </a:p>
          <a:p>
            <a:pPr marL="0" indent="0">
              <a:buNone/>
            </a:pPr>
            <a:r>
              <a:rPr lang="en-US" dirty="0" smtClean="0">
                <a:solidFill>
                  <a:schemeClr val="bg1"/>
                </a:solidFill>
              </a:rPr>
              <a:t>Part V: 	Carryover</a:t>
            </a:r>
          </a:p>
          <a:p>
            <a:pPr marL="0" indent="0">
              <a:buNone/>
            </a:pPr>
            <a:r>
              <a:rPr lang="en-US" dirty="0" smtClean="0">
                <a:solidFill>
                  <a:schemeClr val="bg1"/>
                </a:solidFill>
              </a:rPr>
              <a:t>Part VI: 	Closeout</a:t>
            </a:r>
            <a:endParaRPr lang="en-US" dirty="0">
              <a:solidFill>
                <a:schemeClr val="bg1"/>
              </a:solidFill>
            </a:endParaRPr>
          </a:p>
        </p:txBody>
      </p:sp>
    </p:spTree>
    <p:extLst>
      <p:ext uri="{BB962C8B-B14F-4D97-AF65-F5344CB8AC3E}">
        <p14:creationId xmlns:p14="http://schemas.microsoft.com/office/powerpoint/2010/main" val="325351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a:t>
            </a:r>
            <a:endParaRPr lang="en-US" dirty="0"/>
          </a:p>
        </p:txBody>
      </p:sp>
      <p:sp>
        <p:nvSpPr>
          <p:cNvPr id="3" name="Content Placeholder 2"/>
          <p:cNvSpPr>
            <a:spLocks noGrp="1"/>
          </p:cNvSpPr>
          <p:nvPr>
            <p:ph idx="1"/>
          </p:nvPr>
        </p:nvSpPr>
        <p:spPr/>
        <p:txBody>
          <a:bodyPr/>
          <a:lstStyle/>
          <a:p>
            <a:pPr marL="0" indent="0" algn="ctr">
              <a:buNone/>
            </a:pPr>
            <a:r>
              <a:rPr lang="en-US" b="1" dirty="0" smtClean="0">
                <a:solidFill>
                  <a:schemeClr val="bg1"/>
                </a:solidFill>
              </a:rPr>
              <a:t>Grant Award Issuance </a:t>
            </a:r>
          </a:p>
          <a:p>
            <a:pPr marL="0" indent="0">
              <a:buNone/>
            </a:pPr>
            <a:endParaRPr lang="en-US" dirty="0">
              <a:solidFill>
                <a:schemeClr val="bg1"/>
              </a:solidFill>
            </a:endParaRPr>
          </a:p>
          <a:p>
            <a:pPr marL="0" indent="0" algn="ctr">
              <a:buNone/>
            </a:pPr>
            <a:r>
              <a:rPr lang="en-US" dirty="0" smtClean="0">
                <a:solidFill>
                  <a:schemeClr val="bg1"/>
                </a:solidFill>
              </a:rPr>
              <a:t>Timeframe:  (10/1/x x– 09/30/xx)</a:t>
            </a:r>
          </a:p>
          <a:p>
            <a:pPr marL="0" indent="0">
              <a:buNone/>
            </a:pPr>
            <a:endParaRPr lang="en-US" dirty="0">
              <a:solidFill>
                <a:schemeClr val="bg1"/>
              </a:solidFill>
            </a:endParaRPr>
          </a:p>
        </p:txBody>
      </p:sp>
    </p:spTree>
    <p:extLst>
      <p:ext uri="{BB962C8B-B14F-4D97-AF65-F5344CB8AC3E}">
        <p14:creationId xmlns:p14="http://schemas.microsoft.com/office/powerpoint/2010/main" val="262592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8F2FD-5EB8-4848-A6AF-4242457CC975}"/>
              </a:ext>
            </a:extLst>
          </p:cNvPr>
          <p:cNvSpPr>
            <a:spLocks noGrp="1"/>
          </p:cNvSpPr>
          <p:nvPr>
            <p:ph type="title"/>
          </p:nvPr>
        </p:nvSpPr>
        <p:spPr>
          <a:xfrm>
            <a:off x="554636" y="126990"/>
            <a:ext cx="7959777" cy="1147174"/>
          </a:xfrm>
        </p:spPr>
        <p:txBody>
          <a:bodyPr>
            <a:normAutofit fontScale="90000"/>
          </a:bodyPr>
          <a:lstStyle/>
          <a:p>
            <a:r>
              <a:rPr lang="en-US" dirty="0" smtClean="0"/>
              <a:t>Office of Special Education and Rehabilitative Services (OSERS)</a:t>
            </a:r>
            <a:endParaRPr lang="en-US" dirty="0"/>
          </a:p>
        </p:txBody>
      </p:sp>
      <p:sp>
        <p:nvSpPr>
          <p:cNvPr id="3" name="Content Placeholder 2">
            <a:extLst>
              <a:ext uri="{FF2B5EF4-FFF2-40B4-BE49-F238E27FC236}">
                <a16:creationId xmlns:a16="http://schemas.microsoft.com/office/drawing/2014/main" xmlns="" id="{9A489126-6CB1-4410-A5F1-91E4E0955824}"/>
              </a:ext>
            </a:extLst>
          </p:cNvPr>
          <p:cNvSpPr>
            <a:spLocks noGrp="1"/>
          </p:cNvSpPr>
          <p:nvPr>
            <p:ph idx="1"/>
          </p:nvPr>
        </p:nvSpPr>
        <p:spPr>
          <a:xfrm>
            <a:off x="372533" y="1583267"/>
            <a:ext cx="8255000" cy="4402666"/>
          </a:xfrm>
        </p:spPr>
        <p:txBody>
          <a:bodyPr>
            <a:normAutofit/>
          </a:bodyPr>
          <a:lstStyle/>
          <a:p>
            <a:pPr marL="0" indent="0">
              <a:buNone/>
            </a:pPr>
            <a:endParaRPr lang="en-US" sz="2400" dirty="0" smtClean="0"/>
          </a:p>
          <a:p>
            <a:endParaRPr lang="en-US" sz="2400" dirty="0"/>
          </a:p>
          <a:p>
            <a:pPr marL="0" indent="0">
              <a:buNone/>
            </a:pPr>
            <a:endParaRPr lang="en-US" sz="2400" dirty="0" smtClean="0"/>
          </a:p>
          <a:p>
            <a:pPr marL="0" indent="0">
              <a:buNone/>
            </a:pPr>
            <a:endParaRPr lang="en-US" sz="2400" dirty="0" smtClean="0"/>
          </a:p>
        </p:txBody>
      </p:sp>
      <p:graphicFrame>
        <p:nvGraphicFramePr>
          <p:cNvPr id="5" name="Diagram 4" descr="Organization chart showing the Office of the Assistant Secretary with two Divisions underneath (Office of Special Education Programs and Rehabilitation Services Administration)." title="Organizational Chart"/>
          <p:cNvGraphicFramePr/>
          <p:nvPr>
            <p:extLst>
              <p:ext uri="{D42A27DB-BD31-4B8C-83A1-F6EECF244321}">
                <p14:modId xmlns:p14="http://schemas.microsoft.com/office/powerpoint/2010/main" val="134954691"/>
              </p:ext>
            </p:extLst>
          </p:nvPr>
        </p:nvGraphicFramePr>
        <p:xfrm>
          <a:off x="1184223" y="1064301"/>
          <a:ext cx="6958602" cy="5457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288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08F2FD-5EB8-4848-A6AF-4242457CC975}"/>
              </a:ext>
            </a:extLst>
          </p:cNvPr>
          <p:cNvSpPr>
            <a:spLocks noGrp="1"/>
          </p:cNvSpPr>
          <p:nvPr>
            <p:ph type="title"/>
          </p:nvPr>
        </p:nvSpPr>
        <p:spPr/>
        <p:txBody>
          <a:bodyPr/>
          <a:lstStyle/>
          <a:p>
            <a:r>
              <a:rPr lang="en-US" dirty="0" smtClean="0"/>
              <a:t>President’s Budget</a:t>
            </a:r>
            <a:endParaRPr lang="en-US" dirty="0"/>
          </a:p>
        </p:txBody>
      </p:sp>
      <p:sp>
        <p:nvSpPr>
          <p:cNvPr id="3" name="Content Placeholder 2">
            <a:extLst>
              <a:ext uri="{FF2B5EF4-FFF2-40B4-BE49-F238E27FC236}">
                <a16:creationId xmlns="" xmlns:a16="http://schemas.microsoft.com/office/drawing/2014/main" id="{9A489126-6CB1-4410-A5F1-91E4E0955824}"/>
              </a:ext>
            </a:extLst>
          </p:cNvPr>
          <p:cNvSpPr>
            <a:spLocks noGrp="1"/>
          </p:cNvSpPr>
          <p:nvPr>
            <p:ph idx="1"/>
          </p:nvPr>
        </p:nvSpPr>
        <p:spPr/>
        <p:txBody>
          <a:bodyPr>
            <a:normAutofit/>
          </a:bodyPr>
          <a:lstStyle/>
          <a:p>
            <a:pPr marL="0" indent="0">
              <a:buNone/>
            </a:pPr>
            <a:r>
              <a:rPr lang="en-US" dirty="0" smtClean="0">
                <a:solidFill>
                  <a:schemeClr val="bg1"/>
                </a:solidFill>
              </a:rPr>
              <a:t>The </a:t>
            </a:r>
            <a:r>
              <a:rPr lang="en-US" dirty="0">
                <a:solidFill>
                  <a:schemeClr val="bg1"/>
                </a:solidFill>
              </a:rPr>
              <a:t>President initiates the annual budget cycle with the submission of an annual budget proposal for the upcoming fiscal year to Congress. The President is required to submit the annual budget on or before the first Monday in </a:t>
            </a:r>
            <a:r>
              <a:rPr lang="en-US" dirty="0" smtClean="0">
                <a:solidFill>
                  <a:schemeClr val="bg1"/>
                </a:solidFill>
              </a:rPr>
              <a:t>February. However, Congress has provided </a:t>
            </a:r>
            <a:r>
              <a:rPr lang="en-US" dirty="0">
                <a:solidFill>
                  <a:schemeClr val="bg1"/>
                </a:solidFill>
              </a:rPr>
              <a:t>deadline extensions both statutorily and, sometimes, informally</a:t>
            </a:r>
            <a:r>
              <a:rPr lang="en-US" dirty="0" smtClean="0">
                <a:solidFill>
                  <a:schemeClr val="bg1"/>
                </a:solidFill>
              </a:rPr>
              <a:t>.</a:t>
            </a:r>
          </a:p>
        </p:txBody>
      </p:sp>
    </p:spTree>
    <p:extLst>
      <p:ext uri="{BB962C8B-B14F-4D97-AF65-F5344CB8AC3E}">
        <p14:creationId xmlns:p14="http://schemas.microsoft.com/office/powerpoint/2010/main" val="237587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08F2FD-5EB8-4848-A6AF-4242457CC975}"/>
              </a:ext>
            </a:extLst>
          </p:cNvPr>
          <p:cNvSpPr>
            <a:spLocks noGrp="1"/>
          </p:cNvSpPr>
          <p:nvPr>
            <p:ph type="title"/>
          </p:nvPr>
        </p:nvSpPr>
        <p:spPr/>
        <p:txBody>
          <a:bodyPr/>
          <a:lstStyle/>
          <a:p>
            <a:r>
              <a:rPr lang="en-US" dirty="0" smtClean="0"/>
              <a:t>President’s Budget </a:t>
            </a:r>
            <a:r>
              <a:rPr lang="en-US" sz="2800" b="0" dirty="0" smtClean="0"/>
              <a:t>(cont.) </a:t>
            </a:r>
            <a:endParaRPr lang="en-US" sz="2800" b="0" dirty="0"/>
          </a:p>
        </p:txBody>
      </p:sp>
      <p:sp>
        <p:nvSpPr>
          <p:cNvPr id="3" name="Content Placeholder 2">
            <a:extLst>
              <a:ext uri="{FF2B5EF4-FFF2-40B4-BE49-F238E27FC236}">
                <a16:creationId xmlns="" xmlns:a16="http://schemas.microsoft.com/office/drawing/2014/main" id="{9A489126-6CB1-4410-A5F1-91E4E0955824}"/>
              </a:ext>
            </a:extLst>
          </p:cNvPr>
          <p:cNvSpPr>
            <a:spLocks noGrp="1"/>
          </p:cNvSpPr>
          <p:nvPr>
            <p:ph idx="1"/>
          </p:nvPr>
        </p:nvSpPr>
        <p:spPr/>
        <p:txBody>
          <a:bodyPr>
            <a:normAutofit lnSpcReduction="10000"/>
          </a:bodyPr>
          <a:lstStyle/>
          <a:p>
            <a:pPr marL="0" indent="0">
              <a:buNone/>
            </a:pPr>
            <a:r>
              <a:rPr lang="en-US" dirty="0"/>
              <a:t>The President recommends spending levels for various programs and agencies of the </a:t>
            </a:r>
            <a:r>
              <a:rPr lang="en-US" dirty="0" smtClean="0"/>
              <a:t>Federal </a:t>
            </a:r>
            <a:r>
              <a:rPr lang="en-US" dirty="0"/>
              <a:t>government in the form of </a:t>
            </a:r>
            <a:r>
              <a:rPr lang="en-US" i="1" dirty="0"/>
              <a:t>budget authority </a:t>
            </a:r>
            <a:r>
              <a:rPr lang="en-US" dirty="0"/>
              <a:t>(or BA). Such authority does not represent cash provided to or reserved for agencies. Instead, the term refers to authority provided by </a:t>
            </a:r>
            <a:r>
              <a:rPr lang="en-US" dirty="0" smtClean="0"/>
              <a:t>Federal </a:t>
            </a:r>
            <a:r>
              <a:rPr lang="en-US" dirty="0"/>
              <a:t>law to enter into contracts or other financial </a:t>
            </a:r>
            <a:r>
              <a:rPr lang="en-US" i="1" dirty="0"/>
              <a:t>obligations </a:t>
            </a:r>
            <a:r>
              <a:rPr lang="en-US" dirty="0"/>
              <a:t>that will result in immediate or future expenditures (or </a:t>
            </a:r>
            <a:r>
              <a:rPr lang="en-US" i="1" dirty="0"/>
              <a:t>outlays</a:t>
            </a:r>
            <a:r>
              <a:rPr lang="en-US" dirty="0"/>
              <a:t>) involving </a:t>
            </a:r>
            <a:r>
              <a:rPr lang="en-US" dirty="0" smtClean="0"/>
              <a:t>Federal </a:t>
            </a:r>
            <a:r>
              <a:rPr lang="en-US" dirty="0"/>
              <a:t>government funds. Most appropriations are a form of budget authority that also provides the legal authority to make the subsequent payments from the Treasury. </a:t>
            </a:r>
          </a:p>
        </p:txBody>
      </p:sp>
    </p:spTree>
    <p:extLst>
      <p:ext uri="{BB962C8B-B14F-4D97-AF65-F5344CB8AC3E}">
        <p14:creationId xmlns:p14="http://schemas.microsoft.com/office/powerpoint/2010/main" val="62330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08F2FD-5EB8-4848-A6AF-4242457CC975}"/>
              </a:ext>
            </a:extLst>
          </p:cNvPr>
          <p:cNvSpPr>
            <a:spLocks noGrp="1"/>
          </p:cNvSpPr>
          <p:nvPr>
            <p:ph type="title"/>
          </p:nvPr>
        </p:nvSpPr>
        <p:spPr/>
        <p:txBody>
          <a:bodyPr/>
          <a:lstStyle/>
          <a:p>
            <a:r>
              <a:rPr lang="en-US" dirty="0" smtClean="0"/>
              <a:t>President’s Budget </a:t>
            </a:r>
            <a:r>
              <a:rPr lang="en-US" sz="2800" b="0" dirty="0" smtClean="0"/>
              <a:t>(cont.)</a:t>
            </a:r>
            <a:endParaRPr lang="en-US" sz="2800" b="0" dirty="0"/>
          </a:p>
        </p:txBody>
      </p:sp>
      <p:sp>
        <p:nvSpPr>
          <p:cNvPr id="3" name="Content Placeholder 2">
            <a:extLst>
              <a:ext uri="{FF2B5EF4-FFF2-40B4-BE49-F238E27FC236}">
                <a16:creationId xmlns="" xmlns:a16="http://schemas.microsoft.com/office/drawing/2014/main" id="{9A489126-6CB1-4410-A5F1-91E4E0955824}"/>
              </a:ext>
            </a:extLst>
          </p:cNvPr>
          <p:cNvSpPr>
            <a:spLocks noGrp="1"/>
          </p:cNvSpPr>
          <p:nvPr>
            <p:ph idx="1"/>
          </p:nvPr>
        </p:nvSpPr>
        <p:spPr/>
        <p:txBody>
          <a:bodyPr>
            <a:normAutofit/>
          </a:bodyPr>
          <a:lstStyle/>
          <a:p>
            <a:pPr marL="0" indent="0">
              <a:buNone/>
            </a:pPr>
            <a:r>
              <a:rPr lang="en-US" dirty="0" smtClean="0"/>
              <a:t>The U.S. Department of Education (Department) posts the budget tables from the President’s budget on the Department’s website.</a:t>
            </a:r>
            <a:endParaRPr lang="en-US" dirty="0"/>
          </a:p>
        </p:txBody>
      </p:sp>
    </p:spTree>
    <p:extLst>
      <p:ext uri="{BB962C8B-B14F-4D97-AF65-F5344CB8AC3E}">
        <p14:creationId xmlns:p14="http://schemas.microsoft.com/office/powerpoint/2010/main" val="2289990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08F2FD-5EB8-4848-A6AF-4242457CC975}"/>
              </a:ext>
            </a:extLst>
          </p:cNvPr>
          <p:cNvSpPr>
            <a:spLocks noGrp="1"/>
          </p:cNvSpPr>
          <p:nvPr>
            <p:ph type="title"/>
          </p:nvPr>
        </p:nvSpPr>
        <p:spPr/>
        <p:txBody>
          <a:bodyPr/>
          <a:lstStyle/>
          <a:p>
            <a:r>
              <a:rPr lang="en-US" dirty="0" smtClean="0"/>
              <a:t>Budget Resolution</a:t>
            </a:r>
            <a:endParaRPr lang="en-US" dirty="0"/>
          </a:p>
        </p:txBody>
      </p:sp>
      <p:sp>
        <p:nvSpPr>
          <p:cNvPr id="3" name="Content Placeholder 2">
            <a:extLst>
              <a:ext uri="{FF2B5EF4-FFF2-40B4-BE49-F238E27FC236}">
                <a16:creationId xmlns="" xmlns:a16="http://schemas.microsoft.com/office/drawing/2014/main" id="{9A489126-6CB1-4410-A5F1-91E4E0955824}"/>
              </a:ext>
            </a:extLst>
          </p:cNvPr>
          <p:cNvSpPr>
            <a:spLocks noGrp="1"/>
          </p:cNvSpPr>
          <p:nvPr>
            <p:ph idx="1"/>
          </p:nvPr>
        </p:nvSpPr>
        <p:spPr/>
        <p:txBody>
          <a:bodyPr>
            <a:normAutofit/>
          </a:bodyPr>
          <a:lstStyle/>
          <a:p>
            <a:pPr marL="0" indent="0">
              <a:buNone/>
            </a:pPr>
            <a:r>
              <a:rPr lang="en-US" dirty="0" smtClean="0"/>
              <a:t>The </a:t>
            </a:r>
            <a:r>
              <a:rPr lang="en-US" dirty="0"/>
              <a:t>budget resolution is Congress’s response to the President’s budget. It is a concurrent resolution because it is an agreement between the House and Senate that establishes overall budgetary and fiscal policy to be carried out through subsequent legislation. The budget resolution must cover at least five fiscal years: the upcoming fiscal year (referred to as the “budget year”) plus the four subsequent fiscal </a:t>
            </a:r>
            <a:r>
              <a:rPr lang="en-US" dirty="0" smtClean="0"/>
              <a:t>years.</a:t>
            </a:r>
            <a:endParaRPr lang="en-US" dirty="0"/>
          </a:p>
        </p:txBody>
      </p:sp>
    </p:spTree>
    <p:extLst>
      <p:ext uri="{BB962C8B-B14F-4D97-AF65-F5344CB8AC3E}">
        <p14:creationId xmlns:p14="http://schemas.microsoft.com/office/powerpoint/2010/main" val="1748629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08F2FD-5EB8-4848-A6AF-4242457CC975}"/>
              </a:ext>
            </a:extLst>
          </p:cNvPr>
          <p:cNvSpPr>
            <a:spLocks noGrp="1"/>
          </p:cNvSpPr>
          <p:nvPr>
            <p:ph type="title"/>
          </p:nvPr>
        </p:nvSpPr>
        <p:spPr/>
        <p:txBody>
          <a:bodyPr/>
          <a:lstStyle/>
          <a:p>
            <a:r>
              <a:rPr lang="en-US" dirty="0" smtClean="0"/>
              <a:t>Budget Resolution </a:t>
            </a:r>
            <a:r>
              <a:rPr lang="en-US" sz="2800" b="0" dirty="0" smtClean="0"/>
              <a:t>(cont.)</a:t>
            </a:r>
            <a:endParaRPr lang="en-US" sz="2800" b="0" dirty="0"/>
          </a:p>
        </p:txBody>
      </p:sp>
      <p:sp>
        <p:nvSpPr>
          <p:cNvPr id="3" name="Content Placeholder 2">
            <a:extLst>
              <a:ext uri="{FF2B5EF4-FFF2-40B4-BE49-F238E27FC236}">
                <a16:creationId xmlns="" xmlns:a16="http://schemas.microsoft.com/office/drawing/2014/main" id="{9A489126-6CB1-4410-A5F1-91E4E0955824}"/>
              </a:ext>
            </a:extLst>
          </p:cNvPr>
          <p:cNvSpPr>
            <a:spLocks noGrp="1"/>
          </p:cNvSpPr>
          <p:nvPr>
            <p:ph idx="1"/>
          </p:nvPr>
        </p:nvSpPr>
        <p:spPr/>
        <p:txBody>
          <a:bodyPr>
            <a:normAutofit/>
          </a:bodyPr>
          <a:lstStyle/>
          <a:p>
            <a:pPr marL="0" indent="0">
              <a:buNone/>
            </a:pPr>
            <a:r>
              <a:rPr lang="en-US" dirty="0"/>
              <a:t>The budget resolution is not sent to the President and does not become law. It does not provide budget authority or raise or lower revenues; instead, it is a guide for the House and Senate as they consider various budget-related bills, including appropriations and tax measures. </a:t>
            </a:r>
          </a:p>
        </p:txBody>
      </p:sp>
    </p:spTree>
    <p:extLst>
      <p:ext uri="{BB962C8B-B14F-4D97-AF65-F5344CB8AC3E}">
        <p14:creationId xmlns:p14="http://schemas.microsoft.com/office/powerpoint/2010/main" val="272686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Resolution </a:t>
            </a:r>
            <a:r>
              <a:rPr lang="en-US" sz="2800" b="0" dirty="0" smtClean="0"/>
              <a:t>(cont.)</a:t>
            </a:r>
            <a:endParaRPr lang="en-US" sz="2800" b="0" dirty="0"/>
          </a:p>
        </p:txBody>
      </p:sp>
      <p:sp>
        <p:nvSpPr>
          <p:cNvPr id="3" name="Content Placeholder 2"/>
          <p:cNvSpPr>
            <a:spLocks noGrp="1"/>
          </p:cNvSpPr>
          <p:nvPr>
            <p:ph idx="1"/>
          </p:nvPr>
        </p:nvSpPr>
        <p:spPr/>
        <p:txBody>
          <a:bodyPr/>
          <a:lstStyle/>
          <a:p>
            <a:r>
              <a:rPr lang="en-US" dirty="0" smtClean="0"/>
              <a:t>Law </a:t>
            </a:r>
            <a:r>
              <a:rPr lang="en-US" dirty="0"/>
              <a:t>establishes April 15 as the target date for congressional adoption of the budget resolution. Since </a:t>
            </a:r>
            <a:r>
              <a:rPr lang="en-US" dirty="0" smtClean="0"/>
              <a:t>FY1977</a:t>
            </a:r>
            <a:r>
              <a:rPr lang="en-US" dirty="0"/>
              <a:t>, Congress has frequently not met this target date. In </a:t>
            </a:r>
            <a:r>
              <a:rPr lang="en-US" dirty="0" smtClean="0"/>
              <a:t>recent </a:t>
            </a:r>
            <a:r>
              <a:rPr lang="en-US" dirty="0"/>
              <a:t>years (FY1999, FY2003, FY2005, FY2007, FY2011-FY2015, and FY2017), Congress </a:t>
            </a:r>
            <a:r>
              <a:rPr lang="en-US" dirty="0" smtClean="0"/>
              <a:t>often did </a:t>
            </a:r>
            <a:r>
              <a:rPr lang="en-US" dirty="0"/>
              <a:t>not adopt a budget </a:t>
            </a:r>
            <a:r>
              <a:rPr lang="en-US" dirty="0" smtClean="0"/>
              <a:t>resolution.</a:t>
            </a:r>
            <a:endParaRPr lang="en-US" dirty="0"/>
          </a:p>
          <a:p>
            <a:r>
              <a:rPr lang="en-US" dirty="0"/>
              <a:t>There is no penalty if the budget resolution is not completed before April </a:t>
            </a:r>
            <a:r>
              <a:rPr lang="en-US" dirty="0" smtClean="0"/>
              <a:t>15, </a:t>
            </a:r>
            <a:r>
              <a:rPr lang="en-US" dirty="0"/>
              <a:t>or not at all. </a:t>
            </a:r>
          </a:p>
        </p:txBody>
      </p:sp>
    </p:spTree>
    <p:extLst>
      <p:ext uri="{BB962C8B-B14F-4D97-AF65-F5344CB8AC3E}">
        <p14:creationId xmlns:p14="http://schemas.microsoft.com/office/powerpoint/2010/main" val="1609397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Appropriation Measures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When considering appropriations measures, Congress </a:t>
            </a:r>
            <a:r>
              <a:rPr lang="en-US" dirty="0" smtClean="0"/>
              <a:t>exercises </a:t>
            </a:r>
            <a:r>
              <a:rPr lang="en-US" dirty="0"/>
              <a:t>the power granted to it under the Constitution, which states, “No money shall be drawn from the Treasury, but in Consequence of Appropriations made by Law</a:t>
            </a:r>
            <a:r>
              <a:rPr lang="en-US" dirty="0" smtClean="0"/>
              <a:t>.”</a:t>
            </a:r>
          </a:p>
          <a:p>
            <a:r>
              <a:rPr lang="en-US" dirty="0" smtClean="0"/>
              <a:t>The </a:t>
            </a:r>
            <a:r>
              <a:rPr lang="en-US" dirty="0"/>
              <a:t>so-called </a:t>
            </a:r>
            <a:r>
              <a:rPr lang="en-US" dirty="0" err="1"/>
              <a:t>Antideficiency</a:t>
            </a:r>
            <a:r>
              <a:rPr lang="en-US" dirty="0"/>
              <a:t> Act, </a:t>
            </a:r>
            <a:r>
              <a:rPr lang="en-US" dirty="0" smtClean="0"/>
              <a:t>explicitly prohibits Federal </a:t>
            </a:r>
            <a:r>
              <a:rPr lang="en-US" dirty="0"/>
              <a:t>government employees and officers from making contracts or other obligations in advance </a:t>
            </a:r>
            <a:r>
              <a:rPr lang="en-US" dirty="0" smtClean="0"/>
              <a:t>or </a:t>
            </a:r>
            <a:r>
              <a:rPr lang="en-US" dirty="0"/>
              <a:t>in excess of an appropriation, unless authorized by law, and providing administrative and criminal sanctions for those who violate the act</a:t>
            </a:r>
            <a:r>
              <a:rPr lang="en-US" dirty="0" smtClean="0"/>
              <a:t>.</a:t>
            </a:r>
          </a:p>
          <a:p>
            <a:r>
              <a:rPr lang="en-US" dirty="0" smtClean="0"/>
              <a:t>Under </a:t>
            </a:r>
            <a:r>
              <a:rPr lang="en-US" dirty="0"/>
              <a:t>law, public funds may be used only for the purpose(s) for which Congress appropriated the funds</a:t>
            </a:r>
            <a:r>
              <a:rPr lang="en-US" dirty="0" smtClean="0"/>
              <a:t>.</a:t>
            </a:r>
            <a:endParaRPr lang="en-US" dirty="0"/>
          </a:p>
        </p:txBody>
      </p:sp>
    </p:spTree>
    <p:extLst>
      <p:ext uri="{BB962C8B-B14F-4D97-AF65-F5344CB8AC3E}">
        <p14:creationId xmlns:p14="http://schemas.microsoft.com/office/powerpoint/2010/main" val="1143783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Appropriation Measures </a:t>
            </a:r>
            <a:r>
              <a:rPr lang="en-US" sz="2800" b="0" dirty="0" smtClean="0"/>
              <a:t>(cont.)</a:t>
            </a:r>
            <a:endParaRPr lang="en-US" sz="2800" b="0" dirty="0"/>
          </a:p>
        </p:txBody>
      </p:sp>
      <p:sp>
        <p:nvSpPr>
          <p:cNvPr id="3" name="Content Placeholder 2"/>
          <p:cNvSpPr>
            <a:spLocks noGrp="1"/>
          </p:cNvSpPr>
          <p:nvPr>
            <p:ph idx="1"/>
          </p:nvPr>
        </p:nvSpPr>
        <p:spPr/>
        <p:txBody>
          <a:bodyPr>
            <a:normAutofit/>
          </a:bodyPr>
          <a:lstStyle/>
          <a:p>
            <a:r>
              <a:rPr lang="en-US" dirty="0">
                <a:solidFill>
                  <a:schemeClr val="bg1"/>
                </a:solidFill>
              </a:rPr>
              <a:t>The timing of the various stages of the appropriations process tends to vary from year to year. </a:t>
            </a:r>
            <a:endParaRPr lang="en-US" dirty="0" smtClean="0">
              <a:solidFill>
                <a:schemeClr val="bg1"/>
              </a:solidFill>
            </a:endParaRPr>
          </a:p>
          <a:p>
            <a:r>
              <a:rPr lang="en-US" dirty="0" smtClean="0">
                <a:solidFill>
                  <a:schemeClr val="bg1"/>
                </a:solidFill>
              </a:rPr>
              <a:t>The </a:t>
            </a:r>
            <a:r>
              <a:rPr lang="en-US" dirty="0">
                <a:solidFill>
                  <a:schemeClr val="bg1"/>
                </a:solidFill>
              </a:rPr>
              <a:t>Senate Appropriations Committee typically begins reporting the bills in June and generally completes committee consideration prior to the August </a:t>
            </a:r>
            <a:r>
              <a:rPr lang="en-US" dirty="0" smtClean="0">
                <a:solidFill>
                  <a:schemeClr val="bg1"/>
                </a:solidFill>
              </a:rPr>
              <a:t>recess. </a:t>
            </a:r>
            <a:r>
              <a:rPr lang="en-US" dirty="0">
                <a:solidFill>
                  <a:schemeClr val="bg1"/>
                </a:solidFill>
              </a:rPr>
              <a:t>The Senate typically begins floor consideration of the bills beginning in June or July. </a:t>
            </a:r>
          </a:p>
        </p:txBody>
      </p:sp>
    </p:spTree>
    <p:extLst>
      <p:ext uri="{BB962C8B-B14F-4D97-AF65-F5344CB8AC3E}">
        <p14:creationId xmlns:p14="http://schemas.microsoft.com/office/powerpoint/2010/main" val="706452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Action</a:t>
            </a:r>
            <a:endParaRPr lang="en-US" dirty="0"/>
          </a:p>
        </p:txBody>
      </p:sp>
      <p:sp>
        <p:nvSpPr>
          <p:cNvPr id="3" name="Content Placeholder 2"/>
          <p:cNvSpPr>
            <a:spLocks noGrp="1"/>
          </p:cNvSpPr>
          <p:nvPr>
            <p:ph idx="1"/>
          </p:nvPr>
        </p:nvSpPr>
        <p:spPr>
          <a:xfrm>
            <a:off x="840004" y="1751527"/>
            <a:ext cx="7675345" cy="4425436"/>
          </a:xfrm>
        </p:spPr>
        <p:txBody>
          <a:bodyPr>
            <a:normAutofit/>
          </a:bodyPr>
          <a:lstStyle/>
          <a:p>
            <a:pPr marL="0" indent="0">
              <a:buNone/>
            </a:pPr>
            <a:r>
              <a:rPr lang="en-US" dirty="0" smtClean="0">
                <a:solidFill>
                  <a:schemeClr val="bg1"/>
                </a:solidFill>
              </a:rPr>
              <a:t>Once </a:t>
            </a:r>
            <a:r>
              <a:rPr lang="en-US" dirty="0">
                <a:solidFill>
                  <a:schemeClr val="bg1"/>
                </a:solidFill>
              </a:rPr>
              <a:t>the House and Senate have both completed initial consideration of an appropriations measure, the Appropriations Committees in each chamber will endeavor to negotiate a resolution of the differences between their respective versions. The practice has generally been for the House and Senate to convene a conference committee to resolve differences between the chambers on appropriations </a:t>
            </a:r>
            <a:r>
              <a:rPr lang="en-US" dirty="0" smtClean="0">
                <a:solidFill>
                  <a:schemeClr val="bg1"/>
                </a:solidFill>
              </a:rPr>
              <a:t>bills. Alternatively</a:t>
            </a:r>
            <a:r>
              <a:rPr lang="en-US" dirty="0">
                <a:solidFill>
                  <a:schemeClr val="bg1"/>
                </a:solidFill>
              </a:rPr>
              <a:t>, agreement may be reached through an exchange of amendments between the </a:t>
            </a:r>
            <a:r>
              <a:rPr lang="en-US" dirty="0" smtClean="0">
                <a:solidFill>
                  <a:schemeClr val="bg1"/>
                </a:solidFill>
              </a:rPr>
              <a:t>houses.  </a:t>
            </a:r>
            <a:endParaRPr lang="en-US" dirty="0">
              <a:solidFill>
                <a:schemeClr val="bg1"/>
              </a:solidFill>
            </a:endParaRPr>
          </a:p>
        </p:txBody>
      </p:sp>
    </p:spTree>
    <p:extLst>
      <p:ext uri="{BB962C8B-B14F-4D97-AF65-F5344CB8AC3E}">
        <p14:creationId xmlns:p14="http://schemas.microsoft.com/office/powerpoint/2010/main" val="3709698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Action</a:t>
            </a:r>
            <a:endParaRPr lang="en-US" dirty="0"/>
          </a:p>
        </p:txBody>
      </p:sp>
      <p:sp>
        <p:nvSpPr>
          <p:cNvPr id="3" name="Content Placeholder 2"/>
          <p:cNvSpPr>
            <a:spLocks noGrp="1"/>
          </p:cNvSpPr>
          <p:nvPr>
            <p:ph idx="1"/>
          </p:nvPr>
        </p:nvSpPr>
        <p:spPr>
          <a:xfrm>
            <a:off x="840004" y="1825627"/>
            <a:ext cx="7675345" cy="3815319"/>
          </a:xfrm>
        </p:spPr>
        <p:txBody>
          <a:bodyPr>
            <a:normAutofit/>
          </a:bodyPr>
          <a:lstStyle/>
          <a:p>
            <a:pPr marL="0" indent="0">
              <a:buNone/>
            </a:pPr>
            <a:r>
              <a:rPr lang="en-US" dirty="0">
                <a:solidFill>
                  <a:schemeClr val="bg1"/>
                </a:solidFill>
              </a:rPr>
              <a:t>Regular appropriations bills contain a series of unnumbered paragraphs with headings, generally reflecting a unique budget account</a:t>
            </a:r>
            <a:r>
              <a:rPr lang="en-US" dirty="0" smtClean="0">
                <a:solidFill>
                  <a:schemeClr val="bg1"/>
                </a:solidFill>
              </a:rPr>
              <a:t>. </a:t>
            </a:r>
            <a:r>
              <a:rPr lang="en-US" dirty="0">
                <a:solidFill>
                  <a:schemeClr val="bg1"/>
                </a:solidFill>
              </a:rPr>
              <a:t>Under these measures, funding for each department and large independent agency is organized in one or several accounts. Each account generally includes similar programs, projects, or items, such as a </a:t>
            </a:r>
            <a:r>
              <a:rPr lang="en-US" dirty="0" smtClean="0">
                <a:solidFill>
                  <a:schemeClr val="bg1"/>
                </a:solidFill>
              </a:rPr>
              <a:t>salaries </a:t>
            </a:r>
            <a:r>
              <a:rPr lang="en-US" dirty="0">
                <a:solidFill>
                  <a:schemeClr val="bg1"/>
                </a:solidFill>
              </a:rPr>
              <a:t>and expenses account, although a few accounts include only a single program, project, or item. </a:t>
            </a:r>
          </a:p>
        </p:txBody>
      </p:sp>
    </p:spTree>
    <p:extLst>
      <p:ext uri="{BB962C8B-B14F-4D97-AF65-F5344CB8AC3E}">
        <p14:creationId xmlns:p14="http://schemas.microsoft.com/office/powerpoint/2010/main" val="267028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8F2FD-5EB8-4848-A6AF-4242457CC975}"/>
              </a:ext>
            </a:extLst>
          </p:cNvPr>
          <p:cNvSpPr>
            <a:spLocks noGrp="1"/>
          </p:cNvSpPr>
          <p:nvPr>
            <p:ph type="title"/>
          </p:nvPr>
        </p:nvSpPr>
        <p:spPr>
          <a:xfrm>
            <a:off x="1218096" y="126990"/>
            <a:ext cx="6043083" cy="862537"/>
          </a:xfrm>
        </p:spPr>
        <p:txBody>
          <a:bodyPr>
            <a:normAutofit/>
          </a:bodyPr>
          <a:lstStyle/>
          <a:p>
            <a:r>
              <a:rPr lang="en-US" dirty="0" smtClean="0"/>
              <a:t>RSA Structure</a:t>
            </a:r>
            <a:endParaRPr lang="en-US" dirty="0"/>
          </a:p>
        </p:txBody>
      </p:sp>
      <p:sp>
        <p:nvSpPr>
          <p:cNvPr id="3" name="Content Placeholder 2">
            <a:extLst>
              <a:ext uri="{FF2B5EF4-FFF2-40B4-BE49-F238E27FC236}">
                <a16:creationId xmlns:a16="http://schemas.microsoft.com/office/drawing/2014/main" xmlns="" id="{9A489126-6CB1-4410-A5F1-91E4E0955824}"/>
              </a:ext>
            </a:extLst>
          </p:cNvPr>
          <p:cNvSpPr>
            <a:spLocks noGrp="1"/>
          </p:cNvSpPr>
          <p:nvPr>
            <p:ph idx="1"/>
          </p:nvPr>
        </p:nvSpPr>
        <p:spPr>
          <a:xfrm>
            <a:off x="372533" y="1583267"/>
            <a:ext cx="8255000" cy="4402666"/>
          </a:xfrm>
        </p:spPr>
        <p:txBody>
          <a:bodyPr>
            <a:normAutofit/>
          </a:bodyPr>
          <a:lstStyle/>
          <a:p>
            <a:pPr marL="0" indent="0">
              <a:buNone/>
            </a:pPr>
            <a:endParaRPr lang="en-US" sz="2400" dirty="0" smtClean="0"/>
          </a:p>
          <a:p>
            <a:endParaRPr lang="en-US" sz="2400" dirty="0"/>
          </a:p>
          <a:p>
            <a:pPr marL="0" indent="0">
              <a:buNone/>
            </a:pPr>
            <a:endParaRPr lang="en-US" sz="2400" dirty="0" smtClean="0"/>
          </a:p>
          <a:p>
            <a:pPr marL="0" indent="0">
              <a:buNone/>
            </a:pPr>
            <a:endParaRPr lang="en-US" sz="2400" dirty="0" smtClean="0"/>
          </a:p>
        </p:txBody>
      </p:sp>
      <p:graphicFrame>
        <p:nvGraphicFramePr>
          <p:cNvPr id="5" name="Diagram 4" descr="Organizational Chart of RSA." title="RSA Org Chart"/>
          <p:cNvGraphicFramePr/>
          <p:nvPr>
            <p:extLst>
              <p:ext uri="{D42A27DB-BD31-4B8C-83A1-F6EECF244321}">
                <p14:modId xmlns:p14="http://schemas.microsoft.com/office/powerpoint/2010/main" val="3313614717"/>
              </p:ext>
            </p:extLst>
          </p:nvPr>
        </p:nvGraphicFramePr>
        <p:xfrm>
          <a:off x="544132" y="669702"/>
          <a:ext cx="7208949" cy="5776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172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Action</a:t>
            </a:r>
            <a:endParaRPr lang="en-US" dirty="0"/>
          </a:p>
        </p:txBody>
      </p:sp>
      <p:sp>
        <p:nvSpPr>
          <p:cNvPr id="3" name="Content Placeholder 2"/>
          <p:cNvSpPr>
            <a:spLocks noGrp="1"/>
          </p:cNvSpPr>
          <p:nvPr>
            <p:ph idx="1"/>
          </p:nvPr>
        </p:nvSpPr>
        <p:spPr/>
        <p:txBody>
          <a:bodyPr/>
          <a:lstStyle/>
          <a:p>
            <a:pPr marL="0" indent="0">
              <a:buNone/>
            </a:pPr>
            <a:r>
              <a:rPr lang="en-US" dirty="0">
                <a:solidFill>
                  <a:schemeClr val="bg1"/>
                </a:solidFill>
              </a:rPr>
              <a:t>Under the </a:t>
            </a:r>
            <a:r>
              <a:rPr lang="en-US" dirty="0" smtClean="0">
                <a:solidFill>
                  <a:schemeClr val="bg1"/>
                </a:solidFill>
              </a:rPr>
              <a:t>Constitution, </a:t>
            </a:r>
            <a:r>
              <a:rPr lang="en-US" dirty="0">
                <a:solidFill>
                  <a:schemeClr val="bg1"/>
                </a:solidFill>
              </a:rPr>
              <a:t>after a measure is presented to the </a:t>
            </a:r>
            <a:r>
              <a:rPr lang="en-US" dirty="0" smtClean="0">
                <a:solidFill>
                  <a:schemeClr val="bg1"/>
                </a:solidFill>
              </a:rPr>
              <a:t>President, the President has </a:t>
            </a:r>
            <a:r>
              <a:rPr lang="en-US" dirty="0">
                <a:solidFill>
                  <a:schemeClr val="bg1"/>
                </a:solidFill>
              </a:rPr>
              <a:t>10 days to sign or veto the measure. </a:t>
            </a:r>
            <a:r>
              <a:rPr lang="en-US" dirty="0" smtClean="0">
                <a:solidFill>
                  <a:schemeClr val="bg1"/>
                </a:solidFill>
              </a:rPr>
              <a:t>If the President takes </a:t>
            </a:r>
            <a:r>
              <a:rPr lang="en-US" dirty="0">
                <a:solidFill>
                  <a:schemeClr val="bg1"/>
                </a:solidFill>
              </a:rPr>
              <a:t>no action, the bill automatically becomes law at the end of the 10-day period if Congress is in session. Conversely, if </a:t>
            </a:r>
            <a:r>
              <a:rPr lang="en-US" dirty="0" smtClean="0">
                <a:solidFill>
                  <a:schemeClr val="bg1"/>
                </a:solidFill>
              </a:rPr>
              <a:t>the President  takes </a:t>
            </a:r>
            <a:r>
              <a:rPr lang="en-US" dirty="0">
                <a:solidFill>
                  <a:schemeClr val="bg1"/>
                </a:solidFill>
              </a:rPr>
              <a:t>no action when Congress has adjourned, </a:t>
            </a:r>
            <a:r>
              <a:rPr lang="en-US" dirty="0" smtClean="0">
                <a:solidFill>
                  <a:schemeClr val="bg1"/>
                </a:solidFill>
              </a:rPr>
              <a:t>the President may </a:t>
            </a:r>
            <a:r>
              <a:rPr lang="en-US" dirty="0">
                <a:solidFill>
                  <a:schemeClr val="bg1"/>
                </a:solidFill>
              </a:rPr>
              <a:t>pocket veto the bill. </a:t>
            </a:r>
          </a:p>
        </p:txBody>
      </p:sp>
    </p:spTree>
    <p:extLst>
      <p:ext uri="{BB962C8B-B14F-4D97-AF65-F5344CB8AC3E}">
        <p14:creationId xmlns:p14="http://schemas.microsoft.com/office/powerpoint/2010/main" val="3295570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Resolutions</a:t>
            </a:r>
            <a:endParaRPr lang="en-US" dirty="0"/>
          </a:p>
        </p:txBody>
      </p:sp>
      <p:sp>
        <p:nvSpPr>
          <p:cNvPr id="3" name="Content Placeholder 2"/>
          <p:cNvSpPr>
            <a:spLocks noGrp="1"/>
          </p:cNvSpPr>
          <p:nvPr>
            <p:ph idx="1"/>
          </p:nvPr>
        </p:nvSpPr>
        <p:spPr/>
        <p:txBody>
          <a:bodyPr/>
          <a:lstStyle/>
          <a:p>
            <a:pPr marL="0" indent="0">
              <a:buNone/>
            </a:pPr>
            <a:r>
              <a:rPr lang="en-US" dirty="0">
                <a:solidFill>
                  <a:schemeClr val="bg1"/>
                </a:solidFill>
              </a:rPr>
              <a:t>In general, budget authority provided in regular appropriations expires at the end of the fiscal year—September 30—unless otherwise specified. If action on one or more regular appropriations measures has not been completed by the start of the fiscal year, on October 1, the agencies funded by these bills must cease non-excepted activities due to lack of budget </a:t>
            </a:r>
            <a:r>
              <a:rPr lang="en-US" dirty="0" smtClean="0">
                <a:solidFill>
                  <a:schemeClr val="bg1"/>
                </a:solidFill>
              </a:rPr>
              <a:t>authority.</a:t>
            </a:r>
            <a:endParaRPr lang="en-US" dirty="0">
              <a:solidFill>
                <a:schemeClr val="bg1"/>
              </a:solidFill>
            </a:endParaRPr>
          </a:p>
        </p:txBody>
      </p:sp>
    </p:spTree>
    <p:extLst>
      <p:ext uri="{BB962C8B-B14F-4D97-AF65-F5344CB8AC3E}">
        <p14:creationId xmlns:p14="http://schemas.microsoft.com/office/powerpoint/2010/main" val="1974620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Resolutions </a:t>
            </a:r>
            <a:r>
              <a:rPr lang="en-US" sz="2800" b="0" dirty="0" smtClean="0"/>
              <a:t>(cont.)</a:t>
            </a:r>
            <a:endParaRPr lang="en-US" sz="2800" b="0" dirty="0"/>
          </a:p>
        </p:txBody>
      </p:sp>
      <p:sp>
        <p:nvSpPr>
          <p:cNvPr id="3" name="Content Placeholder 2"/>
          <p:cNvSpPr>
            <a:spLocks noGrp="1"/>
          </p:cNvSpPr>
          <p:nvPr>
            <p:ph idx="1"/>
          </p:nvPr>
        </p:nvSpPr>
        <p:spPr>
          <a:xfrm>
            <a:off x="840004" y="1825627"/>
            <a:ext cx="7675345" cy="3493348"/>
          </a:xfrm>
        </p:spPr>
        <p:txBody>
          <a:bodyPr/>
          <a:lstStyle/>
          <a:p>
            <a:pPr marL="0" indent="0">
              <a:buNone/>
            </a:pPr>
            <a:r>
              <a:rPr lang="en-US" dirty="0" smtClean="0">
                <a:solidFill>
                  <a:schemeClr val="bg1"/>
                </a:solidFill>
              </a:rPr>
              <a:t>Traditionally</a:t>
            </a:r>
            <a:r>
              <a:rPr lang="en-US" dirty="0">
                <a:solidFill>
                  <a:schemeClr val="bg1"/>
                </a:solidFill>
              </a:rPr>
              <a:t>, temporary funding has been provided in the form of a joint resolution to allow agencies or programs to continue to obligate funds at a particular rate (such as the rate of operations for the previous fiscal year) for a specific period of time, which may range from a single day to an entire fiscal year. These measures are known as continuing resolutions (or CRs). </a:t>
            </a:r>
          </a:p>
        </p:txBody>
      </p:sp>
    </p:spTree>
    <p:extLst>
      <p:ext uri="{BB962C8B-B14F-4D97-AF65-F5344CB8AC3E}">
        <p14:creationId xmlns:p14="http://schemas.microsoft.com/office/powerpoint/2010/main" val="919752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Resolutions </a:t>
            </a:r>
            <a:r>
              <a:rPr lang="en-US" sz="2800" b="0" dirty="0" smtClean="0"/>
              <a:t>(cont.)</a:t>
            </a:r>
            <a:endParaRPr lang="en-US" sz="2800" b="0" dirty="0"/>
          </a:p>
        </p:txBody>
      </p:sp>
      <p:sp>
        <p:nvSpPr>
          <p:cNvPr id="3" name="Content Placeholder 2"/>
          <p:cNvSpPr>
            <a:spLocks noGrp="1"/>
          </p:cNvSpPr>
          <p:nvPr>
            <p:ph idx="1"/>
          </p:nvPr>
        </p:nvSpPr>
        <p:spPr/>
        <p:txBody>
          <a:bodyPr>
            <a:normAutofit fontScale="92500" lnSpcReduction="10000"/>
          </a:bodyPr>
          <a:lstStyle/>
          <a:p>
            <a:r>
              <a:rPr lang="en-US" dirty="0">
                <a:solidFill>
                  <a:schemeClr val="bg1"/>
                </a:solidFill>
              </a:rPr>
              <a:t>In only four instances since FY1977 (FY1977, FY1989, FY1995, and FY1997) were all regular appropriations enacted by the start of the fiscal year. In all other instances, at least one CR was necessary to fund governmental activities until action on the remaining regular appropriations bills was </a:t>
            </a:r>
            <a:r>
              <a:rPr lang="en-US" dirty="0" smtClean="0">
                <a:solidFill>
                  <a:schemeClr val="bg1"/>
                </a:solidFill>
              </a:rPr>
              <a:t>completed.</a:t>
            </a:r>
            <a:r>
              <a:rPr lang="en-US" dirty="0">
                <a:solidFill>
                  <a:schemeClr val="bg1"/>
                </a:solidFill>
              </a:rPr>
              <a:t> </a:t>
            </a:r>
            <a:endParaRPr lang="en-US" dirty="0" smtClean="0">
              <a:solidFill>
                <a:schemeClr val="bg1"/>
              </a:solidFill>
            </a:endParaRPr>
          </a:p>
          <a:p>
            <a:r>
              <a:rPr lang="en-US" dirty="0" smtClean="0">
                <a:solidFill>
                  <a:schemeClr val="bg1"/>
                </a:solidFill>
              </a:rPr>
              <a:t>The </a:t>
            </a:r>
            <a:r>
              <a:rPr lang="en-US" dirty="0">
                <a:solidFill>
                  <a:schemeClr val="bg1"/>
                </a:solidFill>
              </a:rPr>
              <a:t>initial CR typically provides temporary funding until a specific date or until the enactment of the applicable regular appropriations acts, if earlier. Once the initial CR becomes law, additional interim CRs may be used to sequentially extend the expiration date. These subsequent CRs sometimes change the funding methods. </a:t>
            </a:r>
          </a:p>
        </p:txBody>
      </p:sp>
    </p:spTree>
    <p:extLst>
      <p:ext uri="{BB962C8B-B14F-4D97-AF65-F5344CB8AC3E}">
        <p14:creationId xmlns:p14="http://schemas.microsoft.com/office/powerpoint/2010/main" val="2745342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Spending</a:t>
            </a:r>
            <a:endParaRPr lang="en-US" dirty="0"/>
          </a:p>
        </p:txBody>
      </p:sp>
      <p:sp>
        <p:nvSpPr>
          <p:cNvPr id="3" name="Content Placeholder 2"/>
          <p:cNvSpPr>
            <a:spLocks noGrp="1"/>
          </p:cNvSpPr>
          <p:nvPr>
            <p:ph idx="1"/>
          </p:nvPr>
        </p:nvSpPr>
        <p:spPr/>
        <p:txBody>
          <a:bodyPr/>
          <a:lstStyle/>
          <a:p>
            <a:r>
              <a:rPr lang="en-US" dirty="0" smtClean="0">
                <a:solidFill>
                  <a:schemeClr val="bg1"/>
                </a:solidFill>
              </a:rPr>
              <a:t>Mandatory </a:t>
            </a:r>
            <a:r>
              <a:rPr lang="en-US" dirty="0">
                <a:solidFill>
                  <a:schemeClr val="bg1"/>
                </a:solidFill>
              </a:rPr>
              <a:t>spending is composed of budget outlays controlled by </a:t>
            </a:r>
            <a:r>
              <a:rPr lang="en-US" dirty="0" smtClean="0">
                <a:solidFill>
                  <a:schemeClr val="bg1"/>
                </a:solidFill>
              </a:rPr>
              <a:t>laws other </a:t>
            </a:r>
            <a:r>
              <a:rPr lang="en-US" dirty="0">
                <a:solidFill>
                  <a:schemeClr val="bg1"/>
                </a:solidFill>
              </a:rPr>
              <a:t>than appropriation acts, including </a:t>
            </a:r>
            <a:r>
              <a:rPr lang="en-US" dirty="0" smtClean="0">
                <a:solidFill>
                  <a:schemeClr val="bg1"/>
                </a:solidFill>
              </a:rPr>
              <a:t>Federal </a:t>
            </a:r>
            <a:r>
              <a:rPr lang="en-US" dirty="0">
                <a:solidFill>
                  <a:schemeClr val="bg1"/>
                </a:solidFill>
              </a:rPr>
              <a:t>spending on entitlement programs</a:t>
            </a:r>
            <a:r>
              <a:rPr lang="en-US" dirty="0" smtClean="0">
                <a:solidFill>
                  <a:schemeClr val="bg1"/>
                </a:solidFill>
              </a:rPr>
              <a:t>.</a:t>
            </a:r>
          </a:p>
          <a:p>
            <a:r>
              <a:rPr lang="en-US" dirty="0" smtClean="0">
                <a:solidFill>
                  <a:schemeClr val="bg1"/>
                </a:solidFill>
              </a:rPr>
              <a:t>As a mandatory program, the VR program’s annual spending authority is generally increased by the Consumer Price Index for all Urban Consumers percentage. However, the final total spending authority amount can be affected by Congressional action (e.g., sequestration).</a:t>
            </a:r>
            <a:endParaRPr lang="en-US" dirty="0">
              <a:solidFill>
                <a:schemeClr val="bg1"/>
              </a:solidFill>
            </a:endParaRPr>
          </a:p>
        </p:txBody>
      </p:sp>
    </p:spTree>
    <p:extLst>
      <p:ext uri="{BB962C8B-B14F-4D97-AF65-F5344CB8AC3E}">
        <p14:creationId xmlns:p14="http://schemas.microsoft.com/office/powerpoint/2010/main" val="4001043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lstStyle/>
          <a:p>
            <a:pPr>
              <a:buClr>
                <a:schemeClr val="bg1"/>
              </a:buClr>
              <a:buFont typeface="Wingdings" panose="05000000000000000000" pitchFamily="2" charset="2"/>
              <a:buChar char="q"/>
            </a:pPr>
            <a:r>
              <a:rPr lang="en-US" dirty="0" smtClean="0">
                <a:solidFill>
                  <a:schemeClr val="bg1"/>
                </a:solidFill>
              </a:rPr>
              <a:t> It affects:</a:t>
            </a:r>
          </a:p>
          <a:p>
            <a:pPr lvl="1">
              <a:buClr>
                <a:schemeClr val="bg1"/>
              </a:buClr>
            </a:pPr>
            <a:r>
              <a:rPr lang="en-US" sz="2800" dirty="0" smtClean="0">
                <a:solidFill>
                  <a:schemeClr val="bg1"/>
                </a:solidFill>
              </a:rPr>
              <a:t>The amount of funds each grantee receives;</a:t>
            </a:r>
          </a:p>
          <a:p>
            <a:pPr lvl="1">
              <a:buClr>
                <a:schemeClr val="bg1"/>
              </a:buClr>
            </a:pPr>
            <a:r>
              <a:rPr lang="en-US" sz="2800" dirty="0" smtClean="0">
                <a:solidFill>
                  <a:schemeClr val="bg1"/>
                </a:solidFill>
              </a:rPr>
              <a:t>When RSA is able to provide information to grantees regarding  anticipated grant award amounts for a Federal fiscal year (FFY);</a:t>
            </a:r>
          </a:p>
          <a:p>
            <a:pPr lvl="1">
              <a:buClr>
                <a:schemeClr val="bg1"/>
              </a:buClr>
            </a:pPr>
            <a:r>
              <a:rPr lang="en-US" sz="2800" dirty="0" smtClean="0">
                <a:solidFill>
                  <a:schemeClr val="bg1"/>
                </a:solidFill>
              </a:rPr>
              <a:t>The timeframe in which the initial grant award is issued; and</a:t>
            </a:r>
          </a:p>
          <a:p>
            <a:pPr lvl="1">
              <a:buClr>
                <a:schemeClr val="bg1"/>
              </a:buClr>
            </a:pPr>
            <a:r>
              <a:rPr lang="en-US" sz="2800" dirty="0" smtClean="0">
                <a:solidFill>
                  <a:schemeClr val="bg1"/>
                </a:solidFill>
              </a:rPr>
              <a:t>The number of grant award supplements a grantee receives.</a:t>
            </a:r>
          </a:p>
          <a:p>
            <a:pPr lvl="1">
              <a:buClr>
                <a:schemeClr val="bg1"/>
              </a:buClr>
            </a:pPr>
            <a:endParaRPr lang="en-US" dirty="0" smtClean="0"/>
          </a:p>
          <a:p>
            <a:pPr lvl="1">
              <a:buClr>
                <a:schemeClr val="bg1"/>
              </a:buClr>
              <a:buFont typeface="Wingdings" panose="05000000000000000000" pitchFamily="2" charset="2"/>
              <a:buChar char="§"/>
            </a:pPr>
            <a:endParaRPr lang="en-US" dirty="0"/>
          </a:p>
        </p:txBody>
      </p:sp>
    </p:spTree>
    <p:extLst>
      <p:ext uri="{BB962C8B-B14F-4D97-AF65-F5344CB8AC3E}">
        <p14:creationId xmlns:p14="http://schemas.microsoft.com/office/powerpoint/2010/main" val="2162935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Award Issuance</a:t>
            </a:r>
            <a:endParaRPr lang="en-US" dirty="0"/>
          </a:p>
        </p:txBody>
      </p:sp>
      <p:sp>
        <p:nvSpPr>
          <p:cNvPr id="3" name="Content Placeholder 2"/>
          <p:cNvSpPr>
            <a:spLocks noGrp="1"/>
          </p:cNvSpPr>
          <p:nvPr>
            <p:ph idx="1"/>
          </p:nvPr>
        </p:nvSpPr>
        <p:spPr/>
        <p:txBody>
          <a:bodyPr/>
          <a:lstStyle/>
          <a:p>
            <a:pPr marL="463550" indent="-463550">
              <a:buFont typeface="Wingdings" panose="05000000000000000000" pitchFamily="2" charset="2"/>
              <a:buChar char="q"/>
            </a:pPr>
            <a:r>
              <a:rPr lang="en-US" sz="2400" dirty="0" smtClean="0">
                <a:solidFill>
                  <a:schemeClr val="bg1"/>
                </a:solidFill>
              </a:rPr>
              <a:t>RSA’s grant award internal controls are contained in Standard Operating Procedures that are updated at least annually and approved by the Department’s Risk Management Services.</a:t>
            </a:r>
          </a:p>
          <a:p>
            <a:pPr marL="463550" indent="-463550">
              <a:buFont typeface="Wingdings" panose="05000000000000000000" pitchFamily="2" charset="2"/>
              <a:buChar char="q"/>
            </a:pPr>
            <a:r>
              <a:rPr lang="en-US" sz="2400" dirty="0" smtClean="0">
                <a:solidFill>
                  <a:schemeClr val="bg1"/>
                </a:solidFill>
              </a:rPr>
              <a:t>Prior to issuance of RSA Grant Awards:</a:t>
            </a:r>
          </a:p>
          <a:p>
            <a:pPr lvl="1">
              <a:buFont typeface="Arial" panose="020B0604020202020204" pitchFamily="34" charset="0"/>
              <a:buChar char="•"/>
            </a:pPr>
            <a:r>
              <a:rPr lang="en-US" dirty="0" smtClean="0">
                <a:solidFill>
                  <a:schemeClr val="bg1"/>
                </a:solidFill>
              </a:rPr>
              <a:t>The Department’s Budget Services reviews the spending authority provisions to determine the total amount of funding to be allocated to each award program.</a:t>
            </a:r>
          </a:p>
          <a:p>
            <a:pPr lvl="1">
              <a:buFont typeface="Arial" panose="020B0604020202020204" pitchFamily="34" charset="0"/>
              <a:buChar char="•"/>
            </a:pPr>
            <a:r>
              <a:rPr lang="en-US" dirty="0" smtClean="0">
                <a:solidFill>
                  <a:schemeClr val="bg1"/>
                </a:solidFill>
              </a:rPr>
              <a:t>Adjustments are made to the award calculation spreadsheets based upon the formula requirements.</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lvl="1"/>
            <a:endParaRPr lang="en-US" dirty="0"/>
          </a:p>
        </p:txBody>
      </p:sp>
    </p:spTree>
    <p:extLst>
      <p:ext uri="{BB962C8B-B14F-4D97-AF65-F5344CB8AC3E}">
        <p14:creationId xmlns:p14="http://schemas.microsoft.com/office/powerpoint/2010/main" val="4012114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 Award Formula Variables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bg1"/>
                </a:solidFill>
              </a:rPr>
              <a:t>Per  Capita Income </a:t>
            </a:r>
            <a:r>
              <a:rPr lang="en-US" dirty="0" smtClean="0">
                <a:solidFill>
                  <a:schemeClr val="bg1"/>
                </a:solidFill>
              </a:rPr>
              <a:t>- The </a:t>
            </a:r>
            <a:r>
              <a:rPr lang="en-US" dirty="0">
                <a:solidFill>
                  <a:schemeClr val="bg1"/>
                </a:solidFill>
              </a:rPr>
              <a:t>three-year</a:t>
            </a:r>
            <a:r>
              <a:rPr lang="en-US" i="1" dirty="0">
                <a:solidFill>
                  <a:schemeClr val="bg1"/>
                </a:solidFill>
              </a:rPr>
              <a:t> average per capita </a:t>
            </a:r>
            <a:r>
              <a:rPr lang="en-US" i="1" dirty="0" smtClean="0">
                <a:solidFill>
                  <a:schemeClr val="bg1"/>
                </a:solidFill>
              </a:rPr>
              <a:t>income</a:t>
            </a:r>
            <a:r>
              <a:rPr lang="en-US" dirty="0" smtClean="0">
                <a:solidFill>
                  <a:schemeClr val="bg1"/>
                </a:solidFill>
              </a:rPr>
              <a:t> (PCI) average </a:t>
            </a:r>
            <a:r>
              <a:rPr lang="en-US" dirty="0">
                <a:solidFill>
                  <a:schemeClr val="bg1"/>
                </a:solidFill>
              </a:rPr>
              <a:t>is calculated using the three most recent years of PCI data (available from the U.S. Department of Commerce, Bureau of Economic Analysis) that meet the requirements in Section 8(a)(2) of the Rehabilitation Act</a:t>
            </a:r>
            <a:r>
              <a:rPr lang="en-US" dirty="0" smtClean="0">
                <a:solidFill>
                  <a:schemeClr val="bg1"/>
                </a:solidFill>
              </a:rPr>
              <a:t>. </a:t>
            </a:r>
            <a:r>
              <a:rPr lang="en-US" dirty="0">
                <a:solidFill>
                  <a:schemeClr val="bg1"/>
                </a:solidFill>
              </a:rPr>
              <a:t>PCI data is updated on each even-numbered year. </a:t>
            </a:r>
          </a:p>
          <a:p>
            <a:pPr marL="0" indent="0">
              <a:buNone/>
            </a:pPr>
            <a:endParaRPr lang="en-US" dirty="0">
              <a:solidFill>
                <a:schemeClr val="bg1"/>
              </a:solidFill>
            </a:endParaRPr>
          </a:p>
        </p:txBody>
      </p:sp>
    </p:spTree>
    <p:extLst>
      <p:ext uri="{BB962C8B-B14F-4D97-AF65-F5344CB8AC3E}">
        <p14:creationId xmlns:p14="http://schemas.microsoft.com/office/powerpoint/2010/main" val="2708482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VR Award Formula Variables </a:t>
            </a:r>
            <a:r>
              <a:rPr lang="en-US" sz="2400" b="0" dirty="0" smtClean="0"/>
              <a:t>(cont.)</a:t>
            </a:r>
            <a:endParaRPr lang="en-US" sz="2400" b="0" dirty="0"/>
          </a:p>
        </p:txBody>
      </p:sp>
      <p:sp>
        <p:nvSpPr>
          <p:cNvPr id="3" name="Content Placeholder 2"/>
          <p:cNvSpPr>
            <a:spLocks noGrp="1"/>
          </p:cNvSpPr>
          <p:nvPr>
            <p:ph idx="1"/>
          </p:nvPr>
        </p:nvSpPr>
        <p:spPr/>
        <p:txBody>
          <a:bodyPr>
            <a:normAutofit/>
          </a:bodyPr>
          <a:lstStyle/>
          <a:p>
            <a:pPr marL="0" indent="0">
              <a:buNone/>
            </a:pPr>
            <a:r>
              <a:rPr lang="en-US" b="1" dirty="0">
                <a:solidFill>
                  <a:schemeClr val="bg1"/>
                </a:solidFill>
              </a:rPr>
              <a:t>Population </a:t>
            </a:r>
            <a:r>
              <a:rPr lang="en-US" dirty="0">
                <a:solidFill>
                  <a:schemeClr val="bg1"/>
                </a:solidFill>
              </a:rPr>
              <a:t>- is updated annually and is furnished by the U.S. Department of Commerce, Bureau of the Census by October 1 of the year preceding the fiscal year for which funds are appropriated.</a:t>
            </a:r>
          </a:p>
          <a:p>
            <a:pPr marL="0" indent="0">
              <a:buNone/>
            </a:pPr>
            <a:endParaRPr lang="en-US" dirty="0">
              <a:solidFill>
                <a:schemeClr val="bg1"/>
              </a:solidFill>
            </a:endParaRPr>
          </a:p>
        </p:txBody>
      </p:sp>
    </p:spTree>
    <p:extLst>
      <p:ext uri="{BB962C8B-B14F-4D97-AF65-F5344CB8AC3E}">
        <p14:creationId xmlns:p14="http://schemas.microsoft.com/office/powerpoint/2010/main" val="3904029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Award Issuance </a:t>
            </a:r>
            <a:r>
              <a:rPr lang="en-US" sz="2800" b="0" dirty="0" smtClean="0"/>
              <a:t>(cont.)</a:t>
            </a:r>
            <a:endParaRPr lang="en-US" sz="2800" b="0"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Once the formula award spreadsheets have been updated separately by Budget Services and RSA, the formula award amounts are determined for each VR agency. Only after agreement is reached between Budget Services and RSA regarding the amounts does the process continue.</a:t>
            </a:r>
          </a:p>
          <a:p>
            <a:r>
              <a:rPr lang="en-US" dirty="0" smtClean="0">
                <a:solidFill>
                  <a:schemeClr val="bg1"/>
                </a:solidFill>
              </a:rPr>
              <a:t>The grant award amounts, by agency, are provided to the RSA Commissioner for formal approval to make the awards.</a:t>
            </a:r>
          </a:p>
          <a:p>
            <a:r>
              <a:rPr lang="en-US" dirty="0" smtClean="0">
                <a:solidFill>
                  <a:schemeClr val="bg1"/>
                </a:solidFill>
              </a:rPr>
              <a:t>Verification is requested from the VR Unit that the VR services portion of the Uniform or Combined State Plan has been approved.</a:t>
            </a:r>
          </a:p>
        </p:txBody>
      </p:sp>
    </p:spTree>
    <p:extLst>
      <p:ext uri="{BB962C8B-B14F-4D97-AF65-F5344CB8AC3E}">
        <p14:creationId xmlns:p14="http://schemas.microsoft.com/office/powerpoint/2010/main" val="277065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8F2FD-5EB8-4848-A6AF-4242457CC975}"/>
              </a:ext>
            </a:extLst>
          </p:cNvPr>
          <p:cNvSpPr>
            <a:spLocks noGrp="1"/>
          </p:cNvSpPr>
          <p:nvPr>
            <p:ph type="title"/>
          </p:nvPr>
        </p:nvSpPr>
        <p:spPr>
          <a:xfrm>
            <a:off x="1009650" y="549487"/>
            <a:ext cx="6991350" cy="1209671"/>
          </a:xfrm>
        </p:spPr>
        <p:txBody>
          <a:bodyPr>
            <a:normAutofit fontScale="90000"/>
          </a:bodyPr>
          <a:lstStyle/>
          <a:p>
            <a:r>
              <a:rPr lang="en-US" dirty="0" smtClean="0"/>
              <a:t>State Monitoring and Program Improvement Division (SMPID) Functions</a:t>
            </a:r>
            <a:endParaRPr lang="en-US" dirty="0"/>
          </a:p>
        </p:txBody>
      </p:sp>
      <p:sp>
        <p:nvSpPr>
          <p:cNvPr id="3" name="Content Placeholder 2">
            <a:extLst>
              <a:ext uri="{FF2B5EF4-FFF2-40B4-BE49-F238E27FC236}">
                <a16:creationId xmlns:a16="http://schemas.microsoft.com/office/drawing/2014/main" xmlns="" id="{9A489126-6CB1-4410-A5F1-91E4E0955824}"/>
              </a:ext>
            </a:extLst>
          </p:cNvPr>
          <p:cNvSpPr>
            <a:spLocks noGrp="1"/>
          </p:cNvSpPr>
          <p:nvPr>
            <p:ph idx="1"/>
          </p:nvPr>
        </p:nvSpPr>
        <p:spPr>
          <a:xfrm>
            <a:off x="385412" y="1558344"/>
            <a:ext cx="8255000" cy="4829577"/>
          </a:xfrm>
        </p:spPr>
        <p:txBody>
          <a:bodyPr>
            <a:normAutofit/>
          </a:bodyPr>
          <a:lstStyle/>
          <a:p>
            <a:pPr marL="0" indent="0">
              <a:buNone/>
            </a:pPr>
            <a:endParaRPr lang="en-US" dirty="0" smtClean="0"/>
          </a:p>
          <a:p>
            <a:pPr marL="0" indent="0">
              <a:buNone/>
            </a:pPr>
            <a:endParaRPr lang="en-US" dirty="0" smtClean="0"/>
          </a:p>
          <a:p>
            <a:r>
              <a:rPr lang="en-US" dirty="0"/>
              <a:t>SMPID </a:t>
            </a:r>
            <a:r>
              <a:rPr lang="en-US" dirty="0" smtClean="0"/>
              <a:t>administers RSA’s </a:t>
            </a:r>
            <a:r>
              <a:rPr lang="en-US" dirty="0"/>
              <a:t>formula grant </a:t>
            </a:r>
            <a:r>
              <a:rPr lang="en-US" dirty="0" smtClean="0"/>
              <a:t>programs (VR, SE, CAP, PAIR, and OIB), ensures consistency </a:t>
            </a:r>
            <a:r>
              <a:rPr lang="en-US" dirty="0"/>
              <a:t>with </a:t>
            </a:r>
            <a:r>
              <a:rPr lang="en-US" dirty="0" smtClean="0"/>
              <a:t>Federal requirements, and helps States. implement </a:t>
            </a:r>
            <a:r>
              <a:rPr lang="en-US" dirty="0"/>
              <a:t>programs designed to improve results for individuals with </a:t>
            </a:r>
            <a:r>
              <a:rPr lang="en-US" dirty="0" smtClean="0"/>
              <a:t>disabilities. </a:t>
            </a:r>
          </a:p>
          <a:p>
            <a:pPr marL="0" indent="0">
              <a:buNone/>
            </a:pPr>
            <a:endParaRPr lang="en-US" dirty="0" smtClean="0"/>
          </a:p>
          <a:p>
            <a:r>
              <a:rPr lang="en-US" dirty="0" smtClean="0"/>
              <a:t>SMPID has five state teams that consist of staff </a:t>
            </a:r>
            <a:r>
              <a:rPr lang="en-US" dirty="0"/>
              <a:t>from each SMPID Unit (Data, Fiscal, VR, and TA). </a:t>
            </a:r>
            <a:endParaRPr lang="en-US"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293475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G5</a:t>
            </a:r>
            <a:endParaRPr lang="en-US" dirty="0"/>
          </a:p>
        </p:txBody>
      </p:sp>
      <p:sp>
        <p:nvSpPr>
          <p:cNvPr id="3" name="Content Placeholder 2"/>
          <p:cNvSpPr>
            <a:spLocks noGrp="1"/>
          </p:cNvSpPr>
          <p:nvPr>
            <p:ph idx="1"/>
          </p:nvPr>
        </p:nvSpPr>
        <p:spPr>
          <a:xfrm>
            <a:off x="820549" y="1611618"/>
            <a:ext cx="7675345" cy="4351336"/>
          </a:xfrm>
        </p:spPr>
        <p:txBody>
          <a:bodyPr/>
          <a:lstStyle/>
          <a:p>
            <a:r>
              <a:rPr lang="en-US" dirty="0" smtClean="0"/>
              <a:t>The grant award amounts for the initial grants are entered into G5 manually and verified. There is a clear separation of duties.  </a:t>
            </a:r>
          </a:p>
          <a:p>
            <a:r>
              <a:rPr lang="en-US" dirty="0" smtClean="0"/>
              <a:t>FAPIIS checks are completed in SAM.GOV.</a:t>
            </a:r>
          </a:p>
          <a:p>
            <a:r>
              <a:rPr lang="en-US" dirty="0" smtClean="0"/>
              <a:t>DUNS numbers are verified.</a:t>
            </a:r>
          </a:p>
          <a:p>
            <a:r>
              <a:rPr lang="en-US" dirty="0" smtClean="0"/>
              <a:t>Special Conditions or High Risk Status language is added to the Grant Awards as needed. </a:t>
            </a:r>
          </a:p>
          <a:p>
            <a:r>
              <a:rPr lang="en-US" dirty="0" smtClean="0"/>
              <a:t>Grant Award Notifications (GAN) are created and signed electronically.</a:t>
            </a:r>
          </a:p>
          <a:p>
            <a:pPr marL="0" indent="0">
              <a:buNone/>
            </a:pPr>
            <a:endParaRPr lang="en-US" dirty="0"/>
          </a:p>
        </p:txBody>
      </p:sp>
    </p:spTree>
    <p:extLst>
      <p:ext uri="{BB962C8B-B14F-4D97-AF65-F5344CB8AC3E}">
        <p14:creationId xmlns:p14="http://schemas.microsoft.com/office/powerpoint/2010/main" val="2166730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G5 </a:t>
            </a:r>
            <a:r>
              <a:rPr lang="en-US" sz="2800" b="0" dirty="0" smtClean="0"/>
              <a:t>(cont.)</a:t>
            </a:r>
            <a:endParaRPr lang="en-US" sz="2800" b="0" dirty="0"/>
          </a:p>
        </p:txBody>
      </p:sp>
      <p:sp>
        <p:nvSpPr>
          <p:cNvPr id="3" name="Content Placeholder 2"/>
          <p:cNvSpPr>
            <a:spLocks noGrp="1"/>
          </p:cNvSpPr>
          <p:nvPr>
            <p:ph idx="1"/>
          </p:nvPr>
        </p:nvSpPr>
        <p:spPr/>
        <p:txBody>
          <a:bodyPr/>
          <a:lstStyle/>
          <a:p>
            <a:r>
              <a:rPr lang="en-US" dirty="0" smtClean="0"/>
              <a:t>Grant awards are obligated and the GAN email is sent to grantee.</a:t>
            </a:r>
            <a:endParaRPr lang="en-US" dirty="0"/>
          </a:p>
        </p:txBody>
      </p:sp>
    </p:spTree>
    <p:extLst>
      <p:ext uri="{BB962C8B-B14F-4D97-AF65-F5344CB8AC3E}">
        <p14:creationId xmlns:p14="http://schemas.microsoft.com/office/powerpoint/2010/main" val="492897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Head’s Up</a:t>
            </a:r>
            <a:endParaRPr lang="en-US" sz="2800" b="0" dirty="0"/>
          </a:p>
        </p:txBody>
      </p:sp>
      <p:sp>
        <p:nvSpPr>
          <p:cNvPr id="3" name="Content Placeholder 2"/>
          <p:cNvSpPr>
            <a:spLocks noGrp="1"/>
          </p:cNvSpPr>
          <p:nvPr>
            <p:ph idx="1"/>
          </p:nvPr>
        </p:nvSpPr>
        <p:spPr/>
        <p:txBody>
          <a:bodyPr>
            <a:normAutofit fontScale="92500"/>
          </a:bodyPr>
          <a:lstStyle/>
          <a:p>
            <a:pPr marL="0" indent="0">
              <a:buNone/>
            </a:pPr>
            <a:r>
              <a:rPr lang="en-US" dirty="0"/>
              <a:t>Please review the specific requirements in 2 CFR part 200, Appendix XII, for </a:t>
            </a:r>
            <a:r>
              <a:rPr lang="en-US" dirty="0" smtClean="0"/>
              <a:t>additional details </a:t>
            </a:r>
            <a:r>
              <a:rPr lang="en-US" dirty="0"/>
              <a:t>regarding </a:t>
            </a:r>
            <a:r>
              <a:rPr lang="en-US" dirty="0" smtClean="0"/>
              <a:t>the FAPIIS </a:t>
            </a:r>
            <a:r>
              <a:rPr lang="en-US" dirty="0"/>
              <a:t>reporting obligation if your agency receives Federal funds exceeding the $10,000,000 threshold</a:t>
            </a:r>
            <a:r>
              <a:rPr lang="en-US" dirty="0" smtClean="0"/>
              <a:t>. You must self-disclose, semiannually:</a:t>
            </a:r>
            <a:endParaRPr lang="en-US" dirty="0"/>
          </a:p>
          <a:p>
            <a:pPr marL="0" indent="0">
              <a:buNone/>
            </a:pPr>
            <a:endParaRPr lang="en-US" dirty="0"/>
          </a:p>
          <a:p>
            <a:pPr marL="231775" indent="-231775">
              <a:buFont typeface="+mj-lt"/>
              <a:buAutoNum type="arabicPeriod"/>
            </a:pPr>
            <a:r>
              <a:rPr lang="en-US" dirty="0"/>
              <a:t>All violations of Federal criminal law involving fraud, bribery, and gratuity violations that could potentially affect an ED award. </a:t>
            </a:r>
          </a:p>
          <a:p>
            <a:pPr marL="282575" indent="-282575">
              <a:buFont typeface="+mj-lt"/>
              <a:buAutoNum type="arabicPeriod"/>
            </a:pPr>
            <a:r>
              <a:rPr lang="en-US" dirty="0" smtClean="0"/>
              <a:t>Provide notification </a:t>
            </a:r>
            <a:r>
              <a:rPr lang="en-US" dirty="0"/>
              <a:t>of certain proceedings within last 5 years.</a:t>
            </a:r>
          </a:p>
          <a:p>
            <a:pPr marL="0" indent="0">
              <a:buNone/>
            </a:pPr>
            <a:endParaRPr lang="en-US" dirty="0"/>
          </a:p>
          <a:p>
            <a:endParaRPr lang="en-US" dirty="0"/>
          </a:p>
        </p:txBody>
      </p:sp>
    </p:spTree>
    <p:extLst>
      <p:ext uri="{BB962C8B-B14F-4D97-AF65-F5344CB8AC3E}">
        <p14:creationId xmlns:p14="http://schemas.microsoft.com/office/powerpoint/2010/main" val="3626048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a:t>
            </a:r>
            <a:endParaRPr lang="en-US" dirty="0"/>
          </a:p>
        </p:txBody>
      </p:sp>
      <p:sp>
        <p:nvSpPr>
          <p:cNvPr id="3" name="Content Placeholder 2"/>
          <p:cNvSpPr>
            <a:spLocks noGrp="1"/>
          </p:cNvSpPr>
          <p:nvPr>
            <p:ph idx="1"/>
          </p:nvPr>
        </p:nvSpPr>
        <p:spPr/>
        <p:txBody>
          <a:bodyPr/>
          <a:lstStyle/>
          <a:p>
            <a:pPr marL="0" indent="0">
              <a:buNone/>
            </a:pPr>
            <a:r>
              <a:rPr lang="en-US" dirty="0" smtClean="0"/>
              <a:t>Due to the significant amount of VR funds, the VR grant award process is audited annually by external auditors. The auditors test random awards to validate the formula award calculation process, the amount awarded, internal control processes, etc.</a:t>
            </a:r>
            <a:endParaRPr lang="en-US" dirty="0"/>
          </a:p>
        </p:txBody>
      </p:sp>
    </p:spTree>
    <p:extLst>
      <p:ext uri="{BB962C8B-B14F-4D97-AF65-F5344CB8AC3E}">
        <p14:creationId xmlns:p14="http://schemas.microsoft.com/office/powerpoint/2010/main" val="176712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Issuance Timeframe	</a:t>
            </a:r>
            <a:endParaRPr lang="en-US" dirty="0"/>
          </a:p>
        </p:txBody>
      </p:sp>
      <p:sp>
        <p:nvSpPr>
          <p:cNvPr id="3" name="Content Placeholder 2"/>
          <p:cNvSpPr>
            <a:spLocks noGrp="1"/>
          </p:cNvSpPr>
          <p:nvPr>
            <p:ph idx="1"/>
          </p:nvPr>
        </p:nvSpPr>
        <p:spPr/>
        <p:txBody>
          <a:bodyPr/>
          <a:lstStyle/>
          <a:p>
            <a:r>
              <a:rPr lang="en-US" dirty="0" smtClean="0">
                <a:solidFill>
                  <a:schemeClr val="bg1"/>
                </a:solidFill>
              </a:rPr>
              <a:t>Generally speaking:</a:t>
            </a:r>
          </a:p>
          <a:p>
            <a:pPr marL="566738" lvl="1" indent="-223838"/>
            <a:r>
              <a:rPr lang="en-US" sz="2800" dirty="0" smtClean="0">
                <a:solidFill>
                  <a:schemeClr val="bg1"/>
                </a:solidFill>
              </a:rPr>
              <a:t>RSA works to issue grant awards or supplements within three to four weeks after the funds are made available; and</a:t>
            </a:r>
          </a:p>
          <a:p>
            <a:pPr marL="566738" lvl="1" indent="-223838"/>
            <a:r>
              <a:rPr lang="en-US" sz="2800" dirty="0" smtClean="0">
                <a:solidFill>
                  <a:schemeClr val="bg1"/>
                </a:solidFill>
              </a:rPr>
              <a:t>If there is a short-term CR that would expire before RSA could issue the funds, the short-term CR funds are combined with the subsequent CR.</a:t>
            </a:r>
          </a:p>
        </p:txBody>
      </p:sp>
    </p:spTree>
    <p:extLst>
      <p:ext uri="{BB962C8B-B14F-4D97-AF65-F5344CB8AC3E}">
        <p14:creationId xmlns:p14="http://schemas.microsoft.com/office/powerpoint/2010/main" val="3022728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a:t>
            </a:r>
            <a:endParaRPr lang="en-US" dirty="0"/>
          </a:p>
        </p:txBody>
      </p:sp>
      <p:sp>
        <p:nvSpPr>
          <p:cNvPr id="3" name="Content Placeholder 2"/>
          <p:cNvSpPr>
            <a:spLocks noGrp="1"/>
          </p:cNvSpPr>
          <p:nvPr>
            <p:ph idx="1"/>
          </p:nvPr>
        </p:nvSpPr>
        <p:spPr/>
        <p:txBody>
          <a:bodyPr/>
          <a:lstStyle/>
          <a:p>
            <a:pPr marL="0" indent="0" algn="ctr">
              <a:buNone/>
            </a:pPr>
            <a:r>
              <a:rPr lang="en-US" b="1" dirty="0" smtClean="0">
                <a:solidFill>
                  <a:schemeClr val="bg1"/>
                </a:solidFill>
              </a:rPr>
              <a:t>Maintenance of Effort (MOE)</a:t>
            </a:r>
          </a:p>
          <a:p>
            <a:endParaRPr lang="en-US" dirty="0">
              <a:solidFill>
                <a:schemeClr val="bg1"/>
              </a:solidFill>
            </a:endParaRPr>
          </a:p>
          <a:p>
            <a:pPr marL="0" indent="0">
              <a:buNone/>
            </a:pPr>
            <a:r>
              <a:rPr lang="en-US" dirty="0" smtClean="0">
                <a:solidFill>
                  <a:schemeClr val="bg1"/>
                </a:solidFill>
              </a:rPr>
              <a:t>Timeframe:</a:t>
            </a:r>
          </a:p>
          <a:p>
            <a:pPr marL="0" indent="0">
              <a:buNone/>
            </a:pPr>
            <a:r>
              <a:rPr lang="en-US" dirty="0">
                <a:solidFill>
                  <a:schemeClr val="bg1"/>
                </a:solidFill>
              </a:rPr>
              <a:t>	</a:t>
            </a:r>
            <a:r>
              <a:rPr lang="en-US" dirty="0" smtClean="0">
                <a:solidFill>
                  <a:schemeClr val="bg1"/>
                </a:solidFill>
              </a:rPr>
              <a:t>- Annually: May-July</a:t>
            </a:r>
          </a:p>
          <a:p>
            <a:pPr marL="863600" indent="-180975">
              <a:buNone/>
            </a:pPr>
            <a:r>
              <a:rPr lang="en-US" dirty="0" smtClean="0">
                <a:solidFill>
                  <a:schemeClr val="bg1"/>
                </a:solidFill>
              </a:rPr>
              <a:t>- As identified during monitoring or at grant award closeout.</a:t>
            </a:r>
            <a:endParaRPr lang="en-US" dirty="0">
              <a:solidFill>
                <a:schemeClr val="bg1"/>
              </a:solidFill>
            </a:endParaRPr>
          </a:p>
        </p:txBody>
      </p:sp>
    </p:spTree>
    <p:extLst>
      <p:ext uri="{BB962C8B-B14F-4D97-AF65-F5344CB8AC3E}">
        <p14:creationId xmlns:p14="http://schemas.microsoft.com/office/powerpoint/2010/main" val="3686940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152401"/>
            <a:ext cx="8042275" cy="1011382"/>
          </a:xfrm>
        </p:spPr>
        <p:txBody>
          <a:bodyPr>
            <a:normAutofit/>
          </a:bodyPr>
          <a:lstStyle/>
          <a:p>
            <a:pPr lvl="0"/>
            <a:r>
              <a:rPr lang="en-US" sz="3400" b="1" dirty="0">
                <a:solidFill>
                  <a:schemeClr val="accent4"/>
                </a:solidFill>
                <a:latin typeface="Calibri" panose="020F0502020204030204" pitchFamily="34" charset="0"/>
              </a:rPr>
              <a:t>MOE: Overview</a:t>
            </a:r>
            <a:endParaRPr lang="en-US" dirty="0"/>
          </a:p>
        </p:txBody>
      </p:sp>
      <p:sp>
        <p:nvSpPr>
          <p:cNvPr id="3" name="Content Placeholder 2"/>
          <p:cNvSpPr>
            <a:spLocks noGrp="1"/>
          </p:cNvSpPr>
          <p:nvPr>
            <p:ph idx="1"/>
          </p:nvPr>
        </p:nvSpPr>
        <p:spPr>
          <a:xfrm>
            <a:off x="507712" y="914399"/>
            <a:ext cx="8042275" cy="6192982"/>
          </a:xfrm>
        </p:spPr>
        <p:txBody>
          <a:bodyPr/>
          <a:lstStyle/>
          <a:p>
            <a:pPr lvl="0">
              <a:buFont typeface="Arial" panose="020B0604020202020204" pitchFamily="34" charset="0"/>
              <a:buChar char="•"/>
            </a:pPr>
            <a:r>
              <a:rPr lang="en-US" sz="2200" dirty="0">
                <a:solidFill>
                  <a:schemeClr val="bg1"/>
                </a:solidFill>
                <a:latin typeface="Calibri" panose="020F0502020204030204" pitchFamily="34" charset="0"/>
              </a:rPr>
              <a:t>The Secretary reduces the amount otherwise payable to a State for any fiscal year by the amount by which the total expenditures from non-Federal sources under the </a:t>
            </a:r>
            <a:r>
              <a:rPr lang="en-US" sz="2200" dirty="0" smtClean="0">
                <a:solidFill>
                  <a:schemeClr val="bg1"/>
                </a:solidFill>
                <a:latin typeface="Calibri" panose="020F0502020204030204" pitchFamily="34" charset="0"/>
              </a:rPr>
              <a:t>VR services portion of the Unified or Combined State Plan for any previous fiscal year were less than the total of those expenditures for the fiscal year two years prior to that previous fiscal year (34 C.F.R. § 361.62(a)).</a:t>
            </a:r>
          </a:p>
          <a:p>
            <a:pPr lvl="0">
              <a:buFont typeface="Arial" panose="020B0604020202020204" pitchFamily="34" charset="0"/>
              <a:buChar char="•"/>
            </a:pPr>
            <a:r>
              <a:rPr lang="en-US" sz="2200" dirty="0" smtClean="0">
                <a:solidFill>
                  <a:schemeClr val="bg1"/>
                </a:solidFill>
                <a:latin typeface="Calibri" panose="020F0502020204030204" pitchFamily="34" charset="0"/>
              </a:rPr>
              <a:t>If the State provides for the construction of a facility for community rehabilitation program purposes, the amount of the State's share of expenditures for VR services under the plan, other than for the construction of a facility for community rehabilitation program purposes or the establishment of a facility for community rehabilitation purposes, must be at least equal to the expenditures for those services for the second prior fiscal year (34 C.F.R. § 361.62(a)).</a:t>
            </a:r>
          </a:p>
          <a:p>
            <a:endParaRPr lang="en-US" dirty="0"/>
          </a:p>
        </p:txBody>
      </p:sp>
    </p:spTree>
    <p:extLst>
      <p:ext uri="{BB962C8B-B14F-4D97-AF65-F5344CB8AC3E}">
        <p14:creationId xmlns:p14="http://schemas.microsoft.com/office/powerpoint/2010/main" val="1409693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110836"/>
            <a:ext cx="8042275" cy="848882"/>
          </a:xfrm>
        </p:spPr>
        <p:txBody>
          <a:bodyPr/>
          <a:lstStyle/>
          <a:p>
            <a:r>
              <a:rPr lang="en-US" sz="3600" b="1" dirty="0">
                <a:solidFill>
                  <a:schemeClr val="accent4"/>
                </a:solidFill>
                <a:latin typeface="Calibri" panose="020F0502020204030204" pitchFamily="34" charset="0"/>
              </a:rPr>
              <a:t>MOE: Overview </a:t>
            </a:r>
            <a:r>
              <a:rPr lang="en-US" sz="2400" b="1" dirty="0">
                <a:solidFill>
                  <a:schemeClr val="accent4"/>
                </a:solidFill>
                <a:latin typeface="Calibri" panose="020F0502020204030204" pitchFamily="34" charset="0"/>
              </a:rPr>
              <a:t>(cont.)</a:t>
            </a:r>
            <a:endParaRPr lang="en-US" dirty="0">
              <a:solidFill>
                <a:schemeClr val="accent4"/>
              </a:solidFill>
            </a:endParaRPr>
          </a:p>
        </p:txBody>
      </p:sp>
      <p:sp>
        <p:nvSpPr>
          <p:cNvPr id="3" name="Content Placeholder 2"/>
          <p:cNvSpPr>
            <a:spLocks noGrp="1"/>
          </p:cNvSpPr>
          <p:nvPr>
            <p:ph idx="1"/>
          </p:nvPr>
        </p:nvSpPr>
        <p:spPr>
          <a:xfrm>
            <a:off x="549276" y="1170709"/>
            <a:ext cx="8042275" cy="5257800"/>
          </a:xfrm>
        </p:spPr>
        <p:txBody>
          <a:bodyPr/>
          <a:lstStyle/>
          <a:p>
            <a:pPr lvl="1">
              <a:buFont typeface="Arial" panose="020B0604020202020204" pitchFamily="34" charset="0"/>
              <a:buChar char="•"/>
            </a:pPr>
            <a:r>
              <a:rPr lang="en-US" sz="2200" dirty="0">
                <a:solidFill>
                  <a:schemeClr val="bg1"/>
                </a:solidFill>
                <a:latin typeface="Calibri" panose="020F0502020204030204" pitchFamily="34" charset="0"/>
              </a:rPr>
              <a:t>A State has not met its MOE requirement if, in any given FFY, the State’s total amount of non-Federal program expenditures </a:t>
            </a:r>
            <a:r>
              <a:rPr lang="en-US" sz="2200" dirty="0" smtClean="0">
                <a:solidFill>
                  <a:schemeClr val="bg1"/>
                </a:solidFill>
                <a:latin typeface="Calibri" panose="020F0502020204030204" pitchFamily="34" charset="0"/>
              </a:rPr>
              <a:t>is less than </a:t>
            </a:r>
            <a:r>
              <a:rPr lang="en-US" sz="2200" dirty="0">
                <a:solidFill>
                  <a:schemeClr val="bg1"/>
                </a:solidFill>
                <a:latin typeface="Calibri" panose="020F0502020204030204" pitchFamily="34" charset="0"/>
              </a:rPr>
              <a:t>its total non-Federal program expenditures (outlays) for the fiscal year two years before the FFY under review.</a:t>
            </a:r>
          </a:p>
          <a:p>
            <a:pPr lvl="1">
              <a:buFont typeface="Arial" panose="020B0604020202020204" pitchFamily="34" charset="0"/>
              <a:buChar char="•"/>
            </a:pPr>
            <a:r>
              <a:rPr lang="en-US" sz="2200" dirty="0" smtClean="0">
                <a:solidFill>
                  <a:schemeClr val="bg1"/>
                </a:solidFill>
                <a:latin typeface="Calibri" panose="020F0502020204030204" pitchFamily="34" charset="0"/>
              </a:rPr>
              <a:t>The </a:t>
            </a:r>
            <a:r>
              <a:rPr lang="en-US" sz="2200" dirty="0">
                <a:solidFill>
                  <a:schemeClr val="bg1"/>
                </a:solidFill>
                <a:latin typeface="Calibri" panose="020F0502020204030204" pitchFamily="34" charset="0"/>
              </a:rPr>
              <a:t>MOE requirement must be met at the State level. When determining compliance in States with Blind and General agencies, the total non-Federal program expenditures are calculated for both agencies individually and at the State level. </a:t>
            </a:r>
          </a:p>
          <a:p>
            <a:pPr lvl="1">
              <a:buFont typeface="Arial" panose="020B0604020202020204" pitchFamily="34" charset="0"/>
              <a:buChar char="•"/>
            </a:pPr>
            <a:r>
              <a:rPr lang="en-US" sz="2200" dirty="0">
                <a:solidFill>
                  <a:schemeClr val="bg1"/>
                </a:solidFill>
                <a:latin typeface="Calibri" panose="020F0502020204030204" pitchFamily="34" charset="0"/>
              </a:rPr>
              <a:t>RSA reserves </a:t>
            </a:r>
            <a:r>
              <a:rPr lang="en-US" sz="2200" dirty="0" smtClean="0">
                <a:solidFill>
                  <a:schemeClr val="bg1"/>
                </a:solidFill>
                <a:latin typeface="Calibri" panose="020F0502020204030204" pitchFamily="34" charset="0"/>
              </a:rPr>
              <a:t>15 percent </a:t>
            </a:r>
            <a:r>
              <a:rPr lang="en-US" sz="2200" dirty="0">
                <a:solidFill>
                  <a:schemeClr val="bg1"/>
                </a:solidFill>
                <a:latin typeface="Calibri" panose="020F0502020204030204" pitchFamily="34" charset="0"/>
              </a:rPr>
              <a:t>of a State’s annual VR allotment in case a State is subject to a MOE </a:t>
            </a:r>
            <a:r>
              <a:rPr lang="en-US" sz="2200" dirty="0" smtClean="0">
                <a:latin typeface="Calibri" panose="020F0502020204030204" pitchFamily="34" charset="0"/>
              </a:rPr>
              <a:t>deficit.</a:t>
            </a:r>
            <a:r>
              <a:rPr lang="en-US" sz="2200" dirty="0" smtClean="0">
                <a:solidFill>
                  <a:schemeClr val="bg1"/>
                </a:solidFill>
                <a:latin typeface="Calibri" panose="020F0502020204030204" pitchFamily="34" charset="0"/>
              </a:rPr>
              <a:t> </a:t>
            </a:r>
            <a:r>
              <a:rPr lang="en-US" sz="2200" dirty="0">
                <a:solidFill>
                  <a:schemeClr val="bg1"/>
                </a:solidFill>
                <a:latin typeface="Calibri" panose="020F0502020204030204" pitchFamily="34" charset="0"/>
              </a:rPr>
              <a:t>If </a:t>
            </a:r>
            <a:r>
              <a:rPr lang="en-US" sz="2200" dirty="0" smtClean="0">
                <a:solidFill>
                  <a:schemeClr val="bg1"/>
                </a:solidFill>
                <a:latin typeface="Calibri" panose="020F0502020204030204" pitchFamily="34" charset="0"/>
              </a:rPr>
              <a:t>there is a </a:t>
            </a:r>
            <a:r>
              <a:rPr lang="en-US" sz="2200" dirty="0">
                <a:solidFill>
                  <a:schemeClr val="bg1"/>
                </a:solidFill>
                <a:latin typeface="Calibri" panose="020F0502020204030204" pitchFamily="34" charset="0"/>
              </a:rPr>
              <a:t>MOE </a:t>
            </a:r>
            <a:r>
              <a:rPr lang="en-US" sz="2200" dirty="0" smtClean="0">
                <a:latin typeface="Calibri" panose="020F0502020204030204" pitchFamily="34" charset="0"/>
              </a:rPr>
              <a:t>deficit,</a:t>
            </a:r>
            <a:r>
              <a:rPr lang="en-US" sz="2200" dirty="0" smtClean="0">
                <a:solidFill>
                  <a:schemeClr val="bg1"/>
                </a:solidFill>
                <a:latin typeface="Calibri" panose="020F0502020204030204" pitchFamily="34" charset="0"/>
              </a:rPr>
              <a:t> </a:t>
            </a:r>
            <a:r>
              <a:rPr lang="en-US" sz="2200" dirty="0">
                <a:solidFill>
                  <a:schemeClr val="bg1"/>
                </a:solidFill>
                <a:latin typeface="Calibri" panose="020F0502020204030204" pitchFamily="34" charset="0"/>
              </a:rPr>
              <a:t>the agency’s fourth quarter allotment is reduced by the MOE </a:t>
            </a:r>
            <a:r>
              <a:rPr lang="en-US" sz="2200" dirty="0" smtClean="0">
                <a:solidFill>
                  <a:schemeClr val="bg1"/>
                </a:solidFill>
                <a:latin typeface="Calibri" panose="020F0502020204030204" pitchFamily="34" charset="0"/>
              </a:rPr>
              <a:t>deficit </a:t>
            </a:r>
            <a:r>
              <a:rPr lang="en-US" sz="2200" dirty="0">
                <a:solidFill>
                  <a:schemeClr val="bg1"/>
                </a:solidFill>
                <a:latin typeface="Calibri" panose="020F0502020204030204" pitchFamily="34" charset="0"/>
              </a:rPr>
              <a:t>amount. If a MOE </a:t>
            </a:r>
            <a:r>
              <a:rPr lang="en-US" sz="2200" dirty="0" smtClean="0">
                <a:solidFill>
                  <a:schemeClr val="bg1"/>
                </a:solidFill>
                <a:latin typeface="Calibri" panose="020F0502020204030204" pitchFamily="34" charset="0"/>
              </a:rPr>
              <a:t>deficit </a:t>
            </a:r>
            <a:r>
              <a:rPr lang="en-US" sz="2200" dirty="0">
                <a:solidFill>
                  <a:schemeClr val="bg1"/>
                </a:solidFill>
                <a:latin typeface="Calibri" panose="020F0502020204030204" pitchFamily="34" charset="0"/>
              </a:rPr>
              <a:t>is identified at a later date, the grantee’s MOE </a:t>
            </a:r>
            <a:r>
              <a:rPr lang="en-US" sz="2200" dirty="0" smtClean="0">
                <a:solidFill>
                  <a:schemeClr val="bg1"/>
                </a:solidFill>
                <a:latin typeface="Calibri" panose="020F0502020204030204" pitchFamily="34" charset="0"/>
              </a:rPr>
              <a:t>deficit </a:t>
            </a:r>
            <a:r>
              <a:rPr lang="en-US" sz="2200" dirty="0">
                <a:solidFill>
                  <a:schemeClr val="bg1"/>
                </a:solidFill>
                <a:latin typeface="Calibri" panose="020F0502020204030204" pitchFamily="34" charset="0"/>
              </a:rPr>
              <a:t>will be applied against a future grant award</a:t>
            </a:r>
            <a:r>
              <a:rPr lang="en-US" sz="2200" dirty="0" smtClean="0">
                <a:solidFill>
                  <a:schemeClr val="bg1"/>
                </a:solidFill>
                <a:latin typeface="Calibri" panose="020F0502020204030204" pitchFamily="34" charset="0"/>
              </a:rPr>
              <a:t>.</a:t>
            </a:r>
            <a:endParaRPr lang="en-US" sz="2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66378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solidFill>
                  <a:schemeClr val="accent4"/>
                </a:solidFill>
                <a:latin typeface="Calibri" panose="020F0502020204030204" pitchFamily="34" charset="0"/>
              </a:rPr>
              <a:t>MOE - Example </a:t>
            </a:r>
          </a:p>
        </p:txBody>
      </p:sp>
      <p:sp>
        <p:nvSpPr>
          <p:cNvPr id="3" name="Content Placeholder 2"/>
          <p:cNvSpPr>
            <a:spLocks noGrp="1"/>
          </p:cNvSpPr>
          <p:nvPr>
            <p:ph idx="1"/>
          </p:nvPr>
        </p:nvSpPr>
        <p:spPr/>
        <p:txBody>
          <a:bodyPr/>
          <a:lstStyle/>
          <a:p>
            <a:pPr marL="0" indent="0">
              <a:buNone/>
            </a:pPr>
            <a:r>
              <a:rPr lang="en-US" sz="2400" dirty="0">
                <a:solidFill>
                  <a:schemeClr val="bg1"/>
                </a:solidFill>
                <a:latin typeface="Calibri" panose="020F0502020204030204" pitchFamily="34" charset="0"/>
              </a:rPr>
              <a:t>A State’s non-Federal program expenditures in FFY 2015 </a:t>
            </a:r>
            <a:r>
              <a:rPr lang="en-US" sz="2400" dirty="0" smtClean="0">
                <a:solidFill>
                  <a:schemeClr val="bg1"/>
                </a:solidFill>
                <a:latin typeface="Calibri" panose="020F0502020204030204" pitchFamily="34" charset="0"/>
              </a:rPr>
              <a:t>were </a:t>
            </a:r>
            <a:r>
              <a:rPr lang="en-US" sz="2400" dirty="0">
                <a:solidFill>
                  <a:schemeClr val="bg1"/>
                </a:solidFill>
                <a:latin typeface="Calibri" panose="020F0502020204030204" pitchFamily="34" charset="0"/>
              </a:rPr>
              <a:t>$</a:t>
            </a:r>
            <a:r>
              <a:rPr lang="en-US" sz="2400" dirty="0" smtClean="0">
                <a:solidFill>
                  <a:schemeClr val="bg1"/>
                </a:solidFill>
                <a:latin typeface="Calibri" panose="020F0502020204030204" pitchFamily="34" charset="0"/>
              </a:rPr>
              <a:t>1,000,000.</a:t>
            </a:r>
            <a:endParaRPr lang="en-US" sz="2400" dirty="0">
              <a:solidFill>
                <a:schemeClr val="bg1"/>
              </a:solidFill>
              <a:latin typeface="Calibri" panose="020F0502020204030204" pitchFamily="34" charset="0"/>
            </a:endParaRPr>
          </a:p>
          <a:p>
            <a:pPr lvl="1"/>
            <a:r>
              <a:rPr lang="en-US" sz="2400" dirty="0">
                <a:solidFill>
                  <a:schemeClr val="bg1"/>
                </a:solidFill>
                <a:latin typeface="Calibri" panose="020F0502020204030204" pitchFamily="34" charset="0"/>
              </a:rPr>
              <a:t>The State’s non-Federal program expenditures in FFY 2017 must be at least $1,000,000 to satisfy </a:t>
            </a:r>
            <a:r>
              <a:rPr lang="en-US" sz="2400" dirty="0" smtClean="0">
                <a:solidFill>
                  <a:schemeClr val="bg1"/>
                </a:solidFill>
                <a:latin typeface="Calibri" panose="020F0502020204030204" pitchFamily="34" charset="0"/>
              </a:rPr>
              <a:t>MOE.</a:t>
            </a:r>
            <a:endParaRPr lang="en-US" sz="2400" dirty="0">
              <a:solidFill>
                <a:schemeClr val="bg1"/>
              </a:solidFill>
              <a:latin typeface="Calibri" panose="020F0502020204030204" pitchFamily="34" charset="0"/>
            </a:endParaRPr>
          </a:p>
          <a:p>
            <a:pPr marL="0" indent="0">
              <a:buNone/>
            </a:pPr>
            <a:r>
              <a:rPr lang="en-US" sz="2400" dirty="0">
                <a:solidFill>
                  <a:schemeClr val="bg1"/>
                </a:solidFill>
                <a:latin typeface="Calibri" panose="020F0502020204030204" pitchFamily="34" charset="0"/>
              </a:rPr>
              <a:t>If the State’s non-Federal program expenditures in FFY 2017 </a:t>
            </a:r>
            <a:r>
              <a:rPr lang="en-US" sz="2400" dirty="0" smtClean="0">
                <a:solidFill>
                  <a:schemeClr val="bg1"/>
                </a:solidFill>
                <a:latin typeface="Calibri" panose="020F0502020204030204" pitchFamily="34" charset="0"/>
              </a:rPr>
              <a:t>were </a:t>
            </a:r>
            <a:r>
              <a:rPr lang="en-US" sz="2400" dirty="0">
                <a:solidFill>
                  <a:schemeClr val="bg1"/>
                </a:solidFill>
                <a:latin typeface="Calibri" panose="020F0502020204030204" pitchFamily="34" charset="0"/>
              </a:rPr>
              <a:t>$</a:t>
            </a:r>
            <a:r>
              <a:rPr lang="en-US" sz="2400" dirty="0" smtClean="0">
                <a:solidFill>
                  <a:schemeClr val="bg1"/>
                </a:solidFill>
                <a:latin typeface="Calibri" panose="020F0502020204030204" pitchFamily="34" charset="0"/>
              </a:rPr>
              <a:t>800,000:</a:t>
            </a:r>
            <a:endParaRPr lang="en-US" sz="2400" dirty="0">
              <a:solidFill>
                <a:schemeClr val="bg1"/>
              </a:solidFill>
              <a:latin typeface="Calibri" panose="020F0502020204030204" pitchFamily="34" charset="0"/>
            </a:endParaRPr>
          </a:p>
          <a:p>
            <a:pPr lvl="1"/>
            <a:r>
              <a:rPr lang="en-US" sz="2400" dirty="0">
                <a:solidFill>
                  <a:schemeClr val="bg1"/>
                </a:solidFill>
                <a:latin typeface="Calibri" panose="020F0502020204030204" pitchFamily="34" charset="0"/>
              </a:rPr>
              <a:t>The State had a MOE deficit of $</a:t>
            </a:r>
            <a:r>
              <a:rPr lang="en-US" sz="2400" dirty="0" smtClean="0">
                <a:solidFill>
                  <a:schemeClr val="bg1"/>
                </a:solidFill>
                <a:latin typeface="Calibri" panose="020F0502020204030204" pitchFamily="34" charset="0"/>
              </a:rPr>
              <a:t>200,000.</a:t>
            </a:r>
            <a:endParaRPr lang="en-US" sz="2400" dirty="0">
              <a:solidFill>
                <a:schemeClr val="bg1"/>
              </a:solidFill>
              <a:latin typeface="Calibri" panose="020F0502020204030204" pitchFamily="34" charset="0"/>
            </a:endParaRPr>
          </a:p>
          <a:p>
            <a:pPr marL="0" indent="0">
              <a:buNone/>
            </a:pPr>
            <a:r>
              <a:rPr lang="en-US" sz="2400" dirty="0">
                <a:solidFill>
                  <a:schemeClr val="bg1"/>
                </a:solidFill>
                <a:latin typeface="Calibri" panose="020F0502020204030204" pitchFamily="34" charset="0"/>
              </a:rPr>
              <a:t>RSA would recover the MOE deficit by applying a MOE penalty of $200,000 to the State’s </a:t>
            </a:r>
            <a:r>
              <a:rPr lang="en-US" sz="2400" b="1" dirty="0">
                <a:solidFill>
                  <a:schemeClr val="bg1"/>
                </a:solidFill>
                <a:latin typeface="Calibri" panose="020F0502020204030204" pitchFamily="34" charset="0"/>
              </a:rPr>
              <a:t>FFY 2018</a:t>
            </a:r>
            <a:r>
              <a:rPr lang="en-US" sz="2400" dirty="0">
                <a:solidFill>
                  <a:schemeClr val="bg1"/>
                </a:solidFill>
                <a:latin typeface="Calibri" panose="020F0502020204030204" pitchFamily="34" charset="0"/>
              </a:rPr>
              <a:t> Federal VR fourth quarter supplement.</a:t>
            </a:r>
          </a:p>
          <a:p>
            <a:endParaRPr lang="en-US" dirty="0"/>
          </a:p>
        </p:txBody>
      </p:sp>
    </p:spTree>
    <p:extLst>
      <p:ext uri="{BB962C8B-B14F-4D97-AF65-F5344CB8AC3E}">
        <p14:creationId xmlns:p14="http://schemas.microsoft.com/office/powerpoint/2010/main" val="958888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MOE Timeline</a:t>
            </a:r>
            <a:endParaRPr lang="en-US" dirty="0"/>
          </a:p>
        </p:txBody>
      </p:sp>
      <p:sp>
        <p:nvSpPr>
          <p:cNvPr id="3" name="Content Placeholder 2"/>
          <p:cNvSpPr>
            <a:spLocks noGrp="1"/>
          </p:cNvSpPr>
          <p:nvPr>
            <p:ph idx="1"/>
          </p:nvPr>
        </p:nvSpPr>
        <p:spPr/>
        <p:txBody>
          <a:bodyPr/>
          <a:lstStyle/>
          <a:p>
            <a:pPr marL="0" indent="0">
              <a:buNone/>
            </a:pPr>
            <a:r>
              <a:rPr lang="en-US" b="1" dirty="0" smtClean="0"/>
              <a:t>May</a:t>
            </a:r>
            <a:r>
              <a:rPr lang="en-US" dirty="0" smtClean="0"/>
              <a:t> – RSA sends emails  to VR agencies with potential MOE penalties for the current FFY. This provides agencies an opportunity to review the information that RSA will use to determine compliance with the MOE requirement.</a:t>
            </a:r>
          </a:p>
          <a:p>
            <a:pPr marL="0" indent="0">
              <a:buNone/>
            </a:pPr>
            <a:endParaRPr lang="en-US" dirty="0" smtClean="0"/>
          </a:p>
          <a:p>
            <a:pPr marL="0" indent="0">
              <a:buNone/>
            </a:pPr>
            <a:r>
              <a:rPr lang="en-US" b="1" dirty="0" smtClean="0"/>
              <a:t>June</a:t>
            </a:r>
            <a:r>
              <a:rPr lang="en-US" dirty="0" smtClean="0"/>
              <a:t> – RSA issues formal MOE penalty letters to agencies.</a:t>
            </a:r>
          </a:p>
        </p:txBody>
      </p:sp>
    </p:spTree>
    <p:extLst>
      <p:ext uri="{BB962C8B-B14F-4D97-AF65-F5344CB8AC3E}">
        <p14:creationId xmlns:p14="http://schemas.microsoft.com/office/powerpoint/2010/main" val="203403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408" y="0"/>
            <a:ext cx="7886700" cy="1325559"/>
          </a:xfrm>
        </p:spPr>
        <p:txBody>
          <a:bodyPr/>
          <a:lstStyle/>
          <a:p>
            <a:r>
              <a:rPr lang="en-US" dirty="0" smtClean="0"/>
              <a:t>Who do I Contact?</a:t>
            </a:r>
            <a:endParaRPr lang="en-US" dirty="0"/>
          </a:p>
        </p:txBody>
      </p:sp>
      <p:sp>
        <p:nvSpPr>
          <p:cNvPr id="3" name="Content Placeholder 2"/>
          <p:cNvSpPr>
            <a:spLocks noGrp="1"/>
          </p:cNvSpPr>
          <p:nvPr>
            <p:ph idx="1"/>
          </p:nvPr>
        </p:nvSpPr>
        <p:spPr>
          <a:xfrm>
            <a:off x="450760" y="940158"/>
            <a:ext cx="8281115" cy="4721650"/>
          </a:xfrm>
        </p:spPr>
        <p:txBody>
          <a:bodyPr>
            <a:noAutofit/>
          </a:bodyPr>
          <a:lstStyle/>
          <a:p>
            <a:pPr marL="0" indent="0">
              <a:buNone/>
            </a:pPr>
            <a:r>
              <a:rPr lang="en-US" i="1" dirty="0" smtClean="0">
                <a:solidFill>
                  <a:schemeClr val="accent4"/>
                </a:solidFill>
              </a:rPr>
              <a:t>State Liaison</a:t>
            </a:r>
          </a:p>
          <a:p>
            <a:pPr lvl="1"/>
            <a:r>
              <a:rPr lang="en-US" dirty="0" smtClean="0"/>
              <a:t>Requests for programmatic technical assistance</a:t>
            </a:r>
          </a:p>
          <a:p>
            <a:pPr lvl="1"/>
            <a:r>
              <a:rPr lang="en-US" dirty="0" smtClean="0"/>
              <a:t>Questions about </a:t>
            </a:r>
            <a:r>
              <a:rPr lang="en-US" i="1" dirty="0" smtClean="0"/>
              <a:t>WIOA </a:t>
            </a:r>
            <a:r>
              <a:rPr lang="en-US" dirty="0" smtClean="0"/>
              <a:t>and the </a:t>
            </a:r>
            <a:r>
              <a:rPr lang="en-US" i="1" dirty="0" smtClean="0"/>
              <a:t>Rehabilitation Act </a:t>
            </a:r>
            <a:endParaRPr lang="en-US" dirty="0" smtClean="0"/>
          </a:p>
          <a:p>
            <a:pPr lvl="1"/>
            <a:r>
              <a:rPr lang="en-US" dirty="0" smtClean="0"/>
              <a:t>Questions about RSA-funded programs</a:t>
            </a:r>
          </a:p>
          <a:p>
            <a:pPr lvl="1"/>
            <a:r>
              <a:rPr lang="en-US" dirty="0" smtClean="0"/>
              <a:t>Questions about </a:t>
            </a:r>
            <a:r>
              <a:rPr lang="en-US" i="1" dirty="0" smtClean="0"/>
              <a:t>WIOA</a:t>
            </a:r>
            <a:r>
              <a:rPr lang="en-US" dirty="0" smtClean="0"/>
              <a:t> Unified/Combined State Plan </a:t>
            </a:r>
          </a:p>
          <a:p>
            <a:pPr lvl="1"/>
            <a:r>
              <a:rPr lang="en-US" dirty="0" smtClean="0"/>
              <a:t>Monitoring Reviews and Corrective Action Plans</a:t>
            </a:r>
          </a:p>
          <a:p>
            <a:pPr lvl="1"/>
            <a:r>
              <a:rPr lang="en-US" dirty="0" smtClean="0"/>
              <a:t>Changes in VR agency leadership</a:t>
            </a:r>
          </a:p>
          <a:p>
            <a:pPr lvl="1"/>
            <a:r>
              <a:rPr lang="en-US" dirty="0" smtClean="0"/>
              <a:t>Questions about what constitute allowable pre-employment transition service expenditures</a:t>
            </a:r>
            <a:endParaRPr lang="en-US" dirty="0"/>
          </a:p>
          <a:p>
            <a:pPr marL="0" indent="0">
              <a:buNone/>
            </a:pPr>
            <a:r>
              <a:rPr lang="en-US" i="1" dirty="0" smtClean="0">
                <a:solidFill>
                  <a:schemeClr val="accent4"/>
                </a:solidFill>
              </a:rPr>
              <a:t>Financial Management Specialist</a:t>
            </a:r>
          </a:p>
          <a:p>
            <a:pPr lvl="1"/>
            <a:r>
              <a:rPr lang="en-US" dirty="0" smtClean="0"/>
              <a:t>Questions specific to grant awards (e.g., Match, MOE)</a:t>
            </a:r>
          </a:p>
          <a:p>
            <a:pPr lvl="1"/>
            <a:r>
              <a:rPr lang="en-US" dirty="0" smtClean="0"/>
              <a:t>Questions about Uniform Guidance</a:t>
            </a:r>
          </a:p>
          <a:p>
            <a:pPr lvl="1"/>
            <a:r>
              <a:rPr lang="en-US" dirty="0" smtClean="0"/>
              <a:t>Questions about prior </a:t>
            </a:r>
            <a:r>
              <a:rPr lang="en-US" dirty="0"/>
              <a:t>a</a:t>
            </a:r>
            <a:r>
              <a:rPr lang="en-US" dirty="0" smtClean="0"/>
              <a:t>pproval, reallotment, late liquidation requests, and all other fiscal matters</a:t>
            </a:r>
          </a:p>
        </p:txBody>
      </p:sp>
    </p:spTree>
    <p:extLst>
      <p:ext uri="{BB962C8B-B14F-4D97-AF65-F5344CB8AC3E}">
        <p14:creationId xmlns:p14="http://schemas.microsoft.com/office/powerpoint/2010/main" val="393166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MOE Timeline </a:t>
            </a:r>
            <a:r>
              <a:rPr lang="en-US" sz="2800" b="0" dirty="0" smtClean="0"/>
              <a:t>(cont.)</a:t>
            </a:r>
            <a:endParaRPr lang="en-US" sz="2800" b="0" dirty="0"/>
          </a:p>
        </p:txBody>
      </p:sp>
      <p:sp>
        <p:nvSpPr>
          <p:cNvPr id="3" name="Content Placeholder 2"/>
          <p:cNvSpPr>
            <a:spLocks noGrp="1"/>
          </p:cNvSpPr>
          <p:nvPr>
            <p:ph idx="1"/>
          </p:nvPr>
        </p:nvSpPr>
        <p:spPr/>
        <p:txBody>
          <a:bodyPr/>
          <a:lstStyle/>
          <a:p>
            <a:pPr marL="0" indent="0">
              <a:buNone/>
            </a:pPr>
            <a:r>
              <a:rPr lang="en-US" b="1" dirty="0" smtClean="0"/>
              <a:t>July</a:t>
            </a:r>
            <a:r>
              <a:rPr lang="en-US" dirty="0" smtClean="0"/>
              <a:t> – Agency’s with MOE penalties have their fourth quarter grant award supplements reduced by the MOE penalty amount.</a:t>
            </a:r>
          </a:p>
          <a:p>
            <a:pPr marL="0" indent="0">
              <a:buNone/>
            </a:pPr>
            <a:endParaRPr lang="en-US" dirty="0" smtClean="0"/>
          </a:p>
          <a:p>
            <a:pPr marL="0" indent="0">
              <a:buNone/>
            </a:pPr>
            <a:r>
              <a:rPr lang="en-US" b="1" dirty="0" smtClean="0"/>
              <a:t>August</a:t>
            </a:r>
            <a:r>
              <a:rPr lang="en-US" dirty="0" smtClean="0"/>
              <a:t> – </a:t>
            </a:r>
            <a:r>
              <a:rPr lang="en-US" dirty="0"/>
              <a:t> </a:t>
            </a:r>
            <a:r>
              <a:rPr lang="en-US" dirty="0" smtClean="0"/>
              <a:t>If applicable, agencies may submit a MOE waiver request, in order to have the MOE penalty amount restored, if approved.</a:t>
            </a:r>
          </a:p>
        </p:txBody>
      </p:sp>
    </p:spTree>
    <p:extLst>
      <p:ext uri="{BB962C8B-B14F-4D97-AF65-F5344CB8AC3E}">
        <p14:creationId xmlns:p14="http://schemas.microsoft.com/office/powerpoint/2010/main" val="2837620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MOE Timeline</a:t>
            </a:r>
            <a:endParaRPr lang="en-US" dirty="0"/>
          </a:p>
        </p:txBody>
      </p:sp>
      <p:sp>
        <p:nvSpPr>
          <p:cNvPr id="3" name="Content Placeholder 2"/>
          <p:cNvSpPr>
            <a:spLocks noGrp="1"/>
          </p:cNvSpPr>
          <p:nvPr>
            <p:ph idx="1"/>
          </p:nvPr>
        </p:nvSpPr>
        <p:spPr/>
        <p:txBody>
          <a:bodyPr/>
          <a:lstStyle/>
          <a:p>
            <a:pPr marL="0" indent="0">
              <a:buNone/>
            </a:pPr>
            <a:r>
              <a:rPr lang="en-US" dirty="0" smtClean="0"/>
              <a:t>If a MOE deficit is identified at a later date, the MOE penalty will be assessed against the agency’s subsequent FFY grant award allotment, after the year the MOE deficit was identified.</a:t>
            </a:r>
          </a:p>
        </p:txBody>
      </p:sp>
    </p:spTree>
    <p:extLst>
      <p:ext uri="{BB962C8B-B14F-4D97-AF65-F5344CB8AC3E}">
        <p14:creationId xmlns:p14="http://schemas.microsoft.com/office/powerpoint/2010/main" val="3733112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III</a:t>
            </a:r>
            <a:endParaRPr lang="en-US" dirty="0"/>
          </a:p>
        </p:txBody>
      </p:sp>
      <p:sp>
        <p:nvSpPr>
          <p:cNvPr id="3" name="Content Placeholder 2"/>
          <p:cNvSpPr>
            <a:spLocks noGrp="1"/>
          </p:cNvSpPr>
          <p:nvPr>
            <p:ph idx="1"/>
          </p:nvPr>
        </p:nvSpPr>
        <p:spPr/>
        <p:txBody>
          <a:bodyPr/>
          <a:lstStyle/>
          <a:p>
            <a:pPr marL="0" indent="0" algn="ctr">
              <a:buNone/>
            </a:pPr>
            <a:r>
              <a:rPr lang="en-US" b="1" dirty="0" smtClean="0"/>
              <a:t>Reallotment</a:t>
            </a:r>
          </a:p>
          <a:p>
            <a:pPr marL="0" indent="0">
              <a:buNone/>
            </a:pPr>
            <a:endParaRPr lang="en-US" dirty="0"/>
          </a:p>
          <a:p>
            <a:pPr marL="0" indent="0">
              <a:buNone/>
            </a:pPr>
            <a:r>
              <a:rPr lang="en-US" dirty="0" smtClean="0"/>
              <a:t>Timeframe: July - September</a:t>
            </a:r>
            <a:endParaRPr lang="en-US" dirty="0"/>
          </a:p>
        </p:txBody>
      </p:sp>
    </p:spTree>
    <p:extLst>
      <p:ext uri="{BB962C8B-B14F-4D97-AF65-F5344CB8AC3E}">
        <p14:creationId xmlns:p14="http://schemas.microsoft.com/office/powerpoint/2010/main" val="42385237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Reallotment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latin typeface="Calibri" panose="020F0502020204030204" pitchFamily="34" charset="0"/>
              </a:rPr>
              <a:t>Grant </a:t>
            </a:r>
            <a:r>
              <a:rPr lang="en-US" dirty="0">
                <a:solidFill>
                  <a:schemeClr val="bg1"/>
                </a:solidFill>
                <a:latin typeface="Calibri" panose="020F0502020204030204" pitchFamily="34" charset="0"/>
              </a:rPr>
              <a:t>Reallotment </a:t>
            </a:r>
            <a:r>
              <a:rPr lang="en-US" dirty="0" smtClean="0">
                <a:solidFill>
                  <a:schemeClr val="bg1"/>
                </a:solidFill>
                <a:latin typeface="Calibri" panose="020F0502020204030204" pitchFamily="34" charset="0"/>
              </a:rPr>
              <a:t>Forms </a:t>
            </a:r>
            <a:r>
              <a:rPr lang="en-US" dirty="0">
                <a:solidFill>
                  <a:schemeClr val="bg1"/>
                </a:solidFill>
                <a:latin typeface="Calibri" panose="020F0502020204030204" pitchFamily="34" charset="0"/>
              </a:rPr>
              <a:t>(RSA-692) </a:t>
            </a:r>
            <a:r>
              <a:rPr lang="en-US" dirty="0" smtClean="0">
                <a:solidFill>
                  <a:schemeClr val="bg1"/>
                </a:solidFill>
                <a:latin typeface="Calibri" panose="020F0502020204030204" pitchFamily="34" charset="0"/>
              </a:rPr>
              <a:t>are open for submission from approximately July 15</a:t>
            </a:r>
            <a:r>
              <a:rPr lang="en-US" baseline="30000" dirty="0" smtClean="0">
                <a:solidFill>
                  <a:schemeClr val="bg1"/>
                </a:solidFill>
                <a:latin typeface="Calibri" panose="020F0502020204030204" pitchFamily="34" charset="0"/>
              </a:rPr>
              <a:t>th</a:t>
            </a:r>
            <a:r>
              <a:rPr lang="en-US" dirty="0" smtClean="0">
                <a:solidFill>
                  <a:schemeClr val="bg1"/>
                </a:solidFill>
                <a:latin typeface="Calibri" panose="020F0502020204030204" pitchFamily="34" charset="0"/>
              </a:rPr>
              <a:t> to August 15</a:t>
            </a:r>
            <a:r>
              <a:rPr lang="en-US" baseline="30000" dirty="0" smtClean="0">
                <a:solidFill>
                  <a:schemeClr val="bg1"/>
                </a:solidFill>
                <a:latin typeface="Calibri" panose="020F0502020204030204" pitchFamily="34" charset="0"/>
              </a:rPr>
              <a:t>th</a:t>
            </a:r>
            <a:r>
              <a:rPr lang="en-US" dirty="0" smtClean="0">
                <a:solidFill>
                  <a:schemeClr val="bg1"/>
                </a:solidFill>
                <a:latin typeface="Calibri" panose="020F0502020204030204" pitchFamily="34" charset="0"/>
              </a:rPr>
              <a:t> for the current FFY. Grantees use the forms to let RSA know whether they will be relinquishing </a:t>
            </a:r>
            <a:r>
              <a:rPr lang="en-US" dirty="0">
                <a:solidFill>
                  <a:schemeClr val="bg1"/>
                </a:solidFill>
                <a:latin typeface="Calibri" panose="020F0502020204030204" pitchFamily="34" charset="0"/>
              </a:rPr>
              <a:t>grant funds, requesting additional grant funds, or seeking no change in the current award amount. </a:t>
            </a:r>
          </a:p>
          <a:p>
            <a:pPr>
              <a:buFont typeface="Arial" panose="020B0604020202020204" pitchFamily="34" charset="0"/>
              <a:buChar char="•"/>
            </a:pPr>
            <a:r>
              <a:rPr lang="en-US" dirty="0">
                <a:solidFill>
                  <a:schemeClr val="bg1"/>
                </a:solidFill>
                <a:latin typeface="Calibri" panose="020F0502020204030204" pitchFamily="34" charset="0"/>
              </a:rPr>
              <a:t>If enough funds are not relinquished for an award, RSA will exercise its discretion to cancel reallotment for that program. RSA notifies grantees if a reallotment has been cancelled</a:t>
            </a:r>
            <a:r>
              <a:rPr lang="en-US" dirty="0" smtClean="0">
                <a:solidFill>
                  <a:schemeClr val="bg1"/>
                </a:solidFill>
                <a:latin typeface="Calibri" panose="020F0502020204030204" pitchFamily="34" charset="0"/>
              </a:rPr>
              <a:t>. </a:t>
            </a:r>
            <a:endParaRPr lang="en-US" dirty="0">
              <a:solidFill>
                <a:schemeClr val="bg1"/>
              </a:solidFill>
              <a:latin typeface="Calibri" panose="020F0502020204030204" pitchFamily="34" charset="0"/>
            </a:endParaRPr>
          </a:p>
          <a:p>
            <a:endParaRPr lang="en-US" dirty="0"/>
          </a:p>
        </p:txBody>
      </p:sp>
    </p:spTree>
    <p:extLst>
      <p:ext uri="{BB962C8B-B14F-4D97-AF65-F5344CB8AC3E}">
        <p14:creationId xmlns:p14="http://schemas.microsoft.com/office/powerpoint/2010/main" val="1333275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of </a:t>
            </a:r>
            <a:br>
              <a:rPr lang="en-US" dirty="0" smtClean="0"/>
            </a:br>
            <a:r>
              <a:rPr lang="en-US" dirty="0" smtClean="0"/>
              <a:t>Reallotment Amounts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1"/>
                </a:solidFill>
              </a:rPr>
              <a:t>Because the amount of funds available for reallotment include MOE penalties assessed during the current FFY, RSA must wait until decisions are made regarding MOE waiver requests prior to finalizing the amount for re-distribution during reallotment. If a partial or full MOE waiver is granted, RSA must restore the funds to the grantee.</a:t>
            </a:r>
            <a:endParaRPr lang="en-US" dirty="0">
              <a:solidFill>
                <a:schemeClr val="bg1"/>
              </a:solidFill>
            </a:endParaRPr>
          </a:p>
        </p:txBody>
      </p:sp>
    </p:spTree>
    <p:extLst>
      <p:ext uri="{BB962C8B-B14F-4D97-AF65-F5344CB8AC3E}">
        <p14:creationId xmlns:p14="http://schemas.microsoft.com/office/powerpoint/2010/main" val="2611816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of </a:t>
            </a:r>
            <a:br>
              <a:rPr lang="en-US" dirty="0" smtClean="0"/>
            </a:br>
            <a:r>
              <a:rPr lang="en-US" dirty="0" smtClean="0"/>
              <a:t>Reallotment Amounts</a:t>
            </a:r>
            <a:endParaRPr lang="en-US" dirty="0"/>
          </a:p>
        </p:txBody>
      </p:sp>
      <p:sp>
        <p:nvSpPr>
          <p:cNvPr id="3" name="Content Placeholder 2"/>
          <p:cNvSpPr>
            <a:spLocks noGrp="1"/>
          </p:cNvSpPr>
          <p:nvPr>
            <p:ph idx="1"/>
          </p:nvPr>
        </p:nvSpPr>
        <p:spPr/>
        <p:txBody>
          <a:bodyPr/>
          <a:lstStyle/>
          <a:p>
            <a:r>
              <a:rPr lang="en-US" dirty="0" smtClean="0"/>
              <a:t>Shorty after August 15, RSA </a:t>
            </a:r>
            <a:r>
              <a:rPr lang="en-US" dirty="0" err="1" smtClean="0"/>
              <a:t>deobligates</a:t>
            </a:r>
            <a:r>
              <a:rPr lang="en-US" dirty="0" smtClean="0"/>
              <a:t> all relinquished funds from grantees requesting such. These funds are added to the reallotment pool.</a:t>
            </a:r>
          </a:p>
          <a:p>
            <a:r>
              <a:rPr lang="en-US" dirty="0" smtClean="0"/>
              <a:t>Once RSA determines the final amount available to reallot, RSA must request the additional  funds needed.  </a:t>
            </a:r>
          </a:p>
          <a:p>
            <a:r>
              <a:rPr lang="en-US" dirty="0" smtClean="0"/>
              <a:t>RSA then determines the amounts that will be awarded to grantees requesting reallotment funds based upon the reallotment process. </a:t>
            </a:r>
          </a:p>
          <a:p>
            <a:pPr marL="0" indent="0">
              <a:buNone/>
            </a:pPr>
            <a:endParaRPr lang="en-US" dirty="0" smtClean="0"/>
          </a:p>
        </p:txBody>
      </p:sp>
    </p:spTree>
    <p:extLst>
      <p:ext uri="{BB962C8B-B14F-4D97-AF65-F5344CB8AC3E}">
        <p14:creationId xmlns:p14="http://schemas.microsoft.com/office/powerpoint/2010/main" val="921526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Awarding of   </a:t>
            </a:r>
            <a:br>
              <a:rPr lang="en-US" dirty="0" smtClean="0"/>
            </a:br>
            <a:r>
              <a:rPr lang="en-US" dirty="0" smtClean="0"/>
              <a:t>Realloted Funds</a:t>
            </a:r>
            <a:endParaRPr lang="en-US" dirty="0"/>
          </a:p>
        </p:txBody>
      </p:sp>
      <p:sp>
        <p:nvSpPr>
          <p:cNvPr id="3" name="Content Placeholder 2"/>
          <p:cNvSpPr>
            <a:spLocks noGrp="1"/>
          </p:cNvSpPr>
          <p:nvPr>
            <p:ph idx="1"/>
          </p:nvPr>
        </p:nvSpPr>
        <p:spPr>
          <a:xfrm>
            <a:off x="840004" y="2140085"/>
            <a:ext cx="7675345" cy="4036878"/>
          </a:xfrm>
        </p:spPr>
        <p:txBody>
          <a:bodyPr/>
          <a:lstStyle/>
          <a:p>
            <a:pPr marL="0" indent="0">
              <a:buNone/>
            </a:pPr>
            <a:r>
              <a:rPr lang="en-US" dirty="0" smtClean="0">
                <a:solidFill>
                  <a:schemeClr val="bg1"/>
                </a:solidFill>
              </a:rPr>
              <a:t>RSA awards the funds to be received during reallotment in September, as early as possible.</a:t>
            </a:r>
          </a:p>
        </p:txBody>
      </p:sp>
    </p:spTree>
    <p:extLst>
      <p:ext uri="{BB962C8B-B14F-4D97-AF65-F5344CB8AC3E}">
        <p14:creationId xmlns:p14="http://schemas.microsoft.com/office/powerpoint/2010/main" val="2769780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IV</a:t>
            </a:r>
            <a:endParaRPr lang="en-US" dirty="0"/>
          </a:p>
        </p:txBody>
      </p:sp>
      <p:sp>
        <p:nvSpPr>
          <p:cNvPr id="3" name="Content Placeholder 2"/>
          <p:cNvSpPr>
            <a:spLocks noGrp="1"/>
          </p:cNvSpPr>
          <p:nvPr>
            <p:ph idx="1"/>
          </p:nvPr>
        </p:nvSpPr>
        <p:spPr/>
        <p:txBody>
          <a:bodyPr/>
          <a:lstStyle/>
          <a:p>
            <a:pPr marL="0" indent="0" algn="ctr">
              <a:buNone/>
            </a:pPr>
            <a:r>
              <a:rPr lang="en-US" b="1" dirty="0" smtClean="0">
                <a:solidFill>
                  <a:schemeClr val="bg1"/>
                </a:solidFill>
              </a:rPr>
              <a:t>Transfers Between Blind and </a:t>
            </a:r>
            <a:br>
              <a:rPr lang="en-US" b="1" dirty="0" smtClean="0">
                <a:solidFill>
                  <a:schemeClr val="bg1"/>
                </a:solidFill>
              </a:rPr>
            </a:br>
            <a:r>
              <a:rPr lang="en-US" b="1" dirty="0" smtClean="0">
                <a:solidFill>
                  <a:schemeClr val="bg1"/>
                </a:solidFill>
              </a:rPr>
              <a:t>General VR Agencies</a:t>
            </a:r>
          </a:p>
          <a:p>
            <a:pPr marL="0" indent="0">
              <a:buNone/>
            </a:pPr>
            <a:endParaRPr lang="en-US" dirty="0">
              <a:solidFill>
                <a:schemeClr val="bg1"/>
              </a:solidFill>
            </a:endParaRPr>
          </a:p>
          <a:p>
            <a:pPr marL="0" indent="0">
              <a:buNone/>
            </a:pPr>
            <a:r>
              <a:rPr lang="en-US" dirty="0" smtClean="0">
                <a:solidFill>
                  <a:schemeClr val="bg1"/>
                </a:solidFill>
              </a:rPr>
              <a:t>Timeline:  </a:t>
            </a:r>
          </a:p>
          <a:p>
            <a:pPr marL="0" indent="0">
              <a:buNone/>
            </a:pPr>
            <a:endParaRPr lang="en-US" dirty="0" smtClean="0">
              <a:solidFill>
                <a:schemeClr val="bg1"/>
              </a:solidFill>
            </a:endParaRPr>
          </a:p>
          <a:p>
            <a:pPr marL="0" indent="0">
              <a:buNone/>
            </a:pPr>
            <a:r>
              <a:rPr lang="en-US" dirty="0" smtClean="0">
                <a:solidFill>
                  <a:schemeClr val="bg1"/>
                </a:solidFill>
              </a:rPr>
              <a:t>After determination of the annual FFY award amount and prior to the end of the period of performance.</a:t>
            </a:r>
          </a:p>
        </p:txBody>
      </p:sp>
    </p:spTree>
    <p:extLst>
      <p:ext uri="{BB962C8B-B14F-4D97-AF65-F5344CB8AC3E}">
        <p14:creationId xmlns:p14="http://schemas.microsoft.com/office/powerpoint/2010/main" val="1437976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Transfers Between General and Blind VR Agencies</a:t>
            </a:r>
            <a:endParaRPr lang="en-US" dirty="0"/>
          </a:p>
        </p:txBody>
      </p:sp>
      <p:sp>
        <p:nvSpPr>
          <p:cNvPr id="3" name="Content Placeholder 2"/>
          <p:cNvSpPr>
            <a:spLocks noGrp="1"/>
          </p:cNvSpPr>
          <p:nvPr>
            <p:ph idx="1"/>
          </p:nvPr>
        </p:nvSpPr>
        <p:spPr/>
        <p:txBody>
          <a:bodyPr>
            <a:normAutofit lnSpcReduction="10000"/>
          </a:bodyPr>
          <a:lstStyle/>
          <a:p>
            <a:r>
              <a:rPr lang="en-US" dirty="0">
                <a:solidFill>
                  <a:schemeClr val="bg1"/>
                </a:solidFill>
              </a:rPr>
              <a:t>The VR </a:t>
            </a:r>
            <a:r>
              <a:rPr lang="en-US" dirty="0" smtClean="0">
                <a:solidFill>
                  <a:schemeClr val="bg1"/>
                </a:solidFill>
              </a:rPr>
              <a:t>funds </a:t>
            </a:r>
            <a:r>
              <a:rPr lang="en-US" dirty="0">
                <a:solidFill>
                  <a:schemeClr val="bg1"/>
                </a:solidFill>
              </a:rPr>
              <a:t>allotted to each agency by RSA may ONLY be used for the provision of the VR </a:t>
            </a:r>
            <a:r>
              <a:rPr lang="en-US" dirty="0" smtClean="0">
                <a:solidFill>
                  <a:schemeClr val="bg1"/>
                </a:solidFill>
              </a:rPr>
              <a:t>services </a:t>
            </a:r>
            <a:r>
              <a:rPr lang="en-US" dirty="0">
                <a:solidFill>
                  <a:schemeClr val="bg1"/>
                </a:solidFill>
              </a:rPr>
              <a:t>assigned to the agency under the </a:t>
            </a:r>
            <a:r>
              <a:rPr lang="en-US" dirty="0" smtClean="0">
                <a:solidFill>
                  <a:schemeClr val="bg1"/>
                </a:solidFill>
              </a:rPr>
              <a:t>VR </a:t>
            </a:r>
            <a:r>
              <a:rPr lang="en-US" dirty="0">
                <a:solidFill>
                  <a:schemeClr val="bg1"/>
                </a:solidFill>
              </a:rPr>
              <a:t>services portion of the Unified or Combined State Plan. </a:t>
            </a:r>
            <a:r>
              <a:rPr lang="en-US" u="sng" dirty="0">
                <a:solidFill>
                  <a:schemeClr val="bg1"/>
                </a:solidFill>
              </a:rPr>
              <a:t>For example</a:t>
            </a:r>
            <a:r>
              <a:rPr lang="en-US" dirty="0">
                <a:solidFill>
                  <a:schemeClr val="bg1"/>
                </a:solidFill>
              </a:rPr>
              <a:t>, a VR agency that serves individuals who are blind may not use its VR funds for the provision of VR services to individuals that are not eligible to receive services through the blind agency</a:t>
            </a:r>
            <a:r>
              <a:rPr lang="en-US" dirty="0" smtClean="0">
                <a:solidFill>
                  <a:schemeClr val="bg1"/>
                </a:solidFill>
              </a:rPr>
              <a:t>. </a:t>
            </a:r>
            <a:r>
              <a:rPr lang="en-US" dirty="0">
                <a:solidFill>
                  <a:schemeClr val="bg1"/>
                </a:solidFill>
              </a:rPr>
              <a:t>VR agencies that serve all disabilities do not face similar limitation as they are statutorily required to serve all groups.  </a:t>
            </a:r>
            <a:r>
              <a:rPr lang="en-US" dirty="0"/>
              <a:t/>
            </a:r>
            <a:br>
              <a:rPr lang="en-US" dirty="0"/>
            </a:br>
            <a:endParaRPr lang="en-US" dirty="0"/>
          </a:p>
        </p:txBody>
      </p:sp>
    </p:spTree>
    <p:extLst>
      <p:ext uri="{BB962C8B-B14F-4D97-AF65-F5344CB8AC3E}">
        <p14:creationId xmlns:p14="http://schemas.microsoft.com/office/powerpoint/2010/main" val="3901232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Transfers Between General and Blind VR Agencies </a:t>
            </a:r>
            <a:r>
              <a:rPr lang="en-US" sz="2800" b="0" dirty="0" smtClean="0"/>
              <a:t>(cont.)</a:t>
            </a:r>
            <a:endParaRPr lang="en-US" sz="2800" b="0" dirty="0"/>
          </a:p>
        </p:txBody>
      </p:sp>
      <p:sp>
        <p:nvSpPr>
          <p:cNvPr id="3" name="Content Placeholder 2"/>
          <p:cNvSpPr>
            <a:spLocks noGrp="1"/>
          </p:cNvSpPr>
          <p:nvPr>
            <p:ph idx="1"/>
          </p:nvPr>
        </p:nvSpPr>
        <p:spPr/>
        <p:txBody>
          <a:bodyPr>
            <a:normAutofit/>
          </a:bodyPr>
          <a:lstStyle/>
          <a:p>
            <a:r>
              <a:rPr lang="en-US" dirty="0">
                <a:solidFill>
                  <a:schemeClr val="bg1"/>
                </a:solidFill>
              </a:rPr>
              <a:t>In order to use VR </a:t>
            </a:r>
            <a:r>
              <a:rPr lang="en-US" dirty="0" smtClean="0">
                <a:solidFill>
                  <a:schemeClr val="bg1"/>
                </a:solidFill>
              </a:rPr>
              <a:t>funds </a:t>
            </a:r>
            <a:r>
              <a:rPr lang="en-US" dirty="0">
                <a:solidFill>
                  <a:schemeClr val="bg1"/>
                </a:solidFill>
              </a:rPr>
              <a:t>allotted to a State VR agency for purposes assigned to another State VR agency in the </a:t>
            </a:r>
            <a:r>
              <a:rPr lang="en-US" dirty="0" smtClean="0">
                <a:solidFill>
                  <a:schemeClr val="bg1"/>
                </a:solidFill>
              </a:rPr>
              <a:t>VR services </a:t>
            </a:r>
            <a:r>
              <a:rPr lang="en-US" dirty="0">
                <a:solidFill>
                  <a:schemeClr val="bg1"/>
                </a:solidFill>
              </a:rPr>
              <a:t>portion of the Unified or Combined State Plan, RSA must formally transfer the grant funds between the State’s </a:t>
            </a:r>
            <a:r>
              <a:rPr lang="en-US" dirty="0" smtClean="0">
                <a:solidFill>
                  <a:schemeClr val="bg1"/>
                </a:solidFill>
              </a:rPr>
              <a:t>VR agencies. </a:t>
            </a:r>
          </a:p>
          <a:p>
            <a:pPr marL="0" indent="0">
              <a:buNone/>
            </a:pPr>
            <a:endParaRPr lang="en-US" i="1" dirty="0">
              <a:solidFill>
                <a:schemeClr val="bg1"/>
              </a:solidFill>
            </a:endParaRPr>
          </a:p>
          <a:p>
            <a:pPr marL="0" indent="0" algn="ctr">
              <a:buNone/>
            </a:pPr>
            <a:r>
              <a:rPr lang="en-US" i="1" dirty="0" smtClean="0">
                <a:solidFill>
                  <a:schemeClr val="bg1"/>
                </a:solidFill>
              </a:rPr>
              <a:t>VR </a:t>
            </a:r>
            <a:r>
              <a:rPr lang="en-US" i="1" dirty="0">
                <a:solidFill>
                  <a:schemeClr val="bg1"/>
                </a:solidFill>
              </a:rPr>
              <a:t>a</a:t>
            </a:r>
            <a:r>
              <a:rPr lang="en-US" i="1" dirty="0" smtClean="0">
                <a:solidFill>
                  <a:schemeClr val="bg1"/>
                </a:solidFill>
              </a:rPr>
              <a:t>gencies </a:t>
            </a:r>
            <a:r>
              <a:rPr lang="en-US" i="1" dirty="0">
                <a:solidFill>
                  <a:schemeClr val="bg1"/>
                </a:solidFill>
              </a:rPr>
              <a:t>may not use internal accounting adjustments to transfer funds between the grant programs.</a:t>
            </a:r>
            <a:endParaRPr lang="en-US" dirty="0">
              <a:solidFill>
                <a:schemeClr val="bg1"/>
              </a:solidFill>
            </a:endParaRPr>
          </a:p>
          <a:p>
            <a:endParaRPr lang="en-US" dirty="0"/>
          </a:p>
        </p:txBody>
      </p:sp>
    </p:spTree>
    <p:extLst>
      <p:ext uri="{BB962C8B-B14F-4D97-AF65-F5344CB8AC3E}">
        <p14:creationId xmlns:p14="http://schemas.microsoft.com/office/powerpoint/2010/main" val="391208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8F2FD-5EB8-4848-A6AF-4242457CC975}"/>
              </a:ext>
            </a:extLst>
          </p:cNvPr>
          <p:cNvSpPr>
            <a:spLocks noGrp="1"/>
          </p:cNvSpPr>
          <p:nvPr>
            <p:ph type="title"/>
          </p:nvPr>
        </p:nvSpPr>
        <p:spPr>
          <a:xfrm>
            <a:off x="1009650" y="382062"/>
            <a:ext cx="6991350" cy="1209671"/>
          </a:xfrm>
        </p:spPr>
        <p:txBody>
          <a:bodyPr>
            <a:normAutofit/>
          </a:bodyPr>
          <a:lstStyle/>
          <a:p>
            <a:r>
              <a:rPr lang="en-US" dirty="0" smtClean="0"/>
              <a:t>SMPID Functions</a:t>
            </a:r>
            <a:endParaRPr lang="en-US" dirty="0"/>
          </a:p>
        </p:txBody>
      </p:sp>
      <p:sp>
        <p:nvSpPr>
          <p:cNvPr id="3" name="Content Placeholder 2">
            <a:extLst>
              <a:ext uri="{FF2B5EF4-FFF2-40B4-BE49-F238E27FC236}">
                <a16:creationId xmlns:a16="http://schemas.microsoft.com/office/drawing/2014/main" xmlns="" id="{9A489126-6CB1-4410-A5F1-91E4E0955824}"/>
              </a:ext>
            </a:extLst>
          </p:cNvPr>
          <p:cNvSpPr>
            <a:spLocks noGrp="1"/>
          </p:cNvSpPr>
          <p:nvPr>
            <p:ph idx="1"/>
          </p:nvPr>
        </p:nvSpPr>
        <p:spPr>
          <a:xfrm>
            <a:off x="244699" y="1030310"/>
            <a:ext cx="8615966" cy="4829577"/>
          </a:xfrm>
        </p:spPr>
        <p:txBody>
          <a:bodyPr>
            <a:noAutofit/>
          </a:bodyPr>
          <a:lstStyle/>
          <a:p>
            <a:pPr marL="0" indent="0">
              <a:buNone/>
            </a:pPr>
            <a:endParaRPr lang="en-US" dirty="0" smtClean="0"/>
          </a:p>
          <a:p>
            <a:r>
              <a:rPr lang="en-US" dirty="0"/>
              <a:t>Each </a:t>
            </a:r>
            <a:r>
              <a:rPr lang="en-US" dirty="0" smtClean="0"/>
              <a:t>State team </a:t>
            </a:r>
            <a:r>
              <a:rPr lang="en-US" dirty="0"/>
              <a:t>is led by a </a:t>
            </a:r>
            <a:r>
              <a:rPr lang="en-US" i="1" dirty="0">
                <a:solidFill>
                  <a:schemeClr val="accent4"/>
                </a:solidFill>
              </a:rPr>
              <a:t>State Team Facilitator</a:t>
            </a:r>
            <a:r>
              <a:rPr lang="en-US" dirty="0"/>
              <a:t>, who coordinates the team’s </a:t>
            </a:r>
            <a:r>
              <a:rPr lang="en-US" dirty="0" smtClean="0"/>
              <a:t> activities in supporting VR </a:t>
            </a:r>
            <a:r>
              <a:rPr lang="en-US" dirty="0"/>
              <a:t>agencies and other RSA grantees. </a:t>
            </a:r>
            <a:endParaRPr lang="en-US" dirty="0" smtClean="0"/>
          </a:p>
          <a:p>
            <a:pPr marL="0" indent="0">
              <a:buNone/>
            </a:pPr>
            <a:endParaRPr lang="en-US" dirty="0"/>
          </a:p>
          <a:p>
            <a:r>
              <a:rPr lang="en-US" dirty="0"/>
              <a:t>Each VR agency is </a:t>
            </a:r>
            <a:r>
              <a:rPr lang="en-US" dirty="0" smtClean="0"/>
              <a:t>assigned both a:  </a:t>
            </a:r>
            <a:endParaRPr lang="en-US" dirty="0"/>
          </a:p>
          <a:p>
            <a:pPr lvl="1"/>
            <a:r>
              <a:rPr lang="en-US" sz="2800" i="1" dirty="0">
                <a:solidFill>
                  <a:schemeClr val="accent4"/>
                </a:solidFill>
              </a:rPr>
              <a:t>State Liaison </a:t>
            </a:r>
            <a:r>
              <a:rPr lang="en-US" sz="2800" dirty="0">
                <a:solidFill>
                  <a:schemeClr val="bg1"/>
                </a:solidFill>
              </a:rPr>
              <a:t>from </a:t>
            </a:r>
            <a:r>
              <a:rPr lang="en-US" sz="2800" dirty="0" smtClean="0">
                <a:solidFill>
                  <a:schemeClr val="bg1"/>
                </a:solidFill>
              </a:rPr>
              <a:t>SMPID; and </a:t>
            </a:r>
            <a:endParaRPr lang="en-US" sz="2800" i="1" dirty="0">
              <a:solidFill>
                <a:schemeClr val="accent4"/>
              </a:solidFill>
            </a:endParaRPr>
          </a:p>
          <a:p>
            <a:pPr lvl="1"/>
            <a:r>
              <a:rPr lang="en-US" sz="2800" i="1" dirty="0">
                <a:solidFill>
                  <a:schemeClr val="accent4"/>
                </a:solidFill>
              </a:rPr>
              <a:t>Financial Management Specialist</a:t>
            </a:r>
            <a:r>
              <a:rPr lang="en-US" sz="2800" dirty="0"/>
              <a:t> from the Fiscal </a:t>
            </a:r>
            <a:r>
              <a:rPr lang="en-US" sz="2800" dirty="0" smtClean="0"/>
              <a:t>Unit.</a:t>
            </a:r>
          </a:p>
          <a:p>
            <a:pPr lvl="1"/>
            <a:endParaRPr lang="en-US" sz="2800" dirty="0"/>
          </a:p>
          <a:p>
            <a:r>
              <a:rPr lang="en-US" dirty="0" smtClean="0"/>
              <a:t>Your </a:t>
            </a:r>
            <a:r>
              <a:rPr lang="en-US" i="1" dirty="0" smtClean="0">
                <a:solidFill>
                  <a:schemeClr val="accent4"/>
                </a:solidFill>
              </a:rPr>
              <a:t>State Liaison </a:t>
            </a:r>
            <a:r>
              <a:rPr lang="en-US" i="1" dirty="0" smtClean="0"/>
              <a:t>may be the same as your </a:t>
            </a:r>
            <a:r>
              <a:rPr lang="en-US" i="1" dirty="0" smtClean="0">
                <a:solidFill>
                  <a:schemeClr val="accent4"/>
                </a:solidFill>
              </a:rPr>
              <a:t>Financial Management Specialist </a:t>
            </a:r>
            <a:r>
              <a:rPr lang="en-US" i="1" dirty="0" smtClean="0">
                <a:solidFill>
                  <a:schemeClr val="bg1"/>
                </a:solidFill>
              </a:rPr>
              <a:t>.</a:t>
            </a:r>
            <a:endParaRPr lang="en-US" dirty="0">
              <a:solidFill>
                <a:schemeClr val="bg1"/>
              </a:solidFill>
            </a:endParaRP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8039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Transfers Between General and Blind VR Agencies </a:t>
            </a:r>
            <a:r>
              <a:rPr lang="en-US" sz="2800" b="0" dirty="0" smtClean="0"/>
              <a:t>(cont.)</a:t>
            </a:r>
            <a:endParaRPr lang="en-US" sz="2800" b="0" dirty="0"/>
          </a:p>
        </p:txBody>
      </p:sp>
      <p:sp>
        <p:nvSpPr>
          <p:cNvPr id="3" name="Content Placeholder 2"/>
          <p:cNvSpPr>
            <a:spLocks noGrp="1"/>
          </p:cNvSpPr>
          <p:nvPr>
            <p:ph idx="1"/>
          </p:nvPr>
        </p:nvSpPr>
        <p:spPr/>
        <p:txBody>
          <a:bodyPr>
            <a:normAutofit/>
          </a:bodyPr>
          <a:lstStyle/>
          <a:p>
            <a:endParaRPr lang="en-US" dirty="0"/>
          </a:p>
          <a:p>
            <a:pPr marL="0" indent="0">
              <a:buNone/>
            </a:pPr>
            <a:r>
              <a:rPr lang="en-US" dirty="0">
                <a:solidFill>
                  <a:schemeClr val="bg1"/>
                </a:solidFill>
              </a:rPr>
              <a:t>On occasion, one of the State’s VR agencies may desire to transfer a portion of its VR </a:t>
            </a:r>
            <a:r>
              <a:rPr lang="en-US" dirty="0" smtClean="0">
                <a:solidFill>
                  <a:schemeClr val="bg1"/>
                </a:solidFill>
              </a:rPr>
              <a:t> </a:t>
            </a:r>
            <a:r>
              <a:rPr lang="en-US" dirty="0">
                <a:solidFill>
                  <a:schemeClr val="bg1"/>
                </a:solidFill>
              </a:rPr>
              <a:t>funds to the other State VR agency in order to ensure the utilization of all available funds. In such instances, States must formally request that RSA transfer allotted </a:t>
            </a:r>
            <a:r>
              <a:rPr lang="en-US" dirty="0" smtClean="0">
                <a:solidFill>
                  <a:schemeClr val="bg1"/>
                </a:solidFill>
              </a:rPr>
              <a:t>VR funds between the two agency’s VR awards.</a:t>
            </a:r>
            <a:endParaRPr lang="en-US" dirty="0">
              <a:solidFill>
                <a:schemeClr val="bg1"/>
              </a:solidFill>
            </a:endParaRPr>
          </a:p>
          <a:p>
            <a:endParaRPr lang="en-US" dirty="0"/>
          </a:p>
        </p:txBody>
      </p:sp>
    </p:spTree>
    <p:extLst>
      <p:ext uri="{BB962C8B-B14F-4D97-AF65-F5344CB8AC3E}">
        <p14:creationId xmlns:p14="http://schemas.microsoft.com/office/powerpoint/2010/main" val="3545536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Transfers Between General and Blind VR Agencies </a:t>
            </a:r>
            <a:r>
              <a:rPr lang="en-US" sz="2800" b="0" dirty="0" smtClean="0"/>
              <a:t>(cont.)</a:t>
            </a:r>
            <a:endParaRPr lang="en-US" sz="2800" b="0" dirty="0"/>
          </a:p>
        </p:txBody>
      </p:sp>
      <p:sp>
        <p:nvSpPr>
          <p:cNvPr id="3" name="Content Placeholder 2"/>
          <p:cNvSpPr>
            <a:spLocks noGrp="1"/>
          </p:cNvSpPr>
          <p:nvPr>
            <p:ph idx="1"/>
          </p:nvPr>
        </p:nvSpPr>
        <p:spPr/>
        <p:txBody>
          <a:bodyPr>
            <a:normAutofit/>
          </a:bodyPr>
          <a:lstStyle/>
          <a:p>
            <a:pPr marL="0" indent="0">
              <a:buNone/>
            </a:pPr>
            <a:r>
              <a:rPr lang="en-US" dirty="0">
                <a:solidFill>
                  <a:schemeClr val="bg1"/>
                </a:solidFill>
              </a:rPr>
              <a:t>Requests to transfer funds during the carryover period of an award take additional time for RSA to process. Upon receipt of such a request, RSA must first de-obligate the funds being transferred and then submit a request for approval </a:t>
            </a:r>
            <a:r>
              <a:rPr lang="en-US" dirty="0" smtClean="0">
                <a:solidFill>
                  <a:schemeClr val="bg1"/>
                </a:solidFill>
              </a:rPr>
              <a:t>to obligate </a:t>
            </a:r>
            <a:r>
              <a:rPr lang="en-US" dirty="0">
                <a:solidFill>
                  <a:schemeClr val="bg1"/>
                </a:solidFill>
              </a:rPr>
              <a:t>prior year funds. </a:t>
            </a:r>
            <a:r>
              <a:rPr lang="en-US" dirty="0" smtClean="0">
                <a:solidFill>
                  <a:schemeClr val="bg1"/>
                </a:solidFill>
              </a:rPr>
              <a:t> Only after </a:t>
            </a:r>
            <a:r>
              <a:rPr lang="en-US" dirty="0">
                <a:solidFill>
                  <a:schemeClr val="bg1"/>
                </a:solidFill>
              </a:rPr>
              <a:t>obtaining permission to obligate prior year </a:t>
            </a:r>
            <a:r>
              <a:rPr lang="en-US" dirty="0" smtClean="0">
                <a:solidFill>
                  <a:schemeClr val="bg1"/>
                </a:solidFill>
              </a:rPr>
              <a:t>funds can </a:t>
            </a:r>
            <a:r>
              <a:rPr lang="en-US" dirty="0">
                <a:solidFill>
                  <a:schemeClr val="bg1"/>
                </a:solidFill>
              </a:rPr>
              <a:t>RSA </a:t>
            </a:r>
            <a:r>
              <a:rPr lang="en-US" dirty="0" smtClean="0">
                <a:solidFill>
                  <a:schemeClr val="bg1"/>
                </a:solidFill>
              </a:rPr>
              <a:t>obligate </a:t>
            </a:r>
            <a:r>
              <a:rPr lang="en-US" dirty="0">
                <a:solidFill>
                  <a:schemeClr val="bg1"/>
                </a:solidFill>
              </a:rPr>
              <a:t>the funds to the receiving agency. This process may take up to 30 calendar days to complete. </a:t>
            </a:r>
          </a:p>
        </p:txBody>
      </p:sp>
    </p:spTree>
    <p:extLst>
      <p:ext uri="{BB962C8B-B14F-4D97-AF65-F5344CB8AC3E}">
        <p14:creationId xmlns:p14="http://schemas.microsoft.com/office/powerpoint/2010/main" val="18861945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Transfers Between General and Blind VR Agencies </a:t>
            </a:r>
            <a:r>
              <a:rPr lang="en-US" sz="2800" b="0" dirty="0" smtClean="0"/>
              <a:t>(cont.)</a:t>
            </a:r>
            <a:endParaRPr lang="en-US" sz="2800" b="0" dirty="0"/>
          </a:p>
        </p:txBody>
      </p:sp>
      <p:sp>
        <p:nvSpPr>
          <p:cNvPr id="3" name="Content Placeholder 2"/>
          <p:cNvSpPr>
            <a:spLocks noGrp="1"/>
          </p:cNvSpPr>
          <p:nvPr>
            <p:ph idx="1"/>
          </p:nvPr>
        </p:nvSpPr>
        <p:spPr>
          <a:xfrm>
            <a:off x="840004" y="2120629"/>
            <a:ext cx="7675345" cy="4056333"/>
          </a:xfrm>
        </p:spPr>
        <p:txBody>
          <a:bodyPr>
            <a:normAutofit/>
          </a:bodyPr>
          <a:lstStyle/>
          <a:p>
            <a:pPr marL="0" indent="0">
              <a:buNone/>
            </a:pPr>
            <a:r>
              <a:rPr lang="en-US" dirty="0">
                <a:solidFill>
                  <a:schemeClr val="bg1"/>
                </a:solidFill>
              </a:rPr>
              <a:t>The </a:t>
            </a:r>
            <a:r>
              <a:rPr lang="en-US" dirty="0" smtClean="0">
                <a:solidFill>
                  <a:schemeClr val="bg1"/>
                </a:solidFill>
              </a:rPr>
              <a:t>Department </a:t>
            </a:r>
            <a:r>
              <a:rPr lang="en-US" dirty="0">
                <a:solidFill>
                  <a:schemeClr val="bg1"/>
                </a:solidFill>
              </a:rPr>
              <a:t>reserves the right to deny any transfer of funds requests submitted near the end of the period of performance for an award. VR agencies must provide RSA sufficient time to transfer the funds and ensure the receiving agency has time to obligate and liquidate the additional funds received prior to the end of the period of performance.</a:t>
            </a:r>
          </a:p>
        </p:txBody>
      </p:sp>
    </p:spTree>
    <p:extLst>
      <p:ext uri="{BB962C8B-B14F-4D97-AF65-F5344CB8AC3E}">
        <p14:creationId xmlns:p14="http://schemas.microsoft.com/office/powerpoint/2010/main" val="26310296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V</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smtClean="0"/>
              <a:t>Carryover</a:t>
            </a:r>
          </a:p>
          <a:p>
            <a:pPr marL="0" indent="0">
              <a:buNone/>
            </a:pPr>
            <a:endParaRPr lang="en-US" b="1" dirty="0"/>
          </a:p>
          <a:p>
            <a:pPr marL="0" indent="0">
              <a:buNone/>
            </a:pPr>
            <a:r>
              <a:rPr lang="en-US" dirty="0" smtClean="0"/>
              <a:t>Timeline:  October - December</a:t>
            </a:r>
            <a:endParaRPr lang="en-US" dirty="0"/>
          </a:p>
        </p:txBody>
      </p:sp>
    </p:spTree>
    <p:extLst>
      <p:ext uri="{BB962C8B-B14F-4D97-AF65-F5344CB8AC3E}">
        <p14:creationId xmlns:p14="http://schemas.microsoft.com/office/powerpoint/2010/main" val="3394421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Carryover</a:t>
            </a:r>
            <a:endParaRPr lang="en-US" dirty="0"/>
          </a:p>
        </p:txBody>
      </p:sp>
      <p:sp>
        <p:nvSpPr>
          <p:cNvPr id="3" name="Content Placeholder 2"/>
          <p:cNvSpPr>
            <a:spLocks noGrp="1"/>
          </p:cNvSpPr>
          <p:nvPr>
            <p:ph idx="1"/>
          </p:nvPr>
        </p:nvSpPr>
        <p:spPr/>
        <p:txBody>
          <a:bodyPr>
            <a:normAutofit/>
          </a:bodyPr>
          <a:lstStyle/>
          <a:p>
            <a:pPr marL="0" indent="0">
              <a:buNone/>
            </a:pPr>
            <a:r>
              <a:rPr lang="en-US" dirty="0">
                <a:solidFill>
                  <a:schemeClr val="bg1"/>
                </a:solidFill>
              </a:rPr>
              <a:t>Upon submission of the grantee’s </a:t>
            </a:r>
            <a:r>
              <a:rPr lang="en-US" dirty="0" smtClean="0">
                <a:solidFill>
                  <a:schemeClr val="bg1"/>
                </a:solidFill>
              </a:rPr>
              <a:t>fourth </a:t>
            </a:r>
            <a:r>
              <a:rPr lang="en-US" dirty="0">
                <a:solidFill>
                  <a:schemeClr val="bg1"/>
                </a:solidFill>
              </a:rPr>
              <a:t>quarter financial report (which is </a:t>
            </a:r>
            <a:r>
              <a:rPr lang="en-US" dirty="0" smtClean="0">
                <a:solidFill>
                  <a:schemeClr val="bg1"/>
                </a:solidFill>
              </a:rPr>
              <a:t>for the </a:t>
            </a:r>
            <a:r>
              <a:rPr lang="en-US" dirty="0">
                <a:solidFill>
                  <a:schemeClr val="bg1"/>
                </a:solidFill>
              </a:rPr>
              <a:t>reporting period ending September </a:t>
            </a:r>
            <a:r>
              <a:rPr lang="en-US" dirty="0" smtClean="0">
                <a:solidFill>
                  <a:schemeClr val="bg1"/>
                </a:solidFill>
              </a:rPr>
              <a:t>30 - the </a:t>
            </a:r>
            <a:r>
              <a:rPr lang="en-US" dirty="0">
                <a:solidFill>
                  <a:schemeClr val="bg1"/>
                </a:solidFill>
              </a:rPr>
              <a:t>last day of the FFY of appropriation), an RSA financial management specialist will review the grantee’s report to determine whether the grantee met the requirements necessary to carry over </a:t>
            </a:r>
            <a:r>
              <a:rPr lang="en-US" dirty="0" smtClean="0">
                <a:solidFill>
                  <a:schemeClr val="bg1"/>
                </a:solidFill>
              </a:rPr>
              <a:t>Federal award funds into the subsequent FFY. </a:t>
            </a:r>
            <a:r>
              <a:rPr lang="en-US" dirty="0" smtClean="0"/>
              <a:t> </a:t>
            </a:r>
            <a:endParaRPr lang="en-US" dirty="0">
              <a:solidFill>
                <a:schemeClr val="bg1"/>
              </a:solidFill>
            </a:endParaRPr>
          </a:p>
        </p:txBody>
      </p:sp>
    </p:spTree>
    <p:extLst>
      <p:ext uri="{BB962C8B-B14F-4D97-AF65-F5344CB8AC3E}">
        <p14:creationId xmlns:p14="http://schemas.microsoft.com/office/powerpoint/2010/main" val="23492351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Carryover </a:t>
            </a:r>
            <a:r>
              <a:rPr lang="en-US" sz="2800" b="0" dirty="0" smtClean="0"/>
              <a:t>(cont.)</a:t>
            </a:r>
            <a:endParaRPr lang="en-US" sz="2800" b="0" dirty="0"/>
          </a:p>
        </p:txBody>
      </p:sp>
      <p:sp>
        <p:nvSpPr>
          <p:cNvPr id="3" name="Content Placeholder 2"/>
          <p:cNvSpPr>
            <a:spLocks noGrp="1"/>
          </p:cNvSpPr>
          <p:nvPr>
            <p:ph idx="1"/>
          </p:nvPr>
        </p:nvSpPr>
        <p:spPr>
          <a:xfrm>
            <a:off x="840004" y="1825627"/>
            <a:ext cx="7675345" cy="3119860"/>
          </a:xfrm>
        </p:spPr>
        <p:txBody>
          <a:bodyPr/>
          <a:lstStyle/>
          <a:p>
            <a:pPr marL="0" indent="0">
              <a:buNone/>
            </a:pPr>
            <a:r>
              <a:rPr lang="en-US" dirty="0">
                <a:solidFill>
                  <a:schemeClr val="bg1"/>
                </a:solidFill>
              </a:rPr>
              <a:t>If the grantee met the requirements, RSA will process an administrative change to the current </a:t>
            </a:r>
            <a:r>
              <a:rPr lang="en-US" dirty="0" smtClean="0">
                <a:solidFill>
                  <a:schemeClr val="bg1"/>
                </a:solidFill>
              </a:rPr>
              <a:t>GAN, </a:t>
            </a:r>
            <a:r>
              <a:rPr lang="en-US" dirty="0">
                <a:solidFill>
                  <a:schemeClr val="bg1"/>
                </a:solidFill>
              </a:rPr>
              <a:t>extending the period of performance to include the carryover period</a:t>
            </a:r>
            <a:r>
              <a:rPr lang="en-US" dirty="0" smtClean="0">
                <a:solidFill>
                  <a:schemeClr val="bg1"/>
                </a:solidFill>
              </a:rPr>
              <a:t>. </a:t>
            </a:r>
            <a:r>
              <a:rPr lang="en-US" dirty="0">
                <a:solidFill>
                  <a:schemeClr val="bg1"/>
                </a:solidFill>
              </a:rPr>
              <a:t>Upon completion of the administrative action the grantee will </a:t>
            </a:r>
            <a:r>
              <a:rPr lang="en-US" dirty="0" smtClean="0">
                <a:solidFill>
                  <a:schemeClr val="bg1"/>
                </a:solidFill>
              </a:rPr>
              <a:t>receive </a:t>
            </a:r>
            <a:r>
              <a:rPr lang="en-US" dirty="0">
                <a:solidFill>
                  <a:schemeClr val="bg1"/>
                </a:solidFill>
              </a:rPr>
              <a:t>notice of a new GAN with the revised period of performance. </a:t>
            </a:r>
          </a:p>
          <a:p>
            <a:endParaRPr lang="en-US" dirty="0"/>
          </a:p>
        </p:txBody>
      </p:sp>
    </p:spTree>
    <p:extLst>
      <p:ext uri="{BB962C8B-B14F-4D97-AF65-F5344CB8AC3E}">
        <p14:creationId xmlns:p14="http://schemas.microsoft.com/office/powerpoint/2010/main" val="2152398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VI</a:t>
            </a:r>
            <a:endParaRPr lang="en-US" dirty="0"/>
          </a:p>
        </p:txBody>
      </p:sp>
      <p:sp>
        <p:nvSpPr>
          <p:cNvPr id="3" name="Content Placeholder 2"/>
          <p:cNvSpPr>
            <a:spLocks noGrp="1"/>
          </p:cNvSpPr>
          <p:nvPr>
            <p:ph idx="1"/>
          </p:nvPr>
        </p:nvSpPr>
        <p:spPr/>
        <p:txBody>
          <a:bodyPr/>
          <a:lstStyle/>
          <a:p>
            <a:pPr marL="0" indent="0" algn="ctr">
              <a:buNone/>
            </a:pPr>
            <a:r>
              <a:rPr lang="en-US" b="1" dirty="0" smtClean="0">
                <a:solidFill>
                  <a:schemeClr val="bg1"/>
                </a:solidFill>
              </a:rPr>
              <a:t>Closeout</a:t>
            </a:r>
          </a:p>
          <a:p>
            <a:pPr marL="0" indent="0">
              <a:buNone/>
            </a:pPr>
            <a:endParaRPr lang="en-US" dirty="0"/>
          </a:p>
          <a:p>
            <a:pPr marL="0" indent="0">
              <a:buNone/>
            </a:pPr>
            <a:r>
              <a:rPr lang="en-US" dirty="0" smtClean="0">
                <a:solidFill>
                  <a:schemeClr val="bg1"/>
                </a:solidFill>
              </a:rPr>
              <a:t>Timeline: </a:t>
            </a:r>
          </a:p>
          <a:p>
            <a:pPr marL="0" indent="0">
              <a:buNone/>
            </a:pPr>
            <a:endParaRPr lang="en-US" dirty="0"/>
          </a:p>
          <a:p>
            <a:pPr marL="0" indent="0">
              <a:buNone/>
            </a:pPr>
            <a:r>
              <a:rPr lang="en-US" dirty="0" smtClean="0">
                <a:solidFill>
                  <a:schemeClr val="bg1"/>
                </a:solidFill>
              </a:rPr>
              <a:t>Within one year after the end of the period of performance.</a:t>
            </a:r>
            <a:endParaRPr lang="en-US" dirty="0">
              <a:solidFill>
                <a:schemeClr val="bg1"/>
              </a:solidFill>
            </a:endParaRPr>
          </a:p>
        </p:txBody>
      </p:sp>
    </p:spTree>
    <p:extLst>
      <p:ext uri="{BB962C8B-B14F-4D97-AF65-F5344CB8AC3E}">
        <p14:creationId xmlns:p14="http://schemas.microsoft.com/office/powerpoint/2010/main" val="3216948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Closeout</a:t>
            </a:r>
            <a:endParaRPr lang="en-US" dirty="0"/>
          </a:p>
        </p:txBody>
      </p:sp>
      <p:sp>
        <p:nvSpPr>
          <p:cNvPr id="3" name="Content Placeholder 2"/>
          <p:cNvSpPr>
            <a:spLocks noGrp="1"/>
          </p:cNvSpPr>
          <p:nvPr>
            <p:ph idx="1"/>
          </p:nvPr>
        </p:nvSpPr>
        <p:spPr>
          <a:xfrm>
            <a:off x="703817" y="1786716"/>
            <a:ext cx="7675345" cy="4351336"/>
          </a:xfrm>
        </p:spPr>
        <p:txBody>
          <a:bodyPr>
            <a:normAutofit/>
          </a:bodyPr>
          <a:lstStyle/>
          <a:p>
            <a:pPr marL="0" indent="0">
              <a:buNone/>
            </a:pPr>
            <a:r>
              <a:rPr lang="en-US" dirty="0" smtClean="0">
                <a:solidFill>
                  <a:schemeClr val="bg1"/>
                </a:solidFill>
              </a:rPr>
              <a:t>Within one year after the end of the period of performance for an award, RSA will closeout the award unless there are special circumstances.</a:t>
            </a:r>
          </a:p>
          <a:p>
            <a:pPr marL="0" indent="0">
              <a:buNone/>
            </a:pPr>
            <a:endParaRPr lang="en-US" dirty="0">
              <a:solidFill>
                <a:schemeClr val="bg1"/>
              </a:solidFill>
            </a:endParaRPr>
          </a:p>
          <a:p>
            <a:pPr marL="0" indent="0">
              <a:buNone/>
            </a:pPr>
            <a:r>
              <a:rPr lang="en-US" dirty="0" smtClean="0">
                <a:solidFill>
                  <a:schemeClr val="bg1"/>
                </a:solidFill>
              </a:rPr>
              <a:t>Special circumstances may include:</a:t>
            </a:r>
          </a:p>
          <a:p>
            <a:r>
              <a:rPr lang="en-US" dirty="0" smtClean="0">
                <a:solidFill>
                  <a:schemeClr val="bg1"/>
                </a:solidFill>
              </a:rPr>
              <a:t>Approved Late Liquidation Requests;</a:t>
            </a:r>
          </a:p>
          <a:p>
            <a:r>
              <a:rPr lang="en-US" dirty="0" smtClean="0">
                <a:solidFill>
                  <a:schemeClr val="bg1"/>
                </a:solidFill>
              </a:rPr>
              <a:t>Unresolved audits; or</a:t>
            </a:r>
          </a:p>
          <a:p>
            <a:r>
              <a:rPr lang="en-US" dirty="0" smtClean="0">
                <a:solidFill>
                  <a:schemeClr val="bg1"/>
                </a:solidFill>
              </a:rPr>
              <a:t>Outstanding balances.</a:t>
            </a:r>
          </a:p>
          <a:p>
            <a:endParaRPr lang="en-US" dirty="0" smtClean="0">
              <a:solidFill>
                <a:schemeClr val="bg1"/>
              </a:solidFill>
            </a:endParaRPr>
          </a:p>
        </p:txBody>
      </p:sp>
    </p:spTree>
    <p:extLst>
      <p:ext uri="{BB962C8B-B14F-4D97-AF65-F5344CB8AC3E}">
        <p14:creationId xmlns:p14="http://schemas.microsoft.com/office/powerpoint/2010/main" val="2112894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Closeout </a:t>
            </a:r>
            <a:r>
              <a:rPr lang="en-US" sz="2800" b="0" dirty="0" smtClean="0"/>
              <a:t>(cont.)</a:t>
            </a:r>
            <a:endParaRPr lang="en-US" sz="2800" b="0"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Prior to closeout, RSA:</a:t>
            </a:r>
          </a:p>
          <a:p>
            <a:r>
              <a:rPr lang="en-US" dirty="0" smtClean="0">
                <a:solidFill>
                  <a:schemeClr val="bg1"/>
                </a:solidFill>
              </a:rPr>
              <a:t>Verifies the Federal Financial Report data with G5;</a:t>
            </a:r>
          </a:p>
          <a:p>
            <a:r>
              <a:rPr lang="en-US" dirty="0" smtClean="0">
                <a:solidFill>
                  <a:schemeClr val="bg1"/>
                </a:solidFill>
              </a:rPr>
              <a:t>Reassesses grantee’s compliance with match, MOE, and reservation of funds requirements;</a:t>
            </a:r>
          </a:p>
          <a:p>
            <a:r>
              <a:rPr lang="en-US" dirty="0" smtClean="0">
                <a:solidFill>
                  <a:schemeClr val="bg1"/>
                </a:solidFill>
              </a:rPr>
              <a:t>Ensures there are no outstanding audits or corrective actions;</a:t>
            </a:r>
          </a:p>
          <a:p>
            <a:r>
              <a:rPr lang="en-US" dirty="0" smtClean="0">
                <a:solidFill>
                  <a:schemeClr val="bg1"/>
                </a:solidFill>
              </a:rPr>
              <a:t>Ensures submission of the RSA-2 report; and</a:t>
            </a:r>
          </a:p>
          <a:p>
            <a:r>
              <a:rPr lang="en-US" dirty="0" smtClean="0">
                <a:solidFill>
                  <a:schemeClr val="bg1"/>
                </a:solidFill>
              </a:rPr>
              <a:t>Completes edit checks against available data to ensure accuracy of agency submitted reports.</a:t>
            </a:r>
          </a:p>
          <a:p>
            <a:endParaRPr lang="en-US" dirty="0" smtClean="0">
              <a:solidFill>
                <a:schemeClr val="bg1"/>
              </a:solidFill>
            </a:endParaRPr>
          </a:p>
        </p:txBody>
      </p:sp>
    </p:spTree>
    <p:extLst>
      <p:ext uri="{BB962C8B-B14F-4D97-AF65-F5344CB8AC3E}">
        <p14:creationId xmlns:p14="http://schemas.microsoft.com/office/powerpoint/2010/main" val="30493632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9706"/>
            <a:ext cx="7886700" cy="1325559"/>
          </a:xfrm>
        </p:spPr>
        <p:txBody>
          <a:bodyPr>
            <a:normAutofit/>
          </a:bodyPr>
          <a:lstStyle/>
          <a:p>
            <a:r>
              <a:rPr lang="en-US" sz="6000" dirty="0" smtClean="0"/>
              <a:t>Questions?</a:t>
            </a:r>
            <a:endParaRPr lang="en-US" sz="6000" dirty="0"/>
          </a:p>
        </p:txBody>
      </p:sp>
      <p:sp>
        <p:nvSpPr>
          <p:cNvPr id="3" name="Content Placeholder 2"/>
          <p:cNvSpPr>
            <a:spLocks noGrp="1"/>
          </p:cNvSpPr>
          <p:nvPr>
            <p:ph idx="1"/>
          </p:nvPr>
        </p:nvSpPr>
        <p:spPr>
          <a:xfrm>
            <a:off x="899965" y="3100094"/>
            <a:ext cx="7675345" cy="1284052"/>
          </a:xfrm>
        </p:spPr>
        <p:txBody>
          <a:bodyPr/>
          <a:lstStyle/>
          <a:p>
            <a:pPr marL="0" indent="0" algn="ctr">
              <a:buNone/>
            </a:pPr>
            <a:r>
              <a:rPr lang="en-US" b="1" dirty="0" smtClean="0">
                <a:solidFill>
                  <a:schemeClr val="bg1"/>
                </a:solidFill>
              </a:rPr>
              <a:t>If you have additional questions, please email them to RSAfiscal@ed.gov.</a:t>
            </a:r>
          </a:p>
          <a:p>
            <a:pPr algn="ctr"/>
            <a:endParaRPr lang="en-US" b="1" dirty="0"/>
          </a:p>
        </p:txBody>
      </p:sp>
    </p:spTree>
    <p:extLst>
      <p:ext uri="{BB962C8B-B14F-4D97-AF65-F5344CB8AC3E}">
        <p14:creationId xmlns:p14="http://schemas.microsoft.com/office/powerpoint/2010/main" val="4111189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8F2FD-5EB8-4848-A6AF-4242457CC975}"/>
              </a:ext>
            </a:extLst>
          </p:cNvPr>
          <p:cNvSpPr>
            <a:spLocks noGrp="1"/>
          </p:cNvSpPr>
          <p:nvPr>
            <p:ph type="title"/>
          </p:nvPr>
        </p:nvSpPr>
        <p:spPr/>
        <p:txBody>
          <a:bodyPr/>
          <a:lstStyle/>
          <a:p>
            <a:r>
              <a:rPr lang="en-US" dirty="0" smtClean="0"/>
              <a:t> State Teams</a:t>
            </a:r>
            <a:endParaRPr lang="en-US" dirty="0"/>
          </a:p>
        </p:txBody>
      </p:sp>
      <p:sp>
        <p:nvSpPr>
          <p:cNvPr id="3" name="Content Placeholder 2">
            <a:extLst>
              <a:ext uri="{FF2B5EF4-FFF2-40B4-BE49-F238E27FC236}">
                <a16:creationId xmlns:a16="http://schemas.microsoft.com/office/drawing/2014/main" xmlns="" id="{9A489126-6CB1-4410-A5F1-91E4E0955824}"/>
              </a:ext>
            </a:extLst>
          </p:cNvPr>
          <p:cNvSpPr>
            <a:spLocks noGrp="1"/>
          </p:cNvSpPr>
          <p:nvPr>
            <p:ph idx="1"/>
          </p:nvPr>
        </p:nvSpPr>
        <p:spPr>
          <a:xfrm>
            <a:off x="372533" y="1456267"/>
            <a:ext cx="8255000" cy="4597400"/>
          </a:xfrm>
        </p:spPr>
        <p:txBody>
          <a:bodyPr>
            <a:normAutofit/>
          </a:bodyPr>
          <a:lstStyle/>
          <a:p>
            <a:r>
              <a:rPr lang="en-US" sz="2400" dirty="0" smtClean="0">
                <a:solidFill>
                  <a:schemeClr val="accent4"/>
                </a:solidFill>
              </a:rPr>
              <a:t>Team 1: </a:t>
            </a:r>
            <a:r>
              <a:rPr lang="en-US" sz="2400" dirty="0" smtClean="0"/>
              <a:t>AS, CA, DE B/G, MA B/G, </a:t>
            </a:r>
            <a:r>
              <a:rPr lang="en-US" sz="2400" dirty="0"/>
              <a:t>ME </a:t>
            </a:r>
            <a:r>
              <a:rPr lang="en-US" sz="2400" dirty="0" smtClean="0"/>
              <a:t>B/G, MN B/G, MS, ND,</a:t>
            </a:r>
            <a:r>
              <a:rPr lang="en-US" sz="2400" dirty="0"/>
              <a:t> </a:t>
            </a:r>
            <a:r>
              <a:rPr lang="en-US" sz="2400" dirty="0" smtClean="0"/>
              <a:t>RI,  VT B/G, and WY </a:t>
            </a:r>
            <a:r>
              <a:rPr lang="en-US" sz="2400" dirty="0" smtClean="0">
                <a:solidFill>
                  <a:schemeClr val="accent4"/>
                </a:solidFill>
              </a:rPr>
              <a:t>(16 VR agencies)</a:t>
            </a:r>
          </a:p>
          <a:p>
            <a:r>
              <a:rPr lang="en-US" sz="2400" dirty="0" smtClean="0">
                <a:solidFill>
                  <a:schemeClr val="accent4"/>
                </a:solidFill>
              </a:rPr>
              <a:t>Team 2: </a:t>
            </a:r>
            <a:r>
              <a:rPr lang="en-US" sz="2400" dirty="0" smtClean="0"/>
              <a:t>AK, AL, AR B/G, CT B/G, GU, KY B/G, MD, OH, OK, SC B/G, and TX </a:t>
            </a:r>
            <a:r>
              <a:rPr lang="en-US" sz="2400" dirty="0" smtClean="0">
                <a:solidFill>
                  <a:schemeClr val="accent4"/>
                </a:solidFill>
              </a:rPr>
              <a:t>(15 VR agencies) </a:t>
            </a:r>
          </a:p>
          <a:p>
            <a:r>
              <a:rPr lang="en-US" sz="2400" dirty="0" smtClean="0">
                <a:solidFill>
                  <a:schemeClr val="accent4"/>
                </a:solidFill>
              </a:rPr>
              <a:t>Team 3: </a:t>
            </a:r>
            <a:r>
              <a:rPr lang="en-US" sz="2400" dirty="0" smtClean="0"/>
              <a:t>AZ, CO, IA B/G, KS, MO B/G, NC B/G, NM B/G, OR B/G, TN, VI,  and WA B/G </a:t>
            </a:r>
            <a:r>
              <a:rPr lang="en-US" sz="2400" dirty="0" smtClean="0">
                <a:solidFill>
                  <a:schemeClr val="accent4"/>
                </a:solidFill>
              </a:rPr>
              <a:t>(17 VR agencies) </a:t>
            </a:r>
          </a:p>
          <a:p>
            <a:r>
              <a:rPr lang="en-US" sz="2400" dirty="0" smtClean="0">
                <a:solidFill>
                  <a:schemeClr val="accent4"/>
                </a:solidFill>
              </a:rPr>
              <a:t>Team 4: </a:t>
            </a:r>
            <a:r>
              <a:rPr lang="en-US" sz="2400" dirty="0" smtClean="0"/>
              <a:t>DC, GA, HI, IL, IN, MT, NH, NJ B/G, NY B/G, PR, VA B/G, and WI </a:t>
            </a:r>
            <a:r>
              <a:rPr lang="en-US" sz="2400" dirty="0" smtClean="0">
                <a:solidFill>
                  <a:schemeClr val="accent4"/>
                </a:solidFill>
              </a:rPr>
              <a:t>(15 VR agencies) </a:t>
            </a:r>
          </a:p>
          <a:p>
            <a:r>
              <a:rPr lang="en-US" sz="2400" dirty="0" smtClean="0">
                <a:solidFill>
                  <a:schemeClr val="accent4"/>
                </a:solidFill>
              </a:rPr>
              <a:t>Team 5:</a:t>
            </a:r>
            <a:r>
              <a:rPr lang="en-US" sz="2400" dirty="0" smtClean="0"/>
              <a:t> CNMI, FL B/G, ID B/G, LA, MI B/G, NE B/G, NV, PA, SD B/G, UT, and WV </a:t>
            </a:r>
            <a:r>
              <a:rPr lang="en-US" sz="2400" dirty="0" smtClean="0">
                <a:solidFill>
                  <a:schemeClr val="accent4"/>
                </a:solidFill>
              </a:rPr>
              <a:t>(16 VR agencies) </a:t>
            </a:r>
          </a:p>
          <a:p>
            <a:pPr marL="0" indent="0" algn="ctr">
              <a:buNone/>
            </a:pPr>
            <a:r>
              <a:rPr lang="en-US" sz="2400" b="1" dirty="0" smtClean="0">
                <a:solidFill>
                  <a:schemeClr val="accent4"/>
                </a:solidFill>
              </a:rPr>
              <a:t>79 VR Agencies across 50 States and 6 Territories</a:t>
            </a:r>
            <a:endParaRPr lang="en-US" sz="2400" b="1" dirty="0">
              <a:solidFill>
                <a:schemeClr val="accent4"/>
              </a:solidFill>
            </a:endParaRPr>
          </a:p>
          <a:p>
            <a:pPr marL="0" indent="0">
              <a:buNone/>
            </a:pPr>
            <a:endParaRPr lang="en-US" sz="2400" dirty="0" smtClean="0"/>
          </a:p>
          <a:p>
            <a:endParaRPr lang="en-US" sz="2400" dirty="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315626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8F2FD-5EB8-4848-A6AF-4242457CC975}"/>
              </a:ext>
            </a:extLst>
          </p:cNvPr>
          <p:cNvSpPr>
            <a:spLocks noGrp="1"/>
          </p:cNvSpPr>
          <p:nvPr>
            <p:ph type="title"/>
          </p:nvPr>
        </p:nvSpPr>
        <p:spPr>
          <a:xfrm>
            <a:off x="567219" y="-269491"/>
            <a:ext cx="7886700" cy="1325559"/>
          </a:xfrm>
        </p:spPr>
        <p:txBody>
          <a:bodyPr/>
          <a:lstStyle/>
          <a:p>
            <a:r>
              <a:rPr lang="en-US" dirty="0" smtClean="0"/>
              <a:t>Team 1: Julya Doyle  </a:t>
            </a:r>
            <a:endParaRPr lang="en-US" dirty="0"/>
          </a:p>
        </p:txBody>
      </p:sp>
      <p:sp>
        <p:nvSpPr>
          <p:cNvPr id="3" name="Content Placeholder 2">
            <a:extLst>
              <a:ext uri="{FF2B5EF4-FFF2-40B4-BE49-F238E27FC236}">
                <a16:creationId xmlns:a16="http://schemas.microsoft.com/office/drawing/2014/main" xmlns="" id="{9A489126-6CB1-4410-A5F1-91E4E0955824}"/>
              </a:ext>
            </a:extLst>
          </p:cNvPr>
          <p:cNvSpPr>
            <a:spLocks noGrp="1"/>
          </p:cNvSpPr>
          <p:nvPr>
            <p:ph idx="1"/>
          </p:nvPr>
        </p:nvSpPr>
        <p:spPr>
          <a:xfrm>
            <a:off x="134312" y="1431940"/>
            <a:ext cx="8847786" cy="4822296"/>
          </a:xfrm>
        </p:spPr>
        <p:txBody>
          <a:bodyPr>
            <a:normAutofit lnSpcReduction="10000"/>
          </a:bodyPr>
          <a:lstStyle/>
          <a:p>
            <a:endParaRPr lang="en-US" sz="2400" dirty="0" smtClean="0"/>
          </a:p>
          <a:p>
            <a:endParaRPr lang="en-US" sz="2400" dirty="0"/>
          </a:p>
          <a:p>
            <a:pPr marL="0" indent="0">
              <a:buNone/>
            </a:pPr>
            <a:endParaRPr lang="en-US" sz="2400" dirty="0" smtClean="0"/>
          </a:p>
          <a:p>
            <a:endParaRPr lang="en-US" sz="2400" dirty="0"/>
          </a:p>
          <a:p>
            <a:pPr marL="0" indent="0">
              <a:buNone/>
            </a:pPr>
            <a:endParaRPr lang="en-US" sz="2400" dirty="0" smtClean="0"/>
          </a:p>
          <a:p>
            <a:pPr marL="0" indent="0">
              <a:buNone/>
            </a:pPr>
            <a:endParaRPr lang="en-US" sz="2400" dirty="0" smtClean="0"/>
          </a:p>
          <a:p>
            <a:r>
              <a:rPr lang="en-US" dirty="0" smtClean="0"/>
              <a:t>First </a:t>
            </a:r>
            <a:r>
              <a:rPr lang="en-US" dirty="0"/>
              <a:t>Album: </a:t>
            </a:r>
            <a:r>
              <a:rPr lang="en-US" i="1" dirty="0">
                <a:solidFill>
                  <a:schemeClr val="accent4"/>
                </a:solidFill>
              </a:rPr>
              <a:t>Smashing </a:t>
            </a:r>
            <a:r>
              <a:rPr lang="en-US" i="1" dirty="0" smtClean="0">
                <a:solidFill>
                  <a:schemeClr val="accent4"/>
                </a:solidFill>
              </a:rPr>
              <a:t>Pumpkins’ Siamese Dream</a:t>
            </a:r>
          </a:p>
          <a:p>
            <a:r>
              <a:rPr lang="en-US" dirty="0" smtClean="0"/>
              <a:t>Favorite Movie: </a:t>
            </a:r>
            <a:r>
              <a:rPr lang="en-US" i="1" dirty="0" smtClean="0">
                <a:solidFill>
                  <a:schemeClr val="accent4"/>
                </a:solidFill>
              </a:rPr>
              <a:t>The</a:t>
            </a:r>
            <a:r>
              <a:rPr lang="en-US" i="1" dirty="0" smtClean="0"/>
              <a:t> </a:t>
            </a:r>
            <a:r>
              <a:rPr lang="en-US" i="1" dirty="0" smtClean="0">
                <a:solidFill>
                  <a:schemeClr val="accent4"/>
                </a:solidFill>
              </a:rPr>
              <a:t>Lord of the Rings series</a:t>
            </a:r>
          </a:p>
          <a:p>
            <a:r>
              <a:rPr lang="en-US" dirty="0" smtClean="0"/>
              <a:t>Favorite Snack Food: </a:t>
            </a:r>
            <a:r>
              <a:rPr lang="en-US" i="1" dirty="0" smtClean="0">
                <a:solidFill>
                  <a:schemeClr val="accent4"/>
                </a:solidFill>
              </a:rPr>
              <a:t>Anything with Peanut Butter</a:t>
            </a:r>
          </a:p>
          <a:p>
            <a:r>
              <a:rPr lang="en-US" dirty="0" smtClean="0"/>
              <a:t>What Julya does when she’s not reviewing SF-425 reports: </a:t>
            </a:r>
            <a:br>
              <a:rPr lang="en-US" dirty="0" smtClean="0"/>
            </a:br>
            <a:r>
              <a:rPr lang="en-US" i="1" dirty="0" err="1" smtClean="0">
                <a:solidFill>
                  <a:schemeClr val="accent4"/>
                </a:solidFill>
              </a:rPr>
              <a:t>Muay</a:t>
            </a:r>
            <a:r>
              <a:rPr lang="en-US" i="1" dirty="0" smtClean="0">
                <a:solidFill>
                  <a:schemeClr val="accent4"/>
                </a:solidFill>
              </a:rPr>
              <a:t> Thai Kickboxing</a:t>
            </a:r>
            <a:endParaRPr lang="en-US" i="1" dirty="0">
              <a:solidFill>
                <a:schemeClr val="accent4"/>
              </a:solidFill>
            </a:endParaRPr>
          </a:p>
        </p:txBody>
      </p:sp>
      <p:pic>
        <p:nvPicPr>
          <p:cNvPr id="1028" name="Picture 4" descr="C:\Users\Christopher.Pope\Desktop\Julya Doyle.jpg" title="Picture of Julya Doy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0615" y="810291"/>
            <a:ext cx="2835181" cy="280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42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fill="hold"/>
                                        <p:tgtEl>
                                          <p:spTgt spid="1028"/>
                                        </p:tgtEl>
                                        <p:attrNameLst>
                                          <p:attrName>ppt_w</p:attrName>
                                        </p:attrNameLst>
                                      </p:cBhvr>
                                      <p:tavLst>
                                        <p:tav tm="0">
                                          <p:val>
                                            <p:fltVal val="0"/>
                                          </p:val>
                                        </p:tav>
                                        <p:tav tm="100000">
                                          <p:val>
                                            <p:strVal val="#ppt_w"/>
                                          </p:val>
                                        </p:tav>
                                      </p:tavLst>
                                    </p:anim>
                                    <p:anim calcmode="lin" valueType="num">
                                      <p:cBhvr>
                                        <p:cTn id="15" dur="500" fill="hold"/>
                                        <p:tgtEl>
                                          <p:spTgt spid="1028"/>
                                        </p:tgtEl>
                                        <p:attrNameLst>
                                          <p:attrName>ppt_h</p:attrName>
                                        </p:attrNameLst>
                                      </p:cBhvr>
                                      <p:tavLst>
                                        <p:tav tm="0">
                                          <p:val>
                                            <p:fltVal val="0"/>
                                          </p:val>
                                        </p:tav>
                                        <p:tav tm="100000">
                                          <p:val>
                                            <p:strVal val="#ppt_h"/>
                                          </p:val>
                                        </p:tav>
                                      </p:tavLst>
                                    </p:anim>
                                    <p:animEffect transition="in" filter="fade">
                                      <p:cBhvr>
                                        <p:cTn id="16" dur="500"/>
                                        <p:tgtEl>
                                          <p:spTgt spid="1028"/>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8F2FD-5EB8-4848-A6AF-4242457CC975}"/>
              </a:ext>
            </a:extLst>
          </p:cNvPr>
          <p:cNvSpPr>
            <a:spLocks noGrp="1"/>
          </p:cNvSpPr>
          <p:nvPr>
            <p:ph type="title"/>
          </p:nvPr>
        </p:nvSpPr>
        <p:spPr>
          <a:xfrm>
            <a:off x="517906" y="-200131"/>
            <a:ext cx="7886700" cy="1325559"/>
          </a:xfrm>
        </p:spPr>
        <p:txBody>
          <a:bodyPr/>
          <a:lstStyle/>
          <a:p>
            <a:r>
              <a:rPr lang="en-US" dirty="0" smtClean="0"/>
              <a:t>Team 1: Mariangela Patruno</a:t>
            </a:r>
            <a:endParaRPr lang="en-US" dirty="0"/>
          </a:p>
        </p:txBody>
      </p:sp>
      <p:sp>
        <p:nvSpPr>
          <p:cNvPr id="3" name="Content Placeholder 2">
            <a:extLst>
              <a:ext uri="{FF2B5EF4-FFF2-40B4-BE49-F238E27FC236}">
                <a16:creationId xmlns:a16="http://schemas.microsoft.com/office/drawing/2014/main" xmlns="" id="{9A489126-6CB1-4410-A5F1-91E4E0955824}"/>
              </a:ext>
            </a:extLst>
          </p:cNvPr>
          <p:cNvSpPr>
            <a:spLocks noGrp="1"/>
          </p:cNvSpPr>
          <p:nvPr>
            <p:ph idx="1"/>
          </p:nvPr>
        </p:nvSpPr>
        <p:spPr>
          <a:xfrm>
            <a:off x="103031" y="1416677"/>
            <a:ext cx="9040969" cy="5177307"/>
          </a:xfrm>
        </p:spPr>
        <p:txBody>
          <a:bodyPr>
            <a:normAutofit fontScale="92500"/>
          </a:bodyPr>
          <a:lstStyle/>
          <a:p>
            <a:endParaRPr lang="en-US" sz="2400" dirty="0" smtClean="0"/>
          </a:p>
          <a:p>
            <a:pPr marL="0" indent="0">
              <a:buNone/>
            </a:pPr>
            <a:endParaRPr lang="en-US" sz="2400" dirty="0"/>
          </a:p>
          <a:p>
            <a:endParaRPr lang="en-US" sz="2400" dirty="0" smtClean="0"/>
          </a:p>
          <a:p>
            <a:endParaRPr lang="en-US" sz="2400" dirty="0"/>
          </a:p>
          <a:p>
            <a:endParaRPr lang="en-US" dirty="0" smtClean="0"/>
          </a:p>
          <a:p>
            <a:endParaRPr lang="en-US" dirty="0"/>
          </a:p>
          <a:p>
            <a:r>
              <a:rPr lang="en-US" dirty="0" smtClean="0"/>
              <a:t>First </a:t>
            </a:r>
            <a:r>
              <a:rPr lang="en-US" dirty="0"/>
              <a:t>Album: </a:t>
            </a:r>
            <a:r>
              <a:rPr lang="en-US" i="1" dirty="0" smtClean="0">
                <a:solidFill>
                  <a:schemeClr val="accent4"/>
                </a:solidFill>
              </a:rPr>
              <a:t>Titanic Soundtrack </a:t>
            </a:r>
            <a:endParaRPr lang="en-US" dirty="0" smtClean="0"/>
          </a:p>
          <a:p>
            <a:r>
              <a:rPr lang="en-US" dirty="0" smtClean="0"/>
              <a:t>Favorite Movie: </a:t>
            </a:r>
            <a:r>
              <a:rPr lang="en-US" i="1" dirty="0" smtClean="0">
                <a:solidFill>
                  <a:schemeClr val="accent4"/>
                </a:solidFill>
              </a:rPr>
              <a:t>Back to the Future</a:t>
            </a:r>
          </a:p>
          <a:p>
            <a:r>
              <a:rPr lang="en-US" dirty="0" smtClean="0"/>
              <a:t>Favorite </a:t>
            </a:r>
            <a:r>
              <a:rPr lang="en-US" dirty="0"/>
              <a:t>Snack Food: </a:t>
            </a:r>
            <a:r>
              <a:rPr lang="en-US" i="1" dirty="0" smtClean="0">
                <a:solidFill>
                  <a:schemeClr val="accent4"/>
                </a:solidFill>
              </a:rPr>
              <a:t>Panzerotti</a:t>
            </a:r>
          </a:p>
          <a:p>
            <a:r>
              <a:rPr lang="en-US" dirty="0" smtClean="0"/>
              <a:t>What Mariangela </a:t>
            </a:r>
            <a:r>
              <a:rPr lang="en-US" dirty="0"/>
              <a:t>does when she’s </a:t>
            </a:r>
            <a:r>
              <a:rPr lang="en-US" dirty="0" smtClean="0"/>
              <a:t>not aggregating RSA-2 data:</a:t>
            </a:r>
          </a:p>
          <a:p>
            <a:pPr marL="0" indent="0">
              <a:buNone/>
            </a:pPr>
            <a:r>
              <a:rPr lang="en-US" i="1" dirty="0" smtClean="0">
                <a:solidFill>
                  <a:schemeClr val="accent4"/>
                </a:solidFill>
              </a:rPr>
              <a:t>  Nintendo with the kids </a:t>
            </a:r>
            <a:r>
              <a:rPr lang="en-US" sz="2400" dirty="0"/>
              <a:t/>
            </a:r>
            <a:br>
              <a:rPr lang="en-US" sz="2400" dirty="0"/>
            </a:br>
            <a:endParaRPr lang="en-US" dirty="0"/>
          </a:p>
        </p:txBody>
      </p:sp>
      <p:pic>
        <p:nvPicPr>
          <p:cNvPr id="4" name="Picture 3" title="Picture of Mariangela Patruno with her two childr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864" y="880729"/>
            <a:ext cx="3698784" cy="2934080"/>
          </a:xfrm>
          <a:prstGeom prst="rect">
            <a:avLst/>
          </a:prstGeom>
        </p:spPr>
      </p:pic>
    </p:spTree>
    <p:extLst>
      <p:ext uri="{BB962C8B-B14F-4D97-AF65-F5344CB8AC3E}">
        <p14:creationId xmlns:p14="http://schemas.microsoft.com/office/powerpoint/2010/main" val="181414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additive="base">
                                        <p:cTn id="3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 calcmode="lin" valueType="num">
                                      <p:cBhvr additive="base">
                                        <p:cTn id="4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SA Organiz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CBCD6327-BC51-4591-8FD6-0F2E698C9AE9}" vid="{AC2EC608-E3D2-42C5-A666-5181E44F6E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RSA Organization</Template>
  <TotalTime>0</TotalTime>
  <Words>4079</Words>
  <Application>Microsoft Office PowerPoint</Application>
  <PresentationFormat>On-screen Show (4:3)</PresentationFormat>
  <Paragraphs>439</Paragraphs>
  <Slides>69</Slides>
  <Notes>69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RSA Organization</vt:lpstr>
      <vt:lpstr>Rehabilitation Services  Administration (RSA) </vt:lpstr>
      <vt:lpstr>Office of Special Education and Rehabilitative Services (OSERS)</vt:lpstr>
      <vt:lpstr>RSA Structure</vt:lpstr>
      <vt:lpstr>State Monitoring and Program Improvement Division (SMPID) Functions</vt:lpstr>
      <vt:lpstr>Who do I Contact?</vt:lpstr>
      <vt:lpstr>SMPID Functions</vt:lpstr>
      <vt:lpstr> State Teams</vt:lpstr>
      <vt:lpstr>Team 1: Julya Doyle  </vt:lpstr>
      <vt:lpstr>Team 1: Mariangela Patruno</vt:lpstr>
      <vt:lpstr>Team 2: Arseni Popov</vt:lpstr>
      <vt:lpstr>Team 3: Sean Barrett</vt:lpstr>
      <vt:lpstr>Team 4: David Miller</vt:lpstr>
      <vt:lpstr>Team 5: Craig McManus</vt:lpstr>
      <vt:lpstr>Fiscal Unit Chief: David Steele</vt:lpstr>
      <vt:lpstr>Carol Dobak</vt:lpstr>
      <vt:lpstr>Have a great conference!</vt:lpstr>
      <vt:lpstr>Life Cycle of  the VR Award</vt:lpstr>
      <vt:lpstr>Presentation Outline</vt:lpstr>
      <vt:lpstr>Part I</vt:lpstr>
      <vt:lpstr>President’s Budget</vt:lpstr>
      <vt:lpstr>President’s Budget (cont.) </vt:lpstr>
      <vt:lpstr>President’s Budget (cont.)</vt:lpstr>
      <vt:lpstr>Budget Resolution</vt:lpstr>
      <vt:lpstr>Budget Resolution (cont.)</vt:lpstr>
      <vt:lpstr>Budget Resolution (cont.)</vt:lpstr>
      <vt:lpstr>Appropriation Measures</vt:lpstr>
      <vt:lpstr>Appropriation Measures (cont.)</vt:lpstr>
      <vt:lpstr>Conference Action</vt:lpstr>
      <vt:lpstr>Conference Action</vt:lpstr>
      <vt:lpstr>Presidential Action</vt:lpstr>
      <vt:lpstr>Continuing Resolutions</vt:lpstr>
      <vt:lpstr>Continuing Resolutions (cont.)</vt:lpstr>
      <vt:lpstr>Continuing Resolutions (cont.)</vt:lpstr>
      <vt:lpstr>Mandatory Spending</vt:lpstr>
      <vt:lpstr>Why is This Important?</vt:lpstr>
      <vt:lpstr>Grant Award Issuance</vt:lpstr>
      <vt:lpstr>VR Award Formula Variables</vt:lpstr>
      <vt:lpstr>VR Award Formula Variables (cont.)</vt:lpstr>
      <vt:lpstr>Grant Award Issuance (cont.)</vt:lpstr>
      <vt:lpstr>G5</vt:lpstr>
      <vt:lpstr>G5 (cont.)</vt:lpstr>
      <vt:lpstr>Head’s Up</vt:lpstr>
      <vt:lpstr>Audit </vt:lpstr>
      <vt:lpstr>Issuance Timeframe </vt:lpstr>
      <vt:lpstr>Part II</vt:lpstr>
      <vt:lpstr>MOE: Overview</vt:lpstr>
      <vt:lpstr>MOE: Overview (cont.)</vt:lpstr>
      <vt:lpstr>MOE - Example </vt:lpstr>
      <vt:lpstr>MOE Timeline</vt:lpstr>
      <vt:lpstr>MOE Timeline (cont.)</vt:lpstr>
      <vt:lpstr>MOE Timeline</vt:lpstr>
      <vt:lpstr>Part III</vt:lpstr>
      <vt:lpstr>Reallotment</vt:lpstr>
      <vt:lpstr>Determination of  Reallotment Amounts</vt:lpstr>
      <vt:lpstr>Determination of  Reallotment Amounts</vt:lpstr>
      <vt:lpstr>Awarding of    Realloted Funds</vt:lpstr>
      <vt:lpstr>Part IV</vt:lpstr>
      <vt:lpstr>Transfers Between General and Blind VR Agencies</vt:lpstr>
      <vt:lpstr>Transfers Between General and Blind VR Agencies (cont.)</vt:lpstr>
      <vt:lpstr>Transfers Between General and Blind VR Agencies (cont.)</vt:lpstr>
      <vt:lpstr>Transfers Between General and Blind VR Agencies (cont.)</vt:lpstr>
      <vt:lpstr>Transfers Between General and Blind VR Agencies (cont.)</vt:lpstr>
      <vt:lpstr>Part V</vt:lpstr>
      <vt:lpstr>Carryover</vt:lpstr>
      <vt:lpstr>Carryover (cont.)</vt:lpstr>
      <vt:lpstr>Part VI</vt:lpstr>
      <vt:lpstr>Closeout</vt:lpstr>
      <vt:lpstr>Closeout (cont.)</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2018-08-15T16:32:07Z</dcterms:created>
  <dcterms:modified xsi:type="dcterms:W3CDTF">2018-08-15T16:59:11Z</dcterms:modified>
</cp:coreProperties>
</file>