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913A-B7BD-49F8-539E-1557E195A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45EFE-5601-76EA-651A-077117BCA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4F3D3-0329-CC66-9CC8-E57ABB51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43F8A-275C-F21A-FCDA-E02A5C06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B14E7-0AD9-BEC4-9C43-3729ECB2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6F20D-2E00-A1DE-C465-E0FD6670A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5E787-B933-1E3B-2064-8E5B5666F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CAD97-C359-79ED-34AD-CA335F34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1FCAC-2ED5-8359-F7F7-F48CCD3A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4B6EC-F79F-568B-00DD-A3B2D9BA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C577B-FD07-AF6F-20C7-59C73340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1B159-BE47-D10B-31AB-0E5CB9FC9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45A5-116C-184A-A96C-2563DA943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1EBE4-57F0-EBE3-2B04-3E16121C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6872-F994-508B-9001-E9FA679A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AF4E-03EF-151A-E2B5-CCAC1D00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C5FA9-2D71-931F-EC40-7B09B3A59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7F314-3330-4A53-F3B1-FE2B9B2F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4ACB2-C1B1-82E4-56FE-674FD1697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75B19-5CC8-B883-0824-C7C5D67E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257D-745A-1D8D-B010-ABA5E739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D1CF9-0AA9-23D3-3084-E56B21C62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C185A-16FF-F174-6B6A-0BC3203E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B6482-52D2-4583-1DBF-B0E2C5F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BCB90-5061-8BFD-8793-EF2E6A2E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0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4C26-DA59-30F5-E88B-11FD7ADE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620B-80C5-E015-2B71-E7EC9CD59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CD11E-D5A6-4271-A7CF-DD3850B1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AB6A8-FC58-FE27-4966-4F50A1D0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B3CD0-1749-27B0-6F48-46ACEC30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3E79-C385-17E8-D9CB-C0181C8B1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CD995-CF79-13E4-F535-3B8236A2B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1A680-61C8-C464-8B11-622A75C54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04656-3ACC-E423-6A7A-8B74D6E9E9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C0F84-3CEC-95E2-E21F-AE9DC58F2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7A82B-A902-BA08-1E25-20A6F9E03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4A84A-D718-3827-2CE7-6210494CB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4DBCD-A418-4346-D94D-0BBCBBF4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43A54-8C25-A49E-E11D-B0650218B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CE88-1D90-02F4-C348-CEB73A9F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C44E8A-0176-2410-CF08-F12B6FEE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1A0DB-AECB-5D4F-687A-2EFA7F65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C2B4E-597F-06B7-D622-4BE1A152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52FF8-C8DC-91CF-A9E8-607962E9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7E44D-A85D-4C90-13C6-D8942414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1AFB3-5E3D-AEBF-4D60-4F1D33A8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2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A157-CAC9-AB4D-9373-880B41AD7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D06B2-B987-5909-B790-DAD2B7C2C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BD26F-75C3-15EB-813B-73F64B341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3D4AC-0736-6096-7605-C09420BD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E0F5E-C2B6-EA86-E109-56F9FB80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8B642-76E1-1590-CE56-F82E9B4A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0222-1F35-9C0E-D087-1F2CCA0C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032E8-767B-8E0D-34F7-89E250D32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27B24-2C1E-44AE-54A2-32213EBB3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13995-34C6-5342-4FAB-AE541E3A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1B4A5-BF35-C0FF-F732-498A9A41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82CE9-9FBB-6D0B-2A10-82197771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8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FEB04-3051-2A6C-1913-EBA6C8F1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CA1CE-2C0F-59CC-72CA-28D002422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DADB1-CBDA-7997-C9F2-E2DC4E03C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C21C7-D730-4F8E-A4B6-74C83FDB757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B65D9-43DC-DDA7-17F1-4B3EADD1C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F0CFF-E11D-99BF-39C4-176863797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63A9-705F-4026-9BCB-7CE4470C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txsMylzlj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5" name="Rectangle 1045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1E3266-3804-5AAE-6B02-57F492D8C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sz="5600" b="1"/>
              <a:t>CVS – </a:t>
            </a:r>
            <a:r>
              <a:rPr lang="en-US" sz="5600" b="1" i="1"/>
              <a:t>Abilities in Abundance</a:t>
            </a:r>
          </a:p>
        </p:txBody>
      </p:sp>
      <p:sp>
        <p:nvSpPr>
          <p:cNvPr id="1057" name="Oval 1047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8" name="Group 1049">
            <a:extLst>
              <a:ext uri="{FF2B5EF4-FFF2-40B4-BE49-F238E27FC236}">
                <a16:creationId xmlns:a16="http://schemas.microsoft.com/office/drawing/2014/main" id="{5614C7C0-FA1D-4105-8345-1DF76F987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1051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A99BA7-447C-99EE-9197-04D7C8E06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7770" y="1448957"/>
            <a:ext cx="3952579" cy="395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4F7C9E-51BE-ABF6-8A9C-36E5640CC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59" y="2990818"/>
            <a:ext cx="4158031" cy="2913872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>
                    <a:alpha val="80000"/>
                  </a:schemeClr>
                </a:solidFill>
                <a:hlinkClick r:id="rId3"/>
              </a:rPr>
              <a:t>Abilities in Abundance: Our Continued Commitment to Inclusive Employment – YouTube</a:t>
            </a:r>
            <a:endParaRPr lang="en-US" b="1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05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056" name="Straight Connector 105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7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CVS – Abilities in Abundance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CVS – Abilities in Abundance</dc:title>
  <dc:creator>Kathy West-Evans</dc:creator>
  <cp:lastModifiedBy>Kathy West-Evans</cp:lastModifiedBy>
  <cp:revision>1</cp:revision>
  <dcterms:created xsi:type="dcterms:W3CDTF">2023-09-17T03:18:14Z</dcterms:created>
  <dcterms:modified xsi:type="dcterms:W3CDTF">2023-09-17T03:22:00Z</dcterms:modified>
</cp:coreProperties>
</file>