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8"/>
  </p:notesMasterIdLst>
  <p:handoutMasterIdLst>
    <p:handoutMasterId r:id="rId39"/>
  </p:handoutMasterIdLst>
  <p:sldIdLst>
    <p:sldId id="299" r:id="rId2"/>
    <p:sldId id="300" r:id="rId3"/>
    <p:sldId id="337" r:id="rId4"/>
    <p:sldId id="338" r:id="rId5"/>
    <p:sldId id="353" r:id="rId6"/>
    <p:sldId id="354" r:id="rId7"/>
    <p:sldId id="358" r:id="rId8"/>
    <p:sldId id="355" r:id="rId9"/>
    <p:sldId id="341" r:id="rId10"/>
    <p:sldId id="334" r:id="rId11"/>
    <p:sldId id="352" r:id="rId12"/>
    <p:sldId id="348" r:id="rId13"/>
    <p:sldId id="350" r:id="rId14"/>
    <p:sldId id="342" r:id="rId15"/>
    <p:sldId id="343" r:id="rId16"/>
    <p:sldId id="344" r:id="rId17"/>
    <p:sldId id="345" r:id="rId18"/>
    <p:sldId id="347" r:id="rId19"/>
    <p:sldId id="349" r:id="rId20"/>
    <p:sldId id="346" r:id="rId21"/>
    <p:sldId id="356" r:id="rId22"/>
    <p:sldId id="357" r:id="rId23"/>
    <p:sldId id="360" r:id="rId24"/>
    <p:sldId id="362" r:id="rId25"/>
    <p:sldId id="364" r:id="rId26"/>
    <p:sldId id="363" r:id="rId27"/>
    <p:sldId id="365" r:id="rId28"/>
    <p:sldId id="367" r:id="rId29"/>
    <p:sldId id="361" r:id="rId30"/>
    <p:sldId id="366" r:id="rId31"/>
    <p:sldId id="368" r:id="rId32"/>
    <p:sldId id="369" r:id="rId33"/>
    <p:sldId id="370" r:id="rId34"/>
    <p:sldId id="371" r:id="rId35"/>
    <p:sldId id="372" r:id="rId36"/>
    <p:sldId id="305"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4902" autoAdjust="0"/>
  </p:normalViewPr>
  <p:slideViewPr>
    <p:cSldViewPr snapToGrid="0">
      <p:cViewPr varScale="1">
        <p:scale>
          <a:sx n="67" d="100"/>
          <a:sy n="67" d="100"/>
        </p:scale>
        <p:origin x="1879" y="38"/>
      </p:cViewPr>
      <p:guideLst>
        <p:guide orient="horz" pos="2160"/>
        <p:guide pos="2880"/>
      </p:guideLst>
    </p:cSldViewPr>
  </p:slideViewPr>
  <p:outlineViewPr>
    <p:cViewPr>
      <p:scale>
        <a:sx n="33" d="100"/>
        <a:sy n="33" d="100"/>
      </p:scale>
      <p:origin x="48" y="4596"/>
    </p:cViewPr>
  </p:outlineViewPr>
  <p:notesTextViewPr>
    <p:cViewPr>
      <p:scale>
        <a:sx n="1" d="1"/>
        <a:sy n="1" d="1"/>
      </p:scale>
      <p:origin x="0" y="0"/>
    </p:cViewPr>
  </p:notesTextViewPr>
  <p:notesViewPr>
    <p:cSldViewPr snapToGrid="0">
      <p:cViewPr varScale="1">
        <p:scale>
          <a:sx n="38" d="100"/>
          <a:sy n="38" d="100"/>
        </p:scale>
        <p:origin x="-2376"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1200" cap="none" spc="0" baseline="0">
              <a:solidFill>
                <a:srgbClr val="000000"/>
              </a:solidFill>
              <a:uFillTx/>
              <a:latin typeface="Calibri"/>
            </a:endParaRPr>
          </a:p>
        </p:txBody>
      </p:sp>
      <p:sp>
        <p:nvSpPr>
          <p:cNvPr id="3" name="Date Placeholder 2"/>
          <p:cNvSpPr txBox="1">
            <a:spLocks noGrp="1"/>
          </p:cNvSpPr>
          <p:nvPr>
            <p:ph type="dt" sz="quarter"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838A6D9-56D8-4474-B6DD-0E8E36C39C5E}" type="datetime1">
              <a:rPr lang="en-US" sz="1200" b="0" i="0" u="none" strike="noStrike" kern="1200" cap="none" spc="0" baseline="0">
                <a:solidFill>
                  <a:srgbClr val="000000"/>
                </a:solidFill>
                <a:uFillTx/>
                <a:latin typeface="Calibri"/>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8/22/2018</a:t>
            </a:fld>
            <a:endParaRPr lang="en-US" sz="1200" b="0" i="0" u="none" strike="noStrike" kern="1200" cap="none" spc="0" baseline="0">
              <a:solidFill>
                <a:srgbClr val="000000"/>
              </a:solidFill>
              <a:uFillTx/>
              <a:latin typeface="Calibri"/>
            </a:endParaRPr>
          </a:p>
        </p:txBody>
      </p:sp>
      <p:sp>
        <p:nvSpPr>
          <p:cNvPr id="4" name="Footer Placeholder 3"/>
          <p:cNvSpPr txBox="1">
            <a:spLocks noGrp="1"/>
          </p:cNvSpPr>
          <p:nvPr>
            <p:ph type="ftr" sz="quarter" idx="2"/>
          </p:nvPr>
        </p:nvSpPr>
        <p:spPr>
          <a:xfrm>
            <a:off x="0" y="8685208"/>
            <a:ext cx="2971800" cy="458791"/>
          </a:xfrm>
          <a:prstGeom prst="rect">
            <a:avLst/>
          </a:prstGeom>
          <a:noFill/>
          <a:ln>
            <a:noFill/>
          </a:ln>
        </p:spPr>
        <p:txBody>
          <a:bodyPr vert="horz" wrap="square" lIns="91440" tIns="45720" rIns="91440" bIns="45720" anchor="b"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1200" cap="none" spc="0" baseline="0">
              <a:solidFill>
                <a:srgbClr val="000000"/>
              </a:solidFill>
              <a:uFillTx/>
              <a:latin typeface="Calibri"/>
            </a:endParaRPr>
          </a:p>
        </p:txBody>
      </p:sp>
      <p:sp>
        <p:nvSpPr>
          <p:cNvPr id="5" name="Slide Number Placeholder 4"/>
          <p:cNvSpPr txBox="1">
            <a:spLocks noGrp="1"/>
          </p:cNvSpPr>
          <p:nvPr>
            <p:ph type="sldNum" sz="quarter" idx="3"/>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FD66FFE-1192-455D-996D-10D198C61FBB}" type="slidenum">
              <a:t>‹#›</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131714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3" name="Date Placeholder 2"/>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4572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5E5735F0-C7C7-405B-A261-7495C172F893}" type="datetime1">
              <a:rPr lang="en-US"/>
              <a:pPr lvl="0"/>
              <a:t>8/22/2018</a:t>
            </a:fld>
            <a:endParaRPr lang="en-US"/>
          </a:p>
        </p:txBody>
      </p:sp>
      <p:sp>
        <p:nvSpPr>
          <p:cNvPr id="4" name="Slide Image Placeholder 3"/>
          <p:cNvSpPr>
            <a:spLocks noGrp="1" noRot="1" noChangeAspect="1"/>
          </p:cNvSpPr>
          <p:nvPr>
            <p:ph type="sldImg" idx="2"/>
          </p:nvPr>
        </p:nvSpPr>
        <p:spPr>
          <a:xfrm>
            <a:off x="1371600" y="1143000"/>
            <a:ext cx="4114800" cy="3086099"/>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4572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7" name="Slide Number Placeholder 6"/>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4572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27287BF9-B640-4C05-AB38-8B52F033D3E6}" type="slidenum">
              <a:t>‹#›</a:t>
            </a:fld>
            <a:endParaRPr lang="en-US"/>
          </a:p>
        </p:txBody>
      </p:sp>
    </p:spTree>
    <p:extLst>
      <p:ext uri="{BB962C8B-B14F-4D97-AF65-F5344CB8AC3E}">
        <p14:creationId xmlns:p14="http://schemas.microsoft.com/office/powerpoint/2010/main" val="1526114347"/>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7C9D57-D6E0-F047-BA03-A9A087BFE3B7}" type="slidenum">
              <a:rPr lang="en-US" smtClean="0"/>
              <a:t>1</a:t>
            </a:fld>
            <a:endParaRPr lang="en-US" dirty="0"/>
          </a:p>
        </p:txBody>
      </p:sp>
    </p:spTree>
    <p:extLst>
      <p:ext uri="{BB962C8B-B14F-4D97-AF65-F5344CB8AC3E}">
        <p14:creationId xmlns:p14="http://schemas.microsoft.com/office/powerpoint/2010/main" val="2583199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lvl="0"/>
            <a:fld id="{27287BF9-B640-4C05-AB38-8B52F033D3E6}" type="slidenum">
              <a:rPr lang="en-US" smtClean="0"/>
              <a:t>15</a:t>
            </a:fld>
            <a:endParaRPr lang="en-US"/>
          </a:p>
        </p:txBody>
      </p:sp>
    </p:spTree>
    <p:extLst>
      <p:ext uri="{BB962C8B-B14F-4D97-AF65-F5344CB8AC3E}">
        <p14:creationId xmlns:p14="http://schemas.microsoft.com/office/powerpoint/2010/main" val="4040187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lvl="0"/>
            <a:fld id="{27287BF9-B640-4C05-AB38-8B52F033D3E6}" type="slidenum">
              <a:rPr lang="en-US" smtClean="0"/>
              <a:t>2</a:t>
            </a:fld>
            <a:endParaRPr lang="en-US"/>
          </a:p>
        </p:txBody>
      </p:sp>
    </p:spTree>
    <p:extLst>
      <p:ext uri="{BB962C8B-B14F-4D97-AF65-F5344CB8AC3E}">
        <p14:creationId xmlns:p14="http://schemas.microsoft.com/office/powerpoint/2010/main" val="1741728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lvl="0"/>
            <a:fld id="{27287BF9-B640-4C05-AB38-8B52F033D3E6}" type="slidenum">
              <a:rPr lang="en-US" smtClean="0"/>
              <a:t>3</a:t>
            </a:fld>
            <a:endParaRPr lang="en-US"/>
          </a:p>
        </p:txBody>
      </p:sp>
    </p:spTree>
    <p:extLst>
      <p:ext uri="{BB962C8B-B14F-4D97-AF65-F5344CB8AC3E}">
        <p14:creationId xmlns:p14="http://schemas.microsoft.com/office/powerpoint/2010/main" val="1741728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lvl="0"/>
            <a:fld id="{27287BF9-B640-4C05-AB38-8B52F033D3E6}" type="slidenum">
              <a:rPr lang="en-US" smtClean="0"/>
              <a:t>4</a:t>
            </a:fld>
            <a:endParaRPr lang="en-US"/>
          </a:p>
        </p:txBody>
      </p:sp>
    </p:spTree>
    <p:extLst>
      <p:ext uri="{BB962C8B-B14F-4D97-AF65-F5344CB8AC3E}">
        <p14:creationId xmlns:p14="http://schemas.microsoft.com/office/powerpoint/2010/main" val="1741728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lvl="0"/>
            <a:fld id="{27287BF9-B640-4C05-AB38-8B52F033D3E6}" type="slidenum">
              <a:rPr lang="en-US" smtClean="0"/>
              <a:t>10</a:t>
            </a:fld>
            <a:endParaRPr lang="en-US"/>
          </a:p>
        </p:txBody>
      </p:sp>
    </p:spTree>
    <p:extLst>
      <p:ext uri="{BB962C8B-B14F-4D97-AF65-F5344CB8AC3E}">
        <p14:creationId xmlns:p14="http://schemas.microsoft.com/office/powerpoint/2010/main" val="4040187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lvl="0"/>
            <a:fld id="{27287BF9-B640-4C05-AB38-8B52F033D3E6}" type="slidenum">
              <a:rPr lang="en-US" smtClean="0"/>
              <a:t>11</a:t>
            </a:fld>
            <a:endParaRPr lang="en-US"/>
          </a:p>
        </p:txBody>
      </p:sp>
    </p:spTree>
    <p:extLst>
      <p:ext uri="{BB962C8B-B14F-4D97-AF65-F5344CB8AC3E}">
        <p14:creationId xmlns:p14="http://schemas.microsoft.com/office/powerpoint/2010/main" val="40401874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lvl="0"/>
            <a:fld id="{27287BF9-B640-4C05-AB38-8B52F033D3E6}" type="slidenum">
              <a:rPr lang="en-US" smtClean="0"/>
              <a:t>12</a:t>
            </a:fld>
            <a:endParaRPr lang="en-US"/>
          </a:p>
        </p:txBody>
      </p:sp>
    </p:spTree>
    <p:extLst>
      <p:ext uri="{BB962C8B-B14F-4D97-AF65-F5344CB8AC3E}">
        <p14:creationId xmlns:p14="http://schemas.microsoft.com/office/powerpoint/2010/main" val="4040187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lvl="0"/>
            <a:fld id="{27287BF9-B640-4C05-AB38-8B52F033D3E6}" type="slidenum">
              <a:rPr lang="en-US" smtClean="0"/>
              <a:t>13</a:t>
            </a:fld>
            <a:endParaRPr lang="en-US"/>
          </a:p>
        </p:txBody>
      </p:sp>
    </p:spTree>
    <p:extLst>
      <p:ext uri="{BB962C8B-B14F-4D97-AF65-F5344CB8AC3E}">
        <p14:creationId xmlns:p14="http://schemas.microsoft.com/office/powerpoint/2010/main" val="4040187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lvl="0"/>
            <a:fld id="{27287BF9-B640-4C05-AB38-8B52F033D3E6}" type="slidenum">
              <a:rPr lang="en-US" smtClean="0"/>
              <a:t>14</a:t>
            </a:fld>
            <a:endParaRPr lang="en-US"/>
          </a:p>
        </p:txBody>
      </p:sp>
    </p:spTree>
    <p:extLst>
      <p:ext uri="{BB962C8B-B14F-4D97-AF65-F5344CB8AC3E}">
        <p14:creationId xmlns:p14="http://schemas.microsoft.com/office/powerpoint/2010/main" val="4040187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696597" y="528181"/>
            <a:ext cx="6858000" cy="1194654"/>
          </a:xfrm>
        </p:spPr>
        <p:txBody>
          <a:bodyPr wrap="none" anchor="t" anchorCtr="0">
            <a:normAutofit/>
          </a:bodyPr>
          <a:lstStyle>
            <a:lvl1pPr algn="r">
              <a:defRPr sz="5400" spc="-225">
                <a:effectLst/>
              </a:defRPr>
            </a:lvl1pPr>
          </a:lstStyle>
          <a:p>
            <a:pPr lvl="0"/>
            <a:r>
              <a:rPr lang="en-US" dirty="0"/>
              <a:t>Click to edit Master title style</a:t>
            </a:r>
          </a:p>
        </p:txBody>
      </p:sp>
      <p:sp>
        <p:nvSpPr>
          <p:cNvPr id="3" name="Subtitle 2"/>
          <p:cNvSpPr txBox="1">
            <a:spLocks noGrp="1"/>
          </p:cNvSpPr>
          <p:nvPr>
            <p:ph type="subTitle" idx="1"/>
          </p:nvPr>
        </p:nvSpPr>
        <p:spPr>
          <a:xfrm>
            <a:off x="1410772" y="3096825"/>
            <a:ext cx="6858000" cy="618518"/>
          </a:xfrm>
        </p:spPr>
        <p:txBody>
          <a:bodyPr anchor="b"/>
          <a:lstStyle>
            <a:lvl1pPr marL="0" indent="0" algn="r">
              <a:buNone/>
              <a:defRPr>
                <a:solidFill>
                  <a:schemeClr val="bg1"/>
                </a:solidFill>
              </a:defRPr>
            </a:lvl1pPr>
          </a:lstStyle>
          <a:p>
            <a:pPr lvl="0"/>
            <a:r>
              <a:rPr lang="en-US" dirty="0"/>
              <a:t>Click to edit Master subtitle style</a:t>
            </a:r>
          </a:p>
        </p:txBody>
      </p:sp>
      <p:sp>
        <p:nvSpPr>
          <p:cNvPr id="4" name="Date Placeholder 6"/>
          <p:cNvSpPr txBox="1">
            <a:spLocks noGrp="1"/>
          </p:cNvSpPr>
          <p:nvPr>
            <p:ph type="dt" sz="half" idx="7"/>
          </p:nvPr>
        </p:nvSpPr>
        <p:spPr/>
        <p:txBody>
          <a:bodyPr/>
          <a:lstStyle>
            <a:lvl1pPr>
              <a:defRPr/>
            </a:lvl1pPr>
          </a:lstStyle>
          <a:p>
            <a:pPr lvl="0"/>
            <a:fld id="{5F45C8E9-A3F7-4563-A984-A1EAB0483BD3}" type="datetime1">
              <a:rPr lang="en-US"/>
              <a:pPr lvl="0"/>
              <a:t>8/22/2018</a:t>
            </a:fld>
            <a:endParaRPr lang="en-US"/>
          </a:p>
        </p:txBody>
      </p:sp>
      <p:sp>
        <p:nvSpPr>
          <p:cNvPr id="5" name="Footer Placeholder 7"/>
          <p:cNvSpPr txBox="1">
            <a:spLocks noGrp="1"/>
          </p:cNvSpPr>
          <p:nvPr>
            <p:ph type="ftr" sz="quarter" idx="9"/>
          </p:nvPr>
        </p:nvSpPr>
        <p:spPr/>
        <p:txBody>
          <a:bodyPr/>
          <a:lstStyle>
            <a:lvl1pPr>
              <a:defRPr/>
            </a:lvl1pPr>
          </a:lstStyle>
          <a:p>
            <a:pPr lvl="0"/>
            <a:endParaRPr lang="en-US"/>
          </a:p>
        </p:txBody>
      </p:sp>
      <p:sp>
        <p:nvSpPr>
          <p:cNvPr id="6" name="Slide Number Placeholder 8"/>
          <p:cNvSpPr txBox="1">
            <a:spLocks noGrp="1"/>
          </p:cNvSpPr>
          <p:nvPr>
            <p:ph type="sldNum" sz="quarter" idx="8"/>
          </p:nvPr>
        </p:nvSpPr>
        <p:spPr/>
        <p:txBody>
          <a:bodyPr/>
          <a:lstStyle>
            <a:lvl1pPr>
              <a:defRPr/>
            </a:lvl1pPr>
          </a:lstStyle>
          <a:p>
            <a:pPr lvl="0"/>
            <a:fld id="{BEA8BC77-94B7-4897-8735-6CA7DC696BBF}" type="slidenum">
              <a:t>‹#›</a:t>
            </a:fld>
            <a:endParaRPr lang="en-US"/>
          </a:p>
        </p:txBody>
      </p:sp>
    </p:spTree>
    <p:extLst>
      <p:ext uri="{BB962C8B-B14F-4D97-AF65-F5344CB8AC3E}">
        <p14:creationId xmlns:p14="http://schemas.microsoft.com/office/powerpoint/2010/main" val="283957095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629838" y="4367165"/>
            <a:ext cx="7886700" cy="819357"/>
          </a:xfrm>
        </p:spPr>
        <p:txBody>
          <a:bodyPr anchor="b"/>
          <a:lstStyle>
            <a:lvl1pPr>
              <a:defRPr sz="2400"/>
            </a:lvl1pPr>
          </a:lstStyle>
          <a:p>
            <a:pPr lvl="0"/>
            <a:r>
              <a:rPr lang="en-US"/>
              <a:t>Click to edit Master title style</a:t>
            </a:r>
          </a:p>
        </p:txBody>
      </p:sp>
      <p:sp>
        <p:nvSpPr>
          <p:cNvPr id="3" name="Picture Placeholder 2"/>
          <p:cNvSpPr txBox="1">
            <a:spLocks noGrp="1"/>
          </p:cNvSpPr>
          <p:nvPr>
            <p:ph type="pic" idx="4294967295"/>
          </p:nvPr>
        </p:nvSpPr>
        <p:spPr>
          <a:xfrm>
            <a:off x="629838" y="987423"/>
            <a:ext cx="7886700" cy="3379732"/>
          </a:xfrm>
        </p:spPr>
        <p:txBody>
          <a:bodyPr/>
          <a:lstStyle>
            <a:lvl1pPr marL="0" indent="0">
              <a:buNone/>
              <a:defRPr/>
            </a:lvl1pPr>
          </a:lstStyle>
          <a:p>
            <a:pPr lvl="0"/>
            <a:r>
              <a:rPr lang="en-US"/>
              <a:t>Click icon to add picture</a:t>
            </a:r>
          </a:p>
        </p:txBody>
      </p:sp>
      <p:sp>
        <p:nvSpPr>
          <p:cNvPr id="4" name="Text Placeholder 3"/>
          <p:cNvSpPr txBox="1">
            <a:spLocks noGrp="1"/>
          </p:cNvSpPr>
          <p:nvPr>
            <p:ph type="body" idx="4294967295"/>
          </p:nvPr>
        </p:nvSpPr>
        <p:spPr>
          <a:xfrm>
            <a:off x="629838" y="5186513"/>
            <a:ext cx="7885511" cy="682471"/>
          </a:xfrm>
        </p:spPr>
        <p:txBody>
          <a:bodyPr/>
          <a:lstStyle>
            <a:lvl1pPr marL="0" indent="0">
              <a:buNone/>
              <a:defRPr sz="12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436F21B1-5AE2-46AD-9562-AB66F6092FDD}" type="datetime1">
              <a:rPr lang="en-US"/>
              <a:pPr lvl="0"/>
              <a:t>8/22/2018</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C56DC8D5-4A67-4E4D-8807-90FAFC58F204}" type="slidenum">
              <a:t>‹#›</a:t>
            </a:fld>
            <a:endParaRPr lang="en-US"/>
          </a:p>
        </p:txBody>
      </p:sp>
    </p:spTree>
    <p:extLst>
      <p:ext uri="{BB962C8B-B14F-4D97-AF65-F5344CB8AC3E}">
        <p14:creationId xmlns:p14="http://schemas.microsoft.com/office/powerpoint/2010/main" val="2552134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629838" y="365129"/>
            <a:ext cx="7886700" cy="3534348"/>
          </a:xfrm>
        </p:spPr>
        <p:txBody>
          <a:bodyPr/>
          <a:lstStyle>
            <a:lvl1pPr>
              <a:defRPr sz="2400"/>
            </a:lvl1pPr>
          </a:lstStyle>
          <a:p>
            <a:pPr lvl="0"/>
            <a:r>
              <a:rPr lang="en-US"/>
              <a:t>Click to edit Master title style</a:t>
            </a:r>
          </a:p>
        </p:txBody>
      </p:sp>
      <p:sp>
        <p:nvSpPr>
          <p:cNvPr id="3" name="Text Placeholder 3"/>
          <p:cNvSpPr txBox="1">
            <a:spLocks noGrp="1"/>
          </p:cNvSpPr>
          <p:nvPr>
            <p:ph type="body" idx="4294967295"/>
          </p:nvPr>
        </p:nvSpPr>
        <p:spPr>
          <a:xfrm>
            <a:off x="629838" y="4489402"/>
            <a:ext cx="7885511" cy="1501828"/>
          </a:xfrm>
        </p:spPr>
        <p:txBody>
          <a:bodyPr anchor="ctr"/>
          <a:lstStyle>
            <a:lvl1pPr marL="0" indent="0">
              <a:buNone/>
              <a:defRPr sz="1200"/>
            </a:lvl1pPr>
          </a:lstStyle>
          <a:p>
            <a:pPr lvl="0"/>
            <a:r>
              <a:rPr lang="en-US"/>
              <a:t>Click to edit Master text styles</a:t>
            </a:r>
          </a:p>
        </p:txBody>
      </p:sp>
      <p:sp>
        <p:nvSpPr>
          <p:cNvPr id="4" name="Date Placeholder 4"/>
          <p:cNvSpPr txBox="1">
            <a:spLocks noGrp="1"/>
          </p:cNvSpPr>
          <p:nvPr>
            <p:ph type="dt" sz="half" idx="7"/>
          </p:nvPr>
        </p:nvSpPr>
        <p:spPr/>
        <p:txBody>
          <a:bodyPr/>
          <a:lstStyle>
            <a:lvl1pPr>
              <a:defRPr/>
            </a:lvl1pPr>
          </a:lstStyle>
          <a:p>
            <a:pPr lvl="0"/>
            <a:fld id="{A333E55F-7254-48F1-9EAC-DA055F370FE3}" type="datetime1">
              <a:rPr lang="en-US"/>
              <a:pPr lvl="0"/>
              <a:t>8/22/2018</a:t>
            </a:fld>
            <a:endParaRPr lang="en-US"/>
          </a:p>
        </p:txBody>
      </p:sp>
      <p:sp>
        <p:nvSpPr>
          <p:cNvPr id="5" name="Footer Placeholder 5"/>
          <p:cNvSpPr txBox="1">
            <a:spLocks noGrp="1"/>
          </p:cNvSpPr>
          <p:nvPr>
            <p:ph type="ftr" sz="quarter" idx="9"/>
          </p:nvPr>
        </p:nvSpPr>
        <p:spPr/>
        <p:txBody>
          <a:bodyPr/>
          <a:lstStyle>
            <a:lvl1pPr>
              <a:defRPr/>
            </a:lvl1pPr>
          </a:lstStyle>
          <a:p>
            <a:pPr lvl="0"/>
            <a:endParaRPr lang="en-US"/>
          </a:p>
        </p:txBody>
      </p:sp>
      <p:sp>
        <p:nvSpPr>
          <p:cNvPr id="6" name="Slide Number Placeholder 6"/>
          <p:cNvSpPr txBox="1">
            <a:spLocks noGrp="1"/>
          </p:cNvSpPr>
          <p:nvPr>
            <p:ph type="sldNum" sz="quarter" idx="8"/>
          </p:nvPr>
        </p:nvSpPr>
        <p:spPr/>
        <p:txBody>
          <a:bodyPr/>
          <a:lstStyle>
            <a:lvl1pPr>
              <a:defRPr/>
            </a:lvl1pPr>
          </a:lstStyle>
          <a:p>
            <a:pPr lvl="0"/>
            <a:fld id="{070398F7-8A5D-44B6-BFDA-930788148325}" type="slidenum">
              <a:t>‹#›</a:t>
            </a:fld>
            <a:endParaRPr lang="en-US"/>
          </a:p>
        </p:txBody>
      </p:sp>
    </p:spTree>
    <p:extLst>
      <p:ext uri="{BB962C8B-B14F-4D97-AF65-F5344CB8AC3E}">
        <p14:creationId xmlns:p14="http://schemas.microsoft.com/office/powerpoint/2010/main" val="6957762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084661" y="365129"/>
            <a:ext cx="6977064" cy="2992904"/>
          </a:xfrm>
        </p:spPr>
        <p:txBody>
          <a:bodyPr/>
          <a:lstStyle>
            <a:lvl1pPr>
              <a:defRPr sz="3300"/>
            </a:lvl1pPr>
          </a:lstStyle>
          <a:p>
            <a:pPr lvl="0"/>
            <a:r>
              <a:rPr lang="en-US"/>
              <a:t>Click to edit Master title style</a:t>
            </a:r>
          </a:p>
        </p:txBody>
      </p:sp>
      <p:sp>
        <p:nvSpPr>
          <p:cNvPr id="3" name="Text Placeholder 3"/>
          <p:cNvSpPr txBox="1">
            <a:spLocks noGrp="1"/>
          </p:cNvSpPr>
          <p:nvPr>
            <p:ph type="body" idx="4294967295"/>
          </p:nvPr>
        </p:nvSpPr>
        <p:spPr>
          <a:xfrm>
            <a:off x="1290483" y="3365558"/>
            <a:ext cx="6564221" cy="548969"/>
          </a:xfrm>
        </p:spPr>
        <p:txBody>
          <a:bodyPr/>
          <a:lstStyle>
            <a:lvl1pPr marL="0" indent="0">
              <a:buNone/>
              <a:defRPr sz="1050"/>
            </a:lvl1pPr>
          </a:lstStyle>
          <a:p>
            <a:pPr lvl="0"/>
            <a:r>
              <a:rPr lang="en-US"/>
              <a:t>Click to edit Master text styles</a:t>
            </a:r>
          </a:p>
        </p:txBody>
      </p:sp>
      <p:sp>
        <p:nvSpPr>
          <p:cNvPr id="4" name="Text Placeholder 3"/>
          <p:cNvSpPr txBox="1">
            <a:spLocks noGrp="1"/>
          </p:cNvSpPr>
          <p:nvPr>
            <p:ph type="body" idx="4294967295"/>
          </p:nvPr>
        </p:nvSpPr>
        <p:spPr>
          <a:xfrm>
            <a:off x="628650" y="4501728"/>
            <a:ext cx="7884322" cy="1489493"/>
          </a:xfrm>
        </p:spPr>
        <p:txBody>
          <a:bodyPr anchor="ctr"/>
          <a:lstStyle>
            <a:lvl1pPr marL="0" indent="0">
              <a:buNone/>
              <a:defRPr sz="12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C9FAF91B-595B-4825-98A0-82D70951780E}" type="datetime1">
              <a:rPr lang="en-US"/>
              <a:pPr lvl="0"/>
              <a:t>8/22/2018</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67539397-3DF5-4AC5-B375-F2D4793872C7}" type="slidenum">
              <a:t>‹#›</a:t>
            </a:fld>
            <a:endParaRPr lang="en-US"/>
          </a:p>
        </p:txBody>
      </p:sp>
      <p:sp>
        <p:nvSpPr>
          <p:cNvPr id="8" name="TextBox 8"/>
          <p:cNvSpPr txBox="1"/>
          <p:nvPr/>
        </p:nvSpPr>
        <p:spPr>
          <a:xfrm>
            <a:off x="833283" y="786822"/>
            <a:ext cx="457200" cy="584777"/>
          </a:xfrm>
          <a:prstGeom prst="rect">
            <a:avLst/>
          </a:prstGeom>
          <a:noFill/>
          <a:ln cap="flat">
            <a:noFill/>
          </a:ln>
        </p:spPr>
        <p:txBody>
          <a:bodyPr vert="horz" wrap="square" lIns="68580" tIns="34290" rIns="68580" bIns="3429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6000" b="0" i="0" u="none" strike="noStrike" kern="1200" cap="all" spc="0" baseline="0">
                <a:solidFill>
                  <a:srgbClr val="FFFFFF"/>
                </a:solidFill>
                <a:uFillTx/>
                <a:latin typeface="Corbel"/>
              </a:rPr>
              <a:t>“</a:t>
            </a:r>
          </a:p>
        </p:txBody>
      </p:sp>
      <p:sp>
        <p:nvSpPr>
          <p:cNvPr id="9" name="TextBox 9"/>
          <p:cNvSpPr txBox="1"/>
          <p:nvPr/>
        </p:nvSpPr>
        <p:spPr>
          <a:xfrm>
            <a:off x="7828361" y="2743200"/>
            <a:ext cx="457200" cy="584777"/>
          </a:xfrm>
          <a:prstGeom prst="rect">
            <a:avLst/>
          </a:prstGeom>
          <a:noFill/>
          <a:ln cap="flat">
            <a:noFill/>
          </a:ln>
        </p:spPr>
        <p:txBody>
          <a:bodyPr vert="horz" wrap="square" lIns="68580" tIns="34290" rIns="68580" bIns="3429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6000" b="0" i="0" u="none" strike="noStrike" kern="1200" cap="all" spc="0" baseline="0">
                <a:solidFill>
                  <a:srgbClr val="FFFFFF"/>
                </a:solidFill>
                <a:uFillTx/>
                <a:latin typeface="Corbel"/>
              </a:rPr>
              <a:t>”</a:t>
            </a:r>
          </a:p>
        </p:txBody>
      </p:sp>
    </p:spTree>
    <p:extLst>
      <p:ext uri="{BB962C8B-B14F-4D97-AF65-F5344CB8AC3E}">
        <p14:creationId xmlns:p14="http://schemas.microsoft.com/office/powerpoint/2010/main" val="497270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txBox="1">
            <a:spLocks noGrp="1"/>
          </p:cNvSpPr>
          <p:nvPr>
            <p:ph type="title"/>
          </p:nvPr>
        </p:nvSpPr>
        <p:spPr>
          <a:xfrm>
            <a:off x="629838" y="2326965"/>
            <a:ext cx="7886700" cy="2511838"/>
          </a:xfrm>
        </p:spPr>
        <p:txBody>
          <a:bodyPr anchor="b"/>
          <a:lstStyle>
            <a:lvl1pPr>
              <a:defRPr sz="4050"/>
            </a:lvl1pPr>
          </a:lstStyle>
          <a:p>
            <a:pPr lvl="0"/>
            <a:r>
              <a:rPr lang="en-US"/>
              <a:t>Click to edit Master title style</a:t>
            </a:r>
          </a:p>
        </p:txBody>
      </p:sp>
      <p:sp>
        <p:nvSpPr>
          <p:cNvPr id="3" name="Text Placeholder 3"/>
          <p:cNvSpPr txBox="1">
            <a:spLocks noGrp="1"/>
          </p:cNvSpPr>
          <p:nvPr>
            <p:ph type="body" idx="4294967295"/>
          </p:nvPr>
        </p:nvSpPr>
        <p:spPr>
          <a:xfrm>
            <a:off x="629838" y="4850581"/>
            <a:ext cx="7885511" cy="1140640"/>
          </a:xfrm>
        </p:spPr>
        <p:txBody>
          <a:bodyPr/>
          <a:lstStyle>
            <a:lvl1pPr marL="0" indent="0">
              <a:buNone/>
              <a:defRPr sz="1200"/>
            </a:lvl1pPr>
          </a:lstStyle>
          <a:p>
            <a:pPr lvl="0"/>
            <a:r>
              <a:rPr lang="en-US"/>
              <a:t>Click to edit Master text styles</a:t>
            </a:r>
          </a:p>
        </p:txBody>
      </p:sp>
      <p:sp>
        <p:nvSpPr>
          <p:cNvPr id="4" name="Date Placeholder 4"/>
          <p:cNvSpPr txBox="1">
            <a:spLocks noGrp="1"/>
          </p:cNvSpPr>
          <p:nvPr>
            <p:ph type="dt" sz="half" idx="7"/>
          </p:nvPr>
        </p:nvSpPr>
        <p:spPr/>
        <p:txBody>
          <a:bodyPr/>
          <a:lstStyle>
            <a:lvl1pPr>
              <a:defRPr/>
            </a:lvl1pPr>
          </a:lstStyle>
          <a:p>
            <a:pPr lvl="0"/>
            <a:fld id="{F0712B1B-73B1-4024-9685-B2085684C0B1}" type="datetime1">
              <a:rPr lang="en-US"/>
              <a:pPr lvl="0"/>
              <a:t>8/22/2018</a:t>
            </a:fld>
            <a:endParaRPr lang="en-US"/>
          </a:p>
        </p:txBody>
      </p:sp>
      <p:sp>
        <p:nvSpPr>
          <p:cNvPr id="5" name="Footer Placeholder 5"/>
          <p:cNvSpPr txBox="1">
            <a:spLocks noGrp="1"/>
          </p:cNvSpPr>
          <p:nvPr>
            <p:ph type="ftr" sz="quarter" idx="9"/>
          </p:nvPr>
        </p:nvSpPr>
        <p:spPr/>
        <p:txBody>
          <a:bodyPr/>
          <a:lstStyle>
            <a:lvl1pPr>
              <a:defRPr/>
            </a:lvl1pPr>
          </a:lstStyle>
          <a:p>
            <a:pPr lvl="0"/>
            <a:endParaRPr lang="en-US"/>
          </a:p>
        </p:txBody>
      </p:sp>
      <p:sp>
        <p:nvSpPr>
          <p:cNvPr id="6" name="Slide Number Placeholder 6"/>
          <p:cNvSpPr txBox="1">
            <a:spLocks noGrp="1"/>
          </p:cNvSpPr>
          <p:nvPr>
            <p:ph type="sldNum" sz="quarter" idx="8"/>
          </p:nvPr>
        </p:nvSpPr>
        <p:spPr/>
        <p:txBody>
          <a:bodyPr/>
          <a:lstStyle>
            <a:lvl1pPr>
              <a:defRPr/>
            </a:lvl1pPr>
          </a:lstStyle>
          <a:p>
            <a:pPr lvl="0"/>
            <a:fld id="{F37CD014-DA34-40F0-914D-AE112CD42B7B}" type="slidenum">
              <a:t>‹#›</a:t>
            </a:fld>
            <a:endParaRPr lang="en-US"/>
          </a:p>
        </p:txBody>
      </p:sp>
    </p:spTree>
    <p:extLst>
      <p:ext uri="{BB962C8B-B14F-4D97-AF65-F5344CB8AC3E}">
        <p14:creationId xmlns:p14="http://schemas.microsoft.com/office/powerpoint/2010/main" val="3013686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4294967295"/>
          </p:nvPr>
        </p:nvSpPr>
        <p:spPr>
          <a:xfrm>
            <a:off x="1002959" y="1885950"/>
            <a:ext cx="2210150" cy="576264"/>
          </a:xfrm>
        </p:spPr>
        <p:txBody>
          <a:bodyPr anchor="b">
            <a:noAutofit/>
          </a:bodyPr>
          <a:lstStyle>
            <a:lvl1pPr marL="0" indent="0">
              <a:buNone/>
              <a:defRPr sz="1800"/>
            </a:lvl1pPr>
          </a:lstStyle>
          <a:p>
            <a:pPr lvl="0"/>
            <a:r>
              <a:rPr lang="en-US"/>
              <a:t>Click to edit Master text styles</a:t>
            </a:r>
          </a:p>
        </p:txBody>
      </p:sp>
      <p:sp>
        <p:nvSpPr>
          <p:cNvPr id="4" name="Text Placeholder 3"/>
          <p:cNvSpPr txBox="1">
            <a:spLocks noGrp="1"/>
          </p:cNvSpPr>
          <p:nvPr>
            <p:ph type="body" idx="4294967295"/>
          </p:nvPr>
        </p:nvSpPr>
        <p:spPr>
          <a:xfrm>
            <a:off x="1017599" y="2571749"/>
            <a:ext cx="2195510" cy="3589340"/>
          </a:xfrm>
        </p:spPr>
        <p:txBody>
          <a:bodyPr/>
          <a:lstStyle>
            <a:lvl1pPr marL="0" indent="0">
              <a:buNone/>
              <a:defRPr sz="1050"/>
            </a:lvl1pPr>
          </a:lstStyle>
          <a:p>
            <a:pPr lvl="0"/>
            <a:r>
              <a:rPr lang="en-US"/>
              <a:t>Click to edit Master text styles</a:t>
            </a:r>
          </a:p>
        </p:txBody>
      </p:sp>
      <p:sp>
        <p:nvSpPr>
          <p:cNvPr id="5" name="Text Placeholder 4"/>
          <p:cNvSpPr txBox="1">
            <a:spLocks noGrp="1"/>
          </p:cNvSpPr>
          <p:nvPr>
            <p:ph type="body" idx="4294967295"/>
          </p:nvPr>
        </p:nvSpPr>
        <p:spPr>
          <a:xfrm>
            <a:off x="3440996" y="1885950"/>
            <a:ext cx="2202176" cy="576264"/>
          </a:xfrm>
        </p:spPr>
        <p:txBody>
          <a:bodyPr anchor="b">
            <a:noAutofit/>
          </a:bodyPr>
          <a:lstStyle>
            <a:lvl1pPr marL="0" indent="0">
              <a:buNone/>
              <a:defRPr sz="1800"/>
            </a:lvl1pPr>
          </a:lstStyle>
          <a:p>
            <a:pPr lvl="0"/>
            <a:r>
              <a:rPr lang="en-US"/>
              <a:t>Click to edit Master text styles</a:t>
            </a:r>
          </a:p>
        </p:txBody>
      </p:sp>
      <p:sp>
        <p:nvSpPr>
          <p:cNvPr id="6" name="Text Placeholder 3"/>
          <p:cNvSpPr txBox="1">
            <a:spLocks noGrp="1"/>
          </p:cNvSpPr>
          <p:nvPr>
            <p:ph type="body" idx="4294967295"/>
          </p:nvPr>
        </p:nvSpPr>
        <p:spPr>
          <a:xfrm>
            <a:off x="3433078" y="2571749"/>
            <a:ext cx="2210095" cy="3589340"/>
          </a:xfrm>
        </p:spPr>
        <p:txBody>
          <a:bodyPr/>
          <a:lstStyle>
            <a:lvl1pPr marL="0" indent="0">
              <a:buNone/>
              <a:defRPr sz="1050"/>
            </a:lvl1pPr>
          </a:lstStyle>
          <a:p>
            <a:pPr lvl="0"/>
            <a:r>
              <a:rPr lang="en-US"/>
              <a:t>Click to edit Master text styles</a:t>
            </a:r>
          </a:p>
        </p:txBody>
      </p:sp>
      <p:sp>
        <p:nvSpPr>
          <p:cNvPr id="7" name="Text Placeholder 4"/>
          <p:cNvSpPr txBox="1">
            <a:spLocks noGrp="1"/>
          </p:cNvSpPr>
          <p:nvPr>
            <p:ph type="body" idx="4294967295"/>
          </p:nvPr>
        </p:nvSpPr>
        <p:spPr>
          <a:xfrm>
            <a:off x="5871773" y="1885950"/>
            <a:ext cx="2199086" cy="576264"/>
          </a:xfrm>
        </p:spPr>
        <p:txBody>
          <a:bodyPr anchor="b">
            <a:noAutofit/>
          </a:bodyPr>
          <a:lstStyle>
            <a:lvl1pPr marL="0" indent="0">
              <a:buNone/>
              <a:defRPr sz="1800"/>
            </a:lvl1pPr>
          </a:lstStyle>
          <a:p>
            <a:pPr lvl="0"/>
            <a:r>
              <a:rPr lang="en-US"/>
              <a:t>Click to edit Master text styles</a:t>
            </a:r>
          </a:p>
        </p:txBody>
      </p:sp>
      <p:sp>
        <p:nvSpPr>
          <p:cNvPr id="8" name="Text Placeholder 3"/>
          <p:cNvSpPr txBox="1">
            <a:spLocks noGrp="1"/>
          </p:cNvSpPr>
          <p:nvPr>
            <p:ph type="body" idx="4294967295"/>
          </p:nvPr>
        </p:nvSpPr>
        <p:spPr>
          <a:xfrm>
            <a:off x="5871773" y="2571749"/>
            <a:ext cx="2199086" cy="3589340"/>
          </a:xfrm>
        </p:spPr>
        <p:txBody>
          <a:bodyPr/>
          <a:lstStyle>
            <a:lvl1pPr marL="0" indent="0">
              <a:buNone/>
              <a:defRPr sz="1050"/>
            </a:lvl1pPr>
          </a:lstStyle>
          <a:p>
            <a:pPr lvl="0"/>
            <a:r>
              <a:rPr lang="en-US"/>
              <a:t>Click to edit Master text styles</a:t>
            </a:r>
          </a:p>
        </p:txBody>
      </p:sp>
      <p:sp>
        <p:nvSpPr>
          <p:cNvPr id="9" name="Date Placeholder 2"/>
          <p:cNvSpPr txBox="1">
            <a:spLocks noGrp="1"/>
          </p:cNvSpPr>
          <p:nvPr>
            <p:ph type="dt" sz="half" idx="7"/>
          </p:nvPr>
        </p:nvSpPr>
        <p:spPr/>
        <p:txBody>
          <a:bodyPr/>
          <a:lstStyle>
            <a:lvl1pPr>
              <a:defRPr/>
            </a:lvl1pPr>
          </a:lstStyle>
          <a:p>
            <a:pPr lvl="0"/>
            <a:fld id="{50930BEF-1847-4C0C-922D-D1349FF89DAC}" type="datetime1">
              <a:rPr lang="en-US"/>
              <a:pPr lvl="0"/>
              <a:t>8/22/2018</a:t>
            </a:fld>
            <a:endParaRPr lang="en-US"/>
          </a:p>
        </p:txBody>
      </p:sp>
      <p:sp>
        <p:nvSpPr>
          <p:cNvPr id="10" name="Footer Placeholder 3"/>
          <p:cNvSpPr txBox="1">
            <a:spLocks noGrp="1"/>
          </p:cNvSpPr>
          <p:nvPr>
            <p:ph type="ftr" sz="quarter" idx="9"/>
          </p:nvPr>
        </p:nvSpPr>
        <p:spPr/>
        <p:txBody>
          <a:bodyPr/>
          <a:lstStyle>
            <a:lvl1pPr>
              <a:defRPr/>
            </a:lvl1pPr>
          </a:lstStyle>
          <a:p>
            <a:pPr lvl="0"/>
            <a:endParaRPr lang="en-US"/>
          </a:p>
        </p:txBody>
      </p:sp>
      <p:sp>
        <p:nvSpPr>
          <p:cNvPr id="11" name="Slide Number Placeholder 4"/>
          <p:cNvSpPr txBox="1">
            <a:spLocks noGrp="1"/>
          </p:cNvSpPr>
          <p:nvPr>
            <p:ph type="sldNum" sz="quarter" idx="8"/>
          </p:nvPr>
        </p:nvSpPr>
        <p:spPr/>
        <p:txBody>
          <a:bodyPr/>
          <a:lstStyle>
            <a:lvl1pPr>
              <a:defRPr/>
            </a:lvl1pPr>
          </a:lstStyle>
          <a:p>
            <a:pPr lvl="0"/>
            <a:fld id="{3F58A14C-2D67-42CA-8838-F048AE3AE892}" type="slidenum">
              <a:t>‹#›</a:t>
            </a:fld>
            <a:endParaRPr lang="en-US"/>
          </a:p>
        </p:txBody>
      </p:sp>
    </p:spTree>
    <p:extLst>
      <p:ext uri="{BB962C8B-B14F-4D97-AF65-F5344CB8AC3E}">
        <p14:creationId xmlns:p14="http://schemas.microsoft.com/office/powerpoint/2010/main" val="30294581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4294967295"/>
          </p:nvPr>
        </p:nvSpPr>
        <p:spPr>
          <a:xfrm>
            <a:off x="999064" y="4297506"/>
            <a:ext cx="2205039" cy="576264"/>
          </a:xfrm>
        </p:spPr>
        <p:txBody>
          <a:bodyPr anchor="b">
            <a:noAutofit/>
          </a:bodyPr>
          <a:lstStyle>
            <a:lvl1pPr marL="0" indent="0">
              <a:buNone/>
              <a:defRPr sz="1800"/>
            </a:lvl1pPr>
          </a:lstStyle>
          <a:p>
            <a:pPr lvl="0"/>
            <a:r>
              <a:rPr lang="en-US"/>
              <a:t>Click to edit Master text styles</a:t>
            </a:r>
          </a:p>
        </p:txBody>
      </p:sp>
      <p:sp>
        <p:nvSpPr>
          <p:cNvPr id="4" name="Picture Placeholder 2"/>
          <p:cNvSpPr txBox="1">
            <a:spLocks noGrp="1"/>
          </p:cNvSpPr>
          <p:nvPr>
            <p:ph type="pic" idx="4294967295"/>
          </p:nvPr>
        </p:nvSpPr>
        <p:spPr>
          <a:xfrm>
            <a:off x="999064" y="2256355"/>
            <a:ext cx="2205039" cy="1524003"/>
          </a:xfrm>
          <a:effectLst>
            <a:outerShdw dist="50804" dir="5400000" algn="tl">
              <a:srgbClr val="000000">
                <a:alpha val="43000"/>
              </a:srgbClr>
            </a:outerShdw>
          </a:effectLst>
        </p:spPr>
        <p:txBody>
          <a:bodyPr anchorCtr="1"/>
          <a:lstStyle>
            <a:lvl1pPr marL="0" indent="0" algn="ctr">
              <a:buNone/>
              <a:defRPr sz="1200"/>
            </a:lvl1pPr>
          </a:lstStyle>
          <a:p>
            <a:pPr lvl="0"/>
            <a:r>
              <a:rPr lang="en-US"/>
              <a:t>Click icon to add picture</a:t>
            </a:r>
          </a:p>
        </p:txBody>
      </p:sp>
      <p:sp>
        <p:nvSpPr>
          <p:cNvPr id="5" name="Text Placeholder 3"/>
          <p:cNvSpPr txBox="1">
            <a:spLocks noGrp="1"/>
          </p:cNvSpPr>
          <p:nvPr>
            <p:ph type="body" idx="4294967295"/>
          </p:nvPr>
        </p:nvSpPr>
        <p:spPr>
          <a:xfrm>
            <a:off x="999064" y="4873770"/>
            <a:ext cx="2205039" cy="659190"/>
          </a:xfrm>
        </p:spPr>
        <p:txBody>
          <a:bodyPr/>
          <a:lstStyle>
            <a:lvl1pPr marL="0" indent="0">
              <a:buNone/>
              <a:defRPr sz="1050"/>
            </a:lvl1pPr>
          </a:lstStyle>
          <a:p>
            <a:pPr lvl="0"/>
            <a:r>
              <a:rPr lang="en-US"/>
              <a:t>Click to edit Master text styles</a:t>
            </a:r>
          </a:p>
        </p:txBody>
      </p:sp>
      <p:sp>
        <p:nvSpPr>
          <p:cNvPr id="6" name="Text Placeholder 4"/>
          <p:cNvSpPr txBox="1">
            <a:spLocks noGrp="1"/>
          </p:cNvSpPr>
          <p:nvPr>
            <p:ph type="body" idx="4294967295"/>
          </p:nvPr>
        </p:nvSpPr>
        <p:spPr>
          <a:xfrm>
            <a:off x="3426750" y="4297506"/>
            <a:ext cx="2197897" cy="576264"/>
          </a:xfrm>
        </p:spPr>
        <p:txBody>
          <a:bodyPr anchor="b">
            <a:noAutofit/>
          </a:bodyPr>
          <a:lstStyle>
            <a:lvl1pPr marL="0" indent="0">
              <a:buNone/>
              <a:defRPr sz="1800"/>
            </a:lvl1pPr>
          </a:lstStyle>
          <a:p>
            <a:pPr lvl="0"/>
            <a:r>
              <a:rPr lang="en-US"/>
              <a:t>Click to edit Master text styles</a:t>
            </a:r>
          </a:p>
        </p:txBody>
      </p:sp>
      <p:sp>
        <p:nvSpPr>
          <p:cNvPr id="7" name="Picture Placeholder 2"/>
          <p:cNvSpPr txBox="1">
            <a:spLocks noGrp="1"/>
          </p:cNvSpPr>
          <p:nvPr>
            <p:ph type="pic" idx="4294967295"/>
          </p:nvPr>
        </p:nvSpPr>
        <p:spPr>
          <a:xfrm>
            <a:off x="3426750" y="2256355"/>
            <a:ext cx="2197897" cy="1524003"/>
          </a:xfrm>
          <a:effectLst>
            <a:outerShdw dist="50804" dir="5400000" algn="tl">
              <a:srgbClr val="000000">
                <a:alpha val="43000"/>
              </a:srgbClr>
            </a:outerShdw>
          </a:effectLst>
        </p:spPr>
        <p:txBody>
          <a:bodyPr anchorCtr="1"/>
          <a:lstStyle>
            <a:lvl1pPr marL="0" indent="0" algn="ctr">
              <a:buNone/>
              <a:defRPr sz="1200"/>
            </a:lvl1pPr>
          </a:lstStyle>
          <a:p>
            <a:pPr lvl="0"/>
            <a:r>
              <a:rPr lang="en-US"/>
              <a:t>Click icon to add picture</a:t>
            </a:r>
          </a:p>
        </p:txBody>
      </p:sp>
      <p:sp>
        <p:nvSpPr>
          <p:cNvPr id="8" name="Text Placeholder 3"/>
          <p:cNvSpPr txBox="1">
            <a:spLocks noGrp="1"/>
          </p:cNvSpPr>
          <p:nvPr>
            <p:ph type="body" idx="4294967295"/>
          </p:nvPr>
        </p:nvSpPr>
        <p:spPr>
          <a:xfrm>
            <a:off x="3425735" y="4873761"/>
            <a:ext cx="2200805" cy="659190"/>
          </a:xfrm>
        </p:spPr>
        <p:txBody>
          <a:bodyPr/>
          <a:lstStyle>
            <a:lvl1pPr marL="0" indent="0">
              <a:buNone/>
              <a:defRPr sz="1050"/>
            </a:lvl1pPr>
          </a:lstStyle>
          <a:p>
            <a:pPr lvl="0"/>
            <a:r>
              <a:rPr lang="en-US"/>
              <a:t>Click to edit Master text styles</a:t>
            </a:r>
          </a:p>
        </p:txBody>
      </p:sp>
      <p:sp>
        <p:nvSpPr>
          <p:cNvPr id="9" name="Text Placeholder 4"/>
          <p:cNvSpPr txBox="1">
            <a:spLocks noGrp="1"/>
          </p:cNvSpPr>
          <p:nvPr>
            <p:ph type="body" idx="4294967295"/>
          </p:nvPr>
        </p:nvSpPr>
        <p:spPr>
          <a:xfrm>
            <a:off x="5853238" y="4297506"/>
            <a:ext cx="2199086" cy="576264"/>
          </a:xfrm>
        </p:spPr>
        <p:txBody>
          <a:bodyPr anchor="b">
            <a:noAutofit/>
          </a:bodyPr>
          <a:lstStyle>
            <a:lvl1pPr marL="0" indent="0">
              <a:buNone/>
              <a:defRPr sz="1800"/>
            </a:lvl1pPr>
          </a:lstStyle>
          <a:p>
            <a:pPr lvl="0"/>
            <a:r>
              <a:rPr lang="en-US"/>
              <a:t>Click to edit Master text styles</a:t>
            </a:r>
          </a:p>
        </p:txBody>
      </p:sp>
      <p:sp>
        <p:nvSpPr>
          <p:cNvPr id="10" name="Picture Placeholder 2"/>
          <p:cNvSpPr txBox="1">
            <a:spLocks noGrp="1"/>
          </p:cNvSpPr>
          <p:nvPr>
            <p:ph type="pic" idx="4294967295"/>
          </p:nvPr>
        </p:nvSpPr>
        <p:spPr>
          <a:xfrm>
            <a:off x="5853238" y="2256355"/>
            <a:ext cx="2199086" cy="1524003"/>
          </a:xfrm>
          <a:effectLst>
            <a:outerShdw dist="50804" dir="5400000" algn="tl">
              <a:srgbClr val="000000">
                <a:alpha val="43000"/>
              </a:srgbClr>
            </a:outerShdw>
          </a:effectLst>
        </p:spPr>
        <p:txBody>
          <a:bodyPr anchorCtr="1"/>
          <a:lstStyle>
            <a:lvl1pPr marL="0" indent="0" algn="ctr">
              <a:buNone/>
              <a:defRPr sz="1200"/>
            </a:lvl1pPr>
          </a:lstStyle>
          <a:p>
            <a:pPr lvl="0"/>
            <a:r>
              <a:rPr lang="en-US"/>
              <a:t>Click icon to add picture</a:t>
            </a:r>
          </a:p>
        </p:txBody>
      </p:sp>
      <p:sp>
        <p:nvSpPr>
          <p:cNvPr id="11" name="Text Placeholder 3"/>
          <p:cNvSpPr txBox="1">
            <a:spLocks noGrp="1"/>
          </p:cNvSpPr>
          <p:nvPr>
            <p:ph type="body" idx="4294967295"/>
          </p:nvPr>
        </p:nvSpPr>
        <p:spPr>
          <a:xfrm>
            <a:off x="5853147" y="4873761"/>
            <a:ext cx="2201994" cy="659190"/>
          </a:xfrm>
        </p:spPr>
        <p:txBody>
          <a:bodyPr/>
          <a:lstStyle>
            <a:lvl1pPr marL="0" indent="0">
              <a:buNone/>
              <a:defRPr sz="1050"/>
            </a:lvl1pPr>
          </a:lstStyle>
          <a:p>
            <a:pPr lvl="0"/>
            <a:r>
              <a:rPr lang="en-US"/>
              <a:t>Click to edit Master text styles</a:t>
            </a:r>
          </a:p>
        </p:txBody>
      </p:sp>
      <p:sp>
        <p:nvSpPr>
          <p:cNvPr id="12" name="Date Placeholder 2"/>
          <p:cNvSpPr txBox="1">
            <a:spLocks noGrp="1"/>
          </p:cNvSpPr>
          <p:nvPr>
            <p:ph type="dt" sz="half" idx="7"/>
          </p:nvPr>
        </p:nvSpPr>
        <p:spPr/>
        <p:txBody>
          <a:bodyPr/>
          <a:lstStyle>
            <a:lvl1pPr>
              <a:defRPr/>
            </a:lvl1pPr>
          </a:lstStyle>
          <a:p>
            <a:pPr lvl="0"/>
            <a:fld id="{71C433E4-6C2B-41C8-B346-434C893B863C}" type="datetime1">
              <a:rPr lang="en-US"/>
              <a:pPr lvl="0"/>
              <a:t>8/22/2018</a:t>
            </a:fld>
            <a:endParaRPr lang="en-US"/>
          </a:p>
        </p:txBody>
      </p:sp>
      <p:sp>
        <p:nvSpPr>
          <p:cNvPr id="13" name="Footer Placeholder 3"/>
          <p:cNvSpPr txBox="1">
            <a:spLocks noGrp="1"/>
          </p:cNvSpPr>
          <p:nvPr>
            <p:ph type="ftr" sz="quarter" idx="9"/>
          </p:nvPr>
        </p:nvSpPr>
        <p:spPr/>
        <p:txBody>
          <a:bodyPr/>
          <a:lstStyle>
            <a:lvl1pPr>
              <a:defRPr/>
            </a:lvl1pPr>
          </a:lstStyle>
          <a:p>
            <a:pPr lvl="0"/>
            <a:endParaRPr lang="en-US"/>
          </a:p>
        </p:txBody>
      </p:sp>
      <p:sp>
        <p:nvSpPr>
          <p:cNvPr id="14" name="Slide Number Placeholder 4"/>
          <p:cNvSpPr txBox="1">
            <a:spLocks noGrp="1"/>
          </p:cNvSpPr>
          <p:nvPr>
            <p:ph type="sldNum" sz="quarter" idx="8"/>
          </p:nvPr>
        </p:nvSpPr>
        <p:spPr/>
        <p:txBody>
          <a:bodyPr/>
          <a:lstStyle>
            <a:lvl1pPr>
              <a:defRPr/>
            </a:lvl1pPr>
          </a:lstStyle>
          <a:p>
            <a:pPr lvl="0"/>
            <a:fld id="{06983E65-BD84-4B08-9D41-0F8387D2E69F}" type="slidenum">
              <a:t>‹#›</a:t>
            </a:fld>
            <a:endParaRPr lang="en-US"/>
          </a:p>
        </p:txBody>
      </p:sp>
    </p:spTree>
    <p:extLst>
      <p:ext uri="{BB962C8B-B14F-4D97-AF65-F5344CB8AC3E}">
        <p14:creationId xmlns:p14="http://schemas.microsoft.com/office/powerpoint/2010/main" val="1435000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0B4CC271-4E91-4A3F-8714-1C86A805AEB1}" type="datetime1">
              <a:rPr lang="en-US"/>
              <a:pPr lvl="0"/>
              <a:t>8/22/2018</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710A795D-8D54-42C8-9D38-698CB9FFFC57}" type="slidenum">
              <a:t>‹#›</a:t>
            </a:fld>
            <a:endParaRPr lang="en-US"/>
          </a:p>
        </p:txBody>
      </p:sp>
    </p:spTree>
    <p:extLst>
      <p:ext uri="{BB962C8B-B14F-4D97-AF65-F5344CB8AC3E}">
        <p14:creationId xmlns:p14="http://schemas.microsoft.com/office/powerpoint/2010/main" val="23871331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543675" y="365129"/>
            <a:ext cx="1971674" cy="5811834"/>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628650" y="365129"/>
            <a:ext cx="5800725"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A24FBF91-C6BE-473E-875D-60BF4EE3E00A}" type="datetime1">
              <a:rPr lang="en-US"/>
              <a:pPr lvl="0"/>
              <a:t>8/22/2018</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026E92E8-7A59-4F85-A507-4CE4EFE4C69C}" type="slidenum">
              <a:t>‹#›</a:t>
            </a:fld>
            <a:endParaRPr lang="en-US"/>
          </a:p>
        </p:txBody>
      </p:sp>
    </p:spTree>
    <p:extLst>
      <p:ext uri="{BB962C8B-B14F-4D97-AF65-F5344CB8AC3E}">
        <p14:creationId xmlns:p14="http://schemas.microsoft.com/office/powerpoint/2010/main" val="3778030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sz="2800">
                <a:solidFill>
                  <a:srgbClr val="FFFFFF"/>
                </a:solidFill>
              </a:defRPr>
            </a:lvl1pPr>
            <a:lvl2pPr>
              <a:defRPr sz="2400">
                <a:solidFill>
                  <a:srgbClr val="FFFFFF"/>
                </a:solidFill>
              </a:defRPr>
            </a:lvl2pPr>
            <a:lvl3pPr>
              <a:defRPr sz="2400">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txBox="1">
            <a:spLocks noGrp="1"/>
          </p:cNvSpPr>
          <p:nvPr>
            <p:ph type="dt" sz="half" idx="7"/>
          </p:nvPr>
        </p:nvSpPr>
        <p:spPr/>
        <p:txBody>
          <a:bodyPr/>
          <a:lstStyle>
            <a:lvl1pPr>
              <a:defRPr/>
            </a:lvl1pPr>
          </a:lstStyle>
          <a:p>
            <a:pPr lvl="0"/>
            <a:fld id="{A8FBA457-F971-49CD-854B-FF7C22727C12}" type="datetime1">
              <a:rPr lang="en-US"/>
              <a:pPr lvl="0"/>
              <a:t>8/22/2018</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CA6904D0-2451-4F9D-B2A1-E820BD0D5D52}" type="slidenum">
              <a:t>‹#›</a:t>
            </a:fld>
            <a:endParaRPr lang="en-US"/>
          </a:p>
        </p:txBody>
      </p:sp>
      <p:pic>
        <p:nvPicPr>
          <p:cNvPr id="7" name="Picture 7"/>
          <p:cNvPicPr>
            <a:picLocks noChangeAspect="1"/>
          </p:cNvPicPr>
          <p:nvPr/>
        </p:nvPicPr>
        <p:blipFill>
          <a:blip r:embed="rId2"/>
          <a:stretch>
            <a:fillRect/>
          </a:stretch>
        </p:blipFill>
        <p:spPr>
          <a:xfrm>
            <a:off x="7835667" y="5837886"/>
            <a:ext cx="851132" cy="857533"/>
          </a:xfrm>
          <a:prstGeom prst="rect">
            <a:avLst/>
          </a:prstGeom>
          <a:noFill/>
          <a:ln cap="flat">
            <a:noFill/>
          </a:ln>
        </p:spPr>
      </p:pic>
      <p:pic>
        <p:nvPicPr>
          <p:cNvPr id="8" name="Picture 9"/>
          <p:cNvPicPr>
            <a:picLocks noChangeAspect="1"/>
          </p:cNvPicPr>
          <p:nvPr/>
        </p:nvPicPr>
        <p:blipFill>
          <a:blip r:embed="rId3"/>
          <a:stretch>
            <a:fillRect/>
          </a:stretch>
        </p:blipFill>
        <p:spPr>
          <a:xfrm>
            <a:off x="373514" y="6176964"/>
            <a:ext cx="1876805" cy="564550"/>
          </a:xfrm>
          <a:prstGeom prst="rect">
            <a:avLst/>
          </a:prstGeom>
          <a:noFill/>
          <a:ln cap="flat">
            <a:noFill/>
          </a:ln>
        </p:spPr>
      </p:pic>
    </p:spTree>
    <p:extLst>
      <p:ext uri="{BB962C8B-B14F-4D97-AF65-F5344CB8AC3E}">
        <p14:creationId xmlns:p14="http://schemas.microsoft.com/office/powerpoint/2010/main" val="148204202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640902" y="4464027"/>
            <a:ext cx="6858000" cy="1194654"/>
          </a:xfrm>
        </p:spPr>
        <p:txBody>
          <a:bodyPr wrap="none" anchor="t"/>
          <a:lstStyle>
            <a:lvl1pPr>
              <a:defRPr sz="7200" spc="-225">
                <a:effectLst>
                  <a:outerShdw blurRad="457200" dist="342900" dir="5400000">
                    <a:srgbClr val="000000"/>
                  </a:outerShdw>
                </a:effectLst>
              </a:defRPr>
            </a:lvl1pPr>
          </a:lstStyle>
          <a:p>
            <a:pPr lvl="0"/>
            <a:r>
              <a:rPr lang="en-US"/>
              <a:t>Click to edit Master title style</a:t>
            </a:r>
          </a:p>
        </p:txBody>
      </p:sp>
      <p:sp>
        <p:nvSpPr>
          <p:cNvPr id="3" name="Subtitle 2"/>
          <p:cNvSpPr txBox="1">
            <a:spLocks noGrp="1"/>
          </p:cNvSpPr>
          <p:nvPr>
            <p:ph type="subTitle" idx="4294967295"/>
          </p:nvPr>
        </p:nvSpPr>
        <p:spPr>
          <a:xfrm>
            <a:off x="640902" y="3829882"/>
            <a:ext cx="6858000" cy="617823"/>
          </a:xfrm>
        </p:spPr>
        <p:txBody>
          <a:bodyPr anchor="b"/>
          <a:lstStyle>
            <a:lvl1pPr marL="0" indent="0">
              <a:buNone/>
              <a:defRPr/>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fld id="{5E78F8F5-4182-4FE9-A8BA-E9462E0C7E31}" type="datetime1">
              <a:rPr lang="en-US"/>
              <a:pPr lvl="0"/>
              <a:t>8/22/2018</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13BCC186-E79F-408B-962A-583F084D14B5}" type="slidenum">
              <a:t>‹#›</a:t>
            </a:fld>
            <a:endParaRPr lang="en-US"/>
          </a:p>
        </p:txBody>
      </p:sp>
    </p:spTree>
    <p:extLst>
      <p:ext uri="{BB962C8B-B14F-4D97-AF65-F5344CB8AC3E}">
        <p14:creationId xmlns:p14="http://schemas.microsoft.com/office/powerpoint/2010/main" val="1689656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840004" y="1825627"/>
            <a:ext cx="3768909"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739883" y="1825627"/>
            <a:ext cx="3775466"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fld id="{9A7DA713-54B5-410F-8C81-ABFE84DA4EFA}" type="datetime1">
              <a:rPr lang="en-US"/>
              <a:pPr lvl="0"/>
              <a:t>8/22/2018</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44ACCB63-CA4B-49E8-AE8A-5833D9027CAE}" type="slidenum">
              <a:t>‹#›</a:t>
            </a:fld>
            <a:endParaRPr lang="en-US"/>
          </a:p>
        </p:txBody>
      </p:sp>
    </p:spTree>
    <p:extLst>
      <p:ext uri="{BB962C8B-B14F-4D97-AF65-F5344CB8AC3E}">
        <p14:creationId xmlns:p14="http://schemas.microsoft.com/office/powerpoint/2010/main" val="928500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629838" y="365129"/>
            <a:ext cx="7886700" cy="1325559"/>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840004" y="1681160"/>
            <a:ext cx="3768909" cy="823910"/>
          </a:xfrm>
        </p:spPr>
        <p:txBody>
          <a:bodyPr anchor="b"/>
          <a:lstStyle>
            <a:lvl1pPr marL="0" indent="0">
              <a:buNone/>
              <a:defRPr sz="2000"/>
            </a:lvl1pPr>
          </a:lstStyle>
          <a:p>
            <a:pPr lvl="0"/>
            <a:r>
              <a:rPr lang="en-US"/>
              <a:t>Click to edit Master text styles</a:t>
            </a:r>
          </a:p>
        </p:txBody>
      </p:sp>
      <p:sp>
        <p:nvSpPr>
          <p:cNvPr id="4" name="Content Placeholder 3"/>
          <p:cNvSpPr txBox="1">
            <a:spLocks noGrp="1"/>
          </p:cNvSpPr>
          <p:nvPr>
            <p:ph idx="2"/>
          </p:nvPr>
        </p:nvSpPr>
        <p:spPr>
          <a:xfrm>
            <a:off x="840004" y="2505071"/>
            <a:ext cx="3768909"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739883" y="1681160"/>
            <a:ext cx="3776664" cy="823910"/>
          </a:xfrm>
        </p:spPr>
        <p:txBody>
          <a:bodyPr anchor="b"/>
          <a:lstStyle>
            <a:lvl1pPr marL="0" indent="0">
              <a:buNone/>
              <a:defRPr sz="2000"/>
            </a:lvl1pPr>
          </a:lstStyle>
          <a:p>
            <a:pPr lvl="0"/>
            <a:r>
              <a:rPr lang="en-US"/>
              <a:t>Click to edit Master text styles</a:t>
            </a:r>
          </a:p>
        </p:txBody>
      </p:sp>
      <p:sp>
        <p:nvSpPr>
          <p:cNvPr id="6" name="Content Placeholder 5"/>
          <p:cNvSpPr txBox="1">
            <a:spLocks noGrp="1"/>
          </p:cNvSpPr>
          <p:nvPr>
            <p:ph idx="4"/>
          </p:nvPr>
        </p:nvSpPr>
        <p:spPr>
          <a:xfrm>
            <a:off x="4739883" y="2505071"/>
            <a:ext cx="377666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fld id="{47885DE5-7A05-4093-81E6-2DF522ECA3A5}" type="datetime1">
              <a:rPr lang="en-US"/>
              <a:pPr lvl="0"/>
              <a:t>8/22/2018</a:t>
            </a:fld>
            <a:endParaRPr lang="en-US"/>
          </a:p>
        </p:txBody>
      </p:sp>
      <p:sp>
        <p:nvSpPr>
          <p:cNvPr id="8" name="Footer Placeholder 7"/>
          <p:cNvSpPr txBox="1">
            <a:spLocks noGrp="1"/>
          </p:cNvSpPr>
          <p:nvPr>
            <p:ph type="ftr" sz="quarter" idx="9"/>
          </p:nvPr>
        </p:nvSpPr>
        <p:spPr/>
        <p:txBody>
          <a:bodyPr/>
          <a:lstStyle>
            <a:lvl1pPr>
              <a:defRPr/>
            </a:lvl1pPr>
          </a:lstStyle>
          <a:p>
            <a:pPr lvl="0"/>
            <a:endParaRPr lang="en-US"/>
          </a:p>
        </p:txBody>
      </p:sp>
      <p:sp>
        <p:nvSpPr>
          <p:cNvPr id="9" name="Slide Number Placeholder 8"/>
          <p:cNvSpPr txBox="1">
            <a:spLocks noGrp="1"/>
          </p:cNvSpPr>
          <p:nvPr>
            <p:ph type="sldNum" sz="quarter" idx="8"/>
          </p:nvPr>
        </p:nvSpPr>
        <p:spPr/>
        <p:txBody>
          <a:bodyPr/>
          <a:lstStyle>
            <a:lvl1pPr>
              <a:defRPr/>
            </a:lvl1pPr>
          </a:lstStyle>
          <a:p>
            <a:pPr lvl="0"/>
            <a:fld id="{1E1760A0-EFC3-4C8B-96D5-A4D38CDEA360}" type="slidenum">
              <a:t>‹#›</a:t>
            </a:fld>
            <a:endParaRPr lang="en-US"/>
          </a:p>
        </p:txBody>
      </p:sp>
    </p:spTree>
    <p:extLst>
      <p:ext uri="{BB962C8B-B14F-4D97-AF65-F5344CB8AC3E}">
        <p14:creationId xmlns:p14="http://schemas.microsoft.com/office/powerpoint/2010/main" val="857267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D15831DB-45E2-4F18-A368-844C4863587A}" type="datetime1">
              <a:rPr lang="en-US"/>
              <a:pPr lvl="0"/>
              <a:t>8/22/2018</a:t>
            </a:fld>
            <a:endParaRPr lang="en-US"/>
          </a:p>
        </p:txBody>
      </p:sp>
      <p:sp>
        <p:nvSpPr>
          <p:cNvPr id="4" name="Footer Placeholder 3"/>
          <p:cNvSpPr txBox="1">
            <a:spLocks noGrp="1"/>
          </p:cNvSpPr>
          <p:nvPr>
            <p:ph type="ftr" sz="quarter" idx="9"/>
          </p:nvPr>
        </p:nvSpPr>
        <p:spPr/>
        <p:txBody>
          <a:bodyPr/>
          <a:lstStyle>
            <a:lvl1pPr>
              <a:defRPr/>
            </a:lvl1pPr>
          </a:lstStyle>
          <a:p>
            <a:pPr lvl="0"/>
            <a:endParaRPr lang="en-US"/>
          </a:p>
        </p:txBody>
      </p:sp>
      <p:sp>
        <p:nvSpPr>
          <p:cNvPr id="5" name="Slide Number Placeholder 4"/>
          <p:cNvSpPr txBox="1">
            <a:spLocks noGrp="1"/>
          </p:cNvSpPr>
          <p:nvPr>
            <p:ph type="sldNum" sz="quarter" idx="8"/>
          </p:nvPr>
        </p:nvSpPr>
        <p:spPr/>
        <p:txBody>
          <a:bodyPr/>
          <a:lstStyle>
            <a:lvl1pPr>
              <a:defRPr/>
            </a:lvl1pPr>
          </a:lstStyle>
          <a:p>
            <a:pPr lvl="0"/>
            <a:fld id="{11CE4C59-A4BC-4077-B431-F7AA343774E2}" type="slidenum">
              <a:t>‹#›</a:t>
            </a:fld>
            <a:endParaRPr lang="en-US"/>
          </a:p>
        </p:txBody>
      </p:sp>
    </p:spTree>
    <p:extLst>
      <p:ext uri="{BB962C8B-B14F-4D97-AF65-F5344CB8AC3E}">
        <p14:creationId xmlns:p14="http://schemas.microsoft.com/office/powerpoint/2010/main" val="763295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15ECDAE5-357E-4525-98D8-E69620E8BA8E}" type="datetime1">
              <a:rPr lang="en-US"/>
              <a:pPr lvl="0"/>
              <a:t>8/22/2018</a:t>
            </a:fld>
            <a:endParaRPr lang="en-US"/>
          </a:p>
        </p:txBody>
      </p:sp>
      <p:sp>
        <p:nvSpPr>
          <p:cNvPr id="3" name="Footer Placeholder 2"/>
          <p:cNvSpPr txBox="1">
            <a:spLocks noGrp="1"/>
          </p:cNvSpPr>
          <p:nvPr>
            <p:ph type="ftr" sz="quarter" idx="9"/>
          </p:nvPr>
        </p:nvSpPr>
        <p:spPr/>
        <p:txBody>
          <a:bodyPr/>
          <a:lstStyle>
            <a:lvl1pPr>
              <a:defRPr/>
            </a:lvl1pPr>
          </a:lstStyle>
          <a:p>
            <a:pPr lvl="0"/>
            <a:endParaRPr lang="en-US"/>
          </a:p>
        </p:txBody>
      </p:sp>
      <p:sp>
        <p:nvSpPr>
          <p:cNvPr id="4" name="Slide Number Placeholder 3"/>
          <p:cNvSpPr txBox="1">
            <a:spLocks noGrp="1"/>
          </p:cNvSpPr>
          <p:nvPr>
            <p:ph type="sldNum" sz="quarter" idx="8"/>
          </p:nvPr>
        </p:nvSpPr>
        <p:spPr/>
        <p:txBody>
          <a:bodyPr/>
          <a:lstStyle>
            <a:lvl1pPr>
              <a:defRPr/>
            </a:lvl1pPr>
          </a:lstStyle>
          <a:p>
            <a:pPr lvl="0"/>
            <a:fld id="{57F035D6-0C43-427D-9B8D-9CA1C0C1EE71}" type="slidenum">
              <a:t>‹#›</a:t>
            </a:fld>
            <a:endParaRPr lang="en-US"/>
          </a:p>
        </p:txBody>
      </p:sp>
    </p:spTree>
    <p:extLst>
      <p:ext uri="{BB962C8B-B14F-4D97-AF65-F5344CB8AC3E}">
        <p14:creationId xmlns:p14="http://schemas.microsoft.com/office/powerpoint/2010/main" val="2152455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629838" y="457200"/>
            <a:ext cx="2949177" cy="1600200"/>
          </a:xfrm>
        </p:spPr>
        <p:txBody>
          <a:bodyPr anchor="b"/>
          <a:lstStyle>
            <a:lvl1pPr>
              <a:defRPr sz="2400"/>
            </a:lvl1pPr>
          </a:lstStyle>
          <a:p>
            <a:pPr lvl="0"/>
            <a:r>
              <a:rPr lang="en-US"/>
              <a:t>Click to edit Master title style</a:t>
            </a:r>
          </a:p>
        </p:txBody>
      </p:sp>
      <p:sp>
        <p:nvSpPr>
          <p:cNvPr id="3" name="Content Placeholder 2"/>
          <p:cNvSpPr txBox="1">
            <a:spLocks noGrp="1"/>
          </p:cNvSpPr>
          <p:nvPr>
            <p:ph idx="1"/>
          </p:nvPr>
        </p:nvSpPr>
        <p:spPr>
          <a:xfrm>
            <a:off x="3887388" y="987423"/>
            <a:ext cx="4629149" cy="487362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840004" y="2057400"/>
            <a:ext cx="2739021" cy="3811584"/>
          </a:xfrm>
        </p:spPr>
        <p:txBody>
          <a:bodyPr/>
          <a:lstStyle>
            <a:lvl1pPr marL="0" indent="0">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A47D1133-2CB5-477F-8226-2514DCB02485}" type="datetime1">
              <a:rPr lang="en-US"/>
              <a:pPr lvl="0"/>
              <a:t>8/22/2018</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4CE52910-E8F1-43C8-8D17-005773E59095}" type="slidenum">
              <a:t>‹#›</a:t>
            </a:fld>
            <a:endParaRPr lang="en-US"/>
          </a:p>
        </p:txBody>
      </p:sp>
    </p:spTree>
    <p:extLst>
      <p:ext uri="{BB962C8B-B14F-4D97-AF65-F5344CB8AC3E}">
        <p14:creationId xmlns:p14="http://schemas.microsoft.com/office/powerpoint/2010/main" val="3414822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629838" y="457200"/>
            <a:ext cx="2949177" cy="1600200"/>
          </a:xfrm>
        </p:spPr>
        <p:txBody>
          <a:bodyPr anchor="b"/>
          <a:lstStyle>
            <a:lvl1pPr>
              <a:defRPr sz="2400"/>
            </a:lvl1pPr>
          </a:lstStyle>
          <a:p>
            <a:pPr lvl="0"/>
            <a:r>
              <a:rPr lang="en-US"/>
              <a:t>Click to edit Master title style</a:t>
            </a:r>
          </a:p>
        </p:txBody>
      </p:sp>
      <p:sp>
        <p:nvSpPr>
          <p:cNvPr id="3" name="Picture Placeholder 2"/>
          <p:cNvSpPr txBox="1">
            <a:spLocks noGrp="1"/>
          </p:cNvSpPr>
          <p:nvPr>
            <p:ph type="pic" idx="1"/>
          </p:nvPr>
        </p:nvSpPr>
        <p:spPr>
          <a:xfrm>
            <a:off x="3887388" y="987423"/>
            <a:ext cx="4629149" cy="4873623"/>
          </a:xfrm>
        </p:spPr>
        <p:txBody>
          <a:bodyPr/>
          <a:lstStyle>
            <a:lvl1pPr marL="0" indent="0">
              <a:buNone/>
              <a:defRPr/>
            </a:lvl1pPr>
          </a:lstStyle>
          <a:p>
            <a:pPr lvl="0"/>
            <a:r>
              <a:rPr lang="en-US"/>
              <a:t>Click icon to add picture</a:t>
            </a:r>
          </a:p>
        </p:txBody>
      </p:sp>
      <p:sp>
        <p:nvSpPr>
          <p:cNvPr id="4" name="Text Placeholder 3"/>
          <p:cNvSpPr txBox="1">
            <a:spLocks noGrp="1"/>
          </p:cNvSpPr>
          <p:nvPr>
            <p:ph type="body" idx="2"/>
          </p:nvPr>
        </p:nvSpPr>
        <p:spPr>
          <a:xfrm>
            <a:off x="840004" y="2057400"/>
            <a:ext cx="2739021" cy="3811584"/>
          </a:xfrm>
        </p:spPr>
        <p:txBody>
          <a:bodyPr/>
          <a:lstStyle>
            <a:lvl1pPr marL="0" indent="0">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D504A27F-B058-4A17-AFB5-138CCB069306}" type="datetime1">
              <a:rPr lang="en-US"/>
              <a:pPr lvl="0"/>
              <a:t>8/22/2018</a:t>
            </a:fld>
            <a:endParaRPr lang="en-US"/>
          </a:p>
        </p:txBody>
      </p:sp>
      <p:sp>
        <p:nvSpPr>
          <p:cNvPr id="6" name="Footer Placeholder 5"/>
          <p:cNvSpPr txBox="1">
            <a:spLocks noGrp="1"/>
          </p:cNvSpPr>
          <p:nvPr>
            <p:ph type="ftr" sz="quarter" idx="9"/>
          </p:nvPr>
        </p:nvSpPr>
        <p:spPr/>
        <p:txBody>
          <a:bodyPr/>
          <a:lstStyle>
            <a:lvl1pPr>
              <a:defRPr/>
            </a:lvl1pPr>
          </a:lstStyle>
          <a:p>
            <a:pPr lvl="0"/>
            <a:r>
              <a:rPr lang="en-US"/>
              <a:t>             </a:t>
            </a:r>
          </a:p>
        </p:txBody>
      </p:sp>
      <p:sp>
        <p:nvSpPr>
          <p:cNvPr id="7" name="Slide Number Placeholder 6"/>
          <p:cNvSpPr txBox="1">
            <a:spLocks noGrp="1"/>
          </p:cNvSpPr>
          <p:nvPr>
            <p:ph type="sldNum" sz="quarter" idx="8"/>
          </p:nvPr>
        </p:nvSpPr>
        <p:spPr/>
        <p:txBody>
          <a:bodyPr/>
          <a:lstStyle>
            <a:lvl1pPr>
              <a:defRPr/>
            </a:lvl1pPr>
          </a:lstStyle>
          <a:p>
            <a:pPr lvl="0"/>
            <a:fld id="{A778A50C-3CC9-46DC-ADB7-716C0B9D480E}" type="slidenum">
              <a:t>‹#›</a:t>
            </a:fld>
            <a:endParaRPr lang="en-US"/>
          </a:p>
        </p:txBody>
      </p:sp>
    </p:spTree>
    <p:extLst>
      <p:ext uri="{BB962C8B-B14F-4D97-AF65-F5344CB8AC3E}">
        <p14:creationId xmlns:p14="http://schemas.microsoft.com/office/powerpoint/2010/main" val="4015870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9">
            <a:alphaModFix amt="91000"/>
          </a:blip>
          <a:stretch>
            <a:fillRect/>
          </a:stretch>
        </a:blip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628650" y="365129"/>
            <a:ext cx="7886700" cy="1325559"/>
          </a:xfrm>
          <a:prstGeom prst="rect">
            <a:avLst/>
          </a:prstGeom>
          <a:noFill/>
          <a:ln>
            <a:noFill/>
          </a:ln>
        </p:spPr>
        <p:txBody>
          <a:bodyPr vert="horz" wrap="square" lIns="91440" tIns="45720" rIns="91440" bIns="45720" anchor="ctr" anchorCtr="1" compatLnSpc="1">
            <a:normAutofit/>
          </a:bodyPr>
          <a:lstStyle/>
          <a:p>
            <a:pPr lvl="0"/>
            <a:r>
              <a:rPr lang="en-US" dirty="0"/>
              <a:t>Click to edit Master title style</a:t>
            </a:r>
          </a:p>
        </p:txBody>
      </p:sp>
      <p:sp>
        <p:nvSpPr>
          <p:cNvPr id="3" name="Text Placeholder 2"/>
          <p:cNvSpPr txBox="1">
            <a:spLocks noGrp="1"/>
          </p:cNvSpPr>
          <p:nvPr>
            <p:ph type="body" idx="1"/>
          </p:nvPr>
        </p:nvSpPr>
        <p:spPr>
          <a:xfrm>
            <a:off x="840004" y="1825627"/>
            <a:ext cx="7675345" cy="4351336"/>
          </a:xfrm>
          <a:prstGeom prst="rect">
            <a:avLst/>
          </a:prstGeom>
          <a:noFill/>
          <a:ln>
            <a:noFill/>
          </a:ln>
        </p:spPr>
        <p:txBody>
          <a:bodyPr vert="horz" wrap="square" lIns="91440" tIns="45720" rIns="91440" bIns="45720" anchor="t" anchorCtr="0" compatLnSpc="1">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txBox="1">
            <a:spLocks noGrp="1"/>
          </p:cNvSpPr>
          <p:nvPr>
            <p:ph type="dt" sz="half" idx="2"/>
          </p:nvPr>
        </p:nvSpPr>
        <p:spPr>
          <a:xfrm>
            <a:off x="628650" y="6356351"/>
            <a:ext cx="2057400" cy="365129"/>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US" sz="900" b="0" i="0" u="none" strike="noStrike" kern="1200" cap="none" spc="0" baseline="0">
                <a:solidFill>
                  <a:srgbClr val="000000"/>
                </a:solidFill>
                <a:uFillTx/>
                <a:latin typeface="Corbel"/>
              </a:defRPr>
            </a:lvl1pPr>
          </a:lstStyle>
          <a:p>
            <a:pPr lvl="0"/>
            <a:fld id="{1A4A9D39-1A15-4D7B-9EAA-1503CA94513D}" type="datetime1">
              <a:rPr lang="en-US"/>
              <a:pPr lvl="0"/>
              <a:t>8/22/2018</a:t>
            </a:fld>
            <a:endParaRPr lang="en-US"/>
          </a:p>
        </p:txBody>
      </p:sp>
      <p:sp>
        <p:nvSpPr>
          <p:cNvPr id="5" name="Footer Placeholder 4"/>
          <p:cNvSpPr txBox="1">
            <a:spLocks noGrp="1"/>
          </p:cNvSpPr>
          <p:nvPr>
            <p:ph type="ftr" sz="quarter" idx="3"/>
          </p:nvPr>
        </p:nvSpPr>
        <p:spPr>
          <a:xfrm>
            <a:off x="3028949" y="6356351"/>
            <a:ext cx="3086099" cy="365129"/>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en-US" sz="900" b="0" i="0" u="none" strike="noStrike" kern="1200" cap="none" spc="0" baseline="0">
                <a:solidFill>
                  <a:srgbClr val="000000"/>
                </a:solidFill>
                <a:uFillTx/>
                <a:latin typeface="Corbel"/>
              </a:defRPr>
            </a:lvl1pPr>
          </a:lstStyle>
          <a:p>
            <a:pPr lvl="0"/>
            <a:endParaRPr lang="en-US"/>
          </a:p>
        </p:txBody>
      </p:sp>
      <p:sp>
        <p:nvSpPr>
          <p:cNvPr id="6" name="Slide Number Placeholder 5"/>
          <p:cNvSpPr txBox="1">
            <a:spLocks noGrp="1"/>
          </p:cNvSpPr>
          <p:nvPr>
            <p:ph type="sldNum" sz="quarter" idx="4"/>
          </p:nvPr>
        </p:nvSpPr>
        <p:spPr>
          <a:xfrm>
            <a:off x="6457949" y="6356351"/>
            <a:ext cx="2057400"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US" sz="900" b="0" i="0" u="none" strike="noStrike" kern="1200" cap="none" spc="0" baseline="0">
                <a:solidFill>
                  <a:srgbClr val="000000"/>
                </a:solidFill>
                <a:uFillTx/>
                <a:latin typeface="Corbel"/>
              </a:defRPr>
            </a:lvl1pPr>
          </a:lstStyle>
          <a:p>
            <a:pPr lvl="0"/>
            <a:fld id="{7329C625-286D-4D67-A8B5-AA4BCEBD65E6}" type="slidenum">
              <a:t>‹#›</a:t>
            </a:fld>
            <a:endParaRPr lang="en-US"/>
          </a:p>
        </p:txBody>
      </p:sp>
      <p:pic>
        <p:nvPicPr>
          <p:cNvPr id="7" name="Picture 6"/>
          <p:cNvPicPr>
            <a:picLocks noChangeAspect="1"/>
          </p:cNvPicPr>
          <p:nvPr/>
        </p:nvPicPr>
        <p:blipFill>
          <a:blip r:embed="rId20"/>
          <a:stretch>
            <a:fillRect/>
          </a:stretch>
        </p:blipFill>
        <p:spPr>
          <a:xfrm>
            <a:off x="373514" y="6176964"/>
            <a:ext cx="1876805" cy="564550"/>
          </a:xfrm>
          <a:prstGeom prst="rect">
            <a:avLst/>
          </a:prstGeom>
          <a:noFill/>
          <a:ln cap="flat">
            <a:noFill/>
          </a:ln>
        </p:spPr>
      </p:pic>
      <p:pic>
        <p:nvPicPr>
          <p:cNvPr id="8" name="Picture 7"/>
          <p:cNvPicPr>
            <a:picLocks noChangeAspect="1"/>
          </p:cNvPicPr>
          <p:nvPr/>
        </p:nvPicPr>
        <p:blipFill>
          <a:blip r:embed="rId21"/>
          <a:stretch>
            <a:fillRect/>
          </a:stretch>
        </p:blipFill>
        <p:spPr>
          <a:xfrm>
            <a:off x="7835667" y="5837886"/>
            <a:ext cx="851132" cy="857533"/>
          </a:xfrm>
          <a:prstGeom prst="rect">
            <a:avLst/>
          </a:prstGeom>
          <a:noFill/>
          <a:ln cap="flat">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marL="0" marR="0" lvl="0" indent="0" algn="ctr" defTabSz="685800" rtl="0" eaLnBrk="1" fontAlgn="auto" hangingPunct="1">
        <a:lnSpc>
          <a:spcPct val="90000"/>
        </a:lnSpc>
        <a:spcBef>
          <a:spcPts val="0"/>
        </a:spcBef>
        <a:spcAft>
          <a:spcPts val="0"/>
        </a:spcAft>
        <a:buNone/>
        <a:tabLst/>
        <a:defRPr lang="en-US" sz="4400" b="1" i="0" u="none" strike="noStrike" kern="1200" cap="none" spc="0" baseline="0">
          <a:solidFill>
            <a:srgbClr val="FFC000"/>
          </a:solidFill>
          <a:uFillTx/>
          <a:latin typeface="Corbel"/>
        </a:defRPr>
      </a:lvl1pPr>
    </p:titleStyle>
    <p:bodyStyle>
      <a:lvl1pPr marL="171450" marR="0" lvl="0" indent="-171450" algn="l" defTabSz="685800" rtl="0" eaLnBrk="1" fontAlgn="auto" hangingPunct="1">
        <a:lnSpc>
          <a:spcPct val="90000"/>
        </a:lnSpc>
        <a:spcBef>
          <a:spcPts val="750"/>
        </a:spcBef>
        <a:spcAft>
          <a:spcPts val="0"/>
        </a:spcAft>
        <a:buSzPct val="100000"/>
        <a:buFont typeface="Arial" pitchFamily="34"/>
        <a:buChar char="•"/>
        <a:tabLst/>
        <a:defRPr lang="en-US" sz="3600" b="0" i="0" u="none" strike="noStrike" kern="1200" cap="none" spc="0" baseline="0">
          <a:solidFill>
            <a:srgbClr val="FFFFFF"/>
          </a:solidFill>
          <a:uFillTx/>
          <a:latin typeface="Corbel"/>
        </a:defRPr>
      </a:lvl1pPr>
      <a:lvl2pPr marL="514350" marR="0" lvl="1" indent="-171450" algn="l" defTabSz="685800" rtl="0" eaLnBrk="1" fontAlgn="auto" hangingPunct="1">
        <a:lnSpc>
          <a:spcPct val="90000"/>
        </a:lnSpc>
        <a:spcBef>
          <a:spcPts val="375"/>
        </a:spcBef>
        <a:spcAft>
          <a:spcPts val="0"/>
        </a:spcAft>
        <a:buSzPct val="100000"/>
        <a:buFont typeface="Arial" pitchFamily="34"/>
        <a:buChar char="•"/>
        <a:tabLst/>
        <a:defRPr lang="en-US" sz="3200" b="0" i="0" u="none" strike="noStrike" kern="1200" cap="none" spc="0" baseline="0">
          <a:solidFill>
            <a:srgbClr val="FFFFFF"/>
          </a:solidFill>
          <a:uFillTx/>
          <a:latin typeface="Corbel"/>
        </a:defRPr>
      </a:lvl2pPr>
      <a:lvl3pPr marL="857250" marR="0" lvl="2" indent="-171450" algn="l" defTabSz="685800" rtl="0" eaLnBrk="1" fontAlgn="auto" hangingPunct="1">
        <a:lnSpc>
          <a:spcPct val="90000"/>
        </a:lnSpc>
        <a:spcBef>
          <a:spcPts val="375"/>
        </a:spcBef>
        <a:spcAft>
          <a:spcPts val="0"/>
        </a:spcAft>
        <a:buSzPct val="100000"/>
        <a:buFont typeface="Arial" pitchFamily="34"/>
        <a:buChar char="•"/>
        <a:tabLst/>
        <a:defRPr lang="en-US" sz="2800" b="0" i="0" u="none" strike="noStrike" kern="1200" cap="none" spc="0" baseline="0">
          <a:solidFill>
            <a:srgbClr val="FFFFFF"/>
          </a:solidFill>
          <a:uFillTx/>
          <a:latin typeface="Corbel"/>
        </a:defRPr>
      </a:lvl3pPr>
      <a:lvl4pPr marL="1200150" marR="0" lvl="3" indent="-171450" algn="l" defTabSz="685800" rtl="0" eaLnBrk="1" fontAlgn="auto" hangingPunct="1">
        <a:lnSpc>
          <a:spcPct val="90000"/>
        </a:lnSpc>
        <a:spcBef>
          <a:spcPts val="375"/>
        </a:spcBef>
        <a:spcAft>
          <a:spcPts val="0"/>
        </a:spcAft>
        <a:buSzPct val="100000"/>
        <a:buFont typeface="Arial" pitchFamily="34"/>
        <a:buChar char="•"/>
        <a:tabLst/>
        <a:defRPr lang="en-US" sz="2400" b="0" i="0" u="none" strike="noStrike" kern="1200" cap="none" spc="0" baseline="0">
          <a:solidFill>
            <a:srgbClr val="FFFFFF"/>
          </a:solidFill>
          <a:uFillTx/>
          <a:latin typeface="Corbel"/>
        </a:defRPr>
      </a:lvl4pPr>
      <a:lvl5pPr marL="1543050" marR="0" lvl="4" indent="-171450" algn="l" defTabSz="685800" rtl="0" eaLnBrk="1" fontAlgn="auto" hangingPunct="1">
        <a:lnSpc>
          <a:spcPct val="90000"/>
        </a:lnSpc>
        <a:spcBef>
          <a:spcPts val="375"/>
        </a:spcBef>
        <a:spcAft>
          <a:spcPts val="0"/>
        </a:spcAft>
        <a:buSzPct val="100000"/>
        <a:buFont typeface="Arial" pitchFamily="34"/>
        <a:buChar char="•"/>
        <a:tabLst/>
        <a:defRPr lang="en-US" sz="1400" b="0" i="0" u="none" strike="noStrike" kern="1200" cap="none" spc="0" baseline="0">
          <a:solidFill>
            <a:srgbClr val="FFFFFF"/>
          </a:solidFill>
          <a:uFillTx/>
          <a:latin typeface="Corbe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22922" y="662612"/>
            <a:ext cx="6498158" cy="3354765"/>
          </a:xfrm>
          <a:prstGeom prst="rect">
            <a:avLst/>
          </a:prstGeom>
        </p:spPr>
        <p:txBody>
          <a:bodyPr wrap="square">
            <a:spAutoFit/>
            <a:scene3d>
              <a:camera prst="orthographicFront"/>
              <a:lightRig rig="threePt" dir="t"/>
            </a:scene3d>
            <a:sp3d extrusionH="57150">
              <a:bevelT w="38100" h="38100"/>
            </a:sp3d>
          </a:bodyPr>
          <a:lstStyle/>
          <a:p>
            <a:r>
              <a:rPr lang="en-US" sz="800" dirty="0">
                <a:solidFill>
                  <a:srgbClr val="2C7C9F"/>
                </a:solidFill>
                <a:ea typeface="+mj-ea"/>
                <a:cs typeface="+mj-cs"/>
              </a:rPr>
              <a:t>– </a:t>
            </a:r>
          </a:p>
          <a:p>
            <a:endParaRPr lang="en-US" sz="800" dirty="0">
              <a:solidFill>
                <a:srgbClr val="2C7C9F"/>
              </a:solidFill>
              <a:ea typeface="+mj-ea"/>
              <a:cs typeface="+mj-cs"/>
            </a:endParaRPr>
          </a:p>
          <a:p>
            <a:endParaRPr lang="en-US" sz="800" dirty="0">
              <a:solidFill>
                <a:srgbClr val="2C7C9F"/>
              </a:solidFill>
              <a:ea typeface="+mj-ea"/>
              <a:cs typeface="+mj-cs"/>
            </a:endParaRPr>
          </a:p>
          <a:p>
            <a:endParaRPr lang="en-US" sz="800" dirty="0">
              <a:solidFill>
                <a:srgbClr val="2C7C9F"/>
              </a:solidFill>
              <a:ea typeface="+mj-ea"/>
              <a:cs typeface="+mj-cs"/>
            </a:endParaRPr>
          </a:p>
          <a:p>
            <a:pPr algn="ctr"/>
            <a:r>
              <a:rPr lang="en-US" sz="800" dirty="0">
                <a:solidFill>
                  <a:srgbClr val="2C7C9F"/>
                </a:solidFill>
                <a:ea typeface="+mj-ea"/>
                <a:cs typeface="+mj-cs"/>
              </a:rPr>
              <a:t>	</a:t>
            </a:r>
            <a:br>
              <a:rPr lang="en-US" sz="800" dirty="0">
                <a:solidFill>
                  <a:srgbClr val="2C7C9F"/>
                </a:solidFill>
                <a:ea typeface="+mj-ea"/>
                <a:cs typeface="+mj-cs"/>
              </a:rPr>
            </a:br>
            <a:endParaRPr lang="en-US" sz="800" dirty="0">
              <a:solidFill>
                <a:srgbClr val="2C7C9F"/>
              </a:solidFill>
              <a:ea typeface="+mj-ea"/>
              <a:cs typeface="+mj-cs"/>
            </a:endParaRPr>
          </a:p>
          <a:p>
            <a:pPr algn="ctr"/>
            <a:endParaRPr lang="en-US" sz="4400" b="1" dirty="0">
              <a:solidFill>
                <a:schemeClr val="accent4"/>
              </a:solidFill>
              <a:latin typeface="Corbel"/>
              <a:cs typeface="Corbel"/>
            </a:endParaRPr>
          </a:p>
          <a:p>
            <a:pPr algn="ctr"/>
            <a:endParaRPr lang="en-US" sz="4400" b="1" i="1" dirty="0">
              <a:solidFill>
                <a:schemeClr val="accent4"/>
              </a:solidFill>
              <a:latin typeface="Corbel"/>
              <a:cs typeface="Corbel"/>
            </a:endParaRPr>
          </a:p>
          <a:p>
            <a:pPr algn="ctr"/>
            <a:endParaRPr lang="en-US" sz="2000" b="1" i="1" dirty="0"/>
          </a:p>
          <a:p>
            <a:pPr algn="ctr"/>
            <a:endParaRPr lang="en-US" sz="2800" dirty="0"/>
          </a:p>
          <a:p>
            <a:pPr algn="ctr"/>
            <a:r>
              <a:rPr lang="en-US" sz="2800" b="1" dirty="0"/>
              <a:t> </a:t>
            </a:r>
            <a:endParaRPr lang="en-US" sz="2800" dirty="0"/>
          </a:p>
        </p:txBody>
      </p:sp>
      <p:sp>
        <p:nvSpPr>
          <p:cNvPr id="3" name="Title 2">
            <a:extLst>
              <a:ext uri="{FF2B5EF4-FFF2-40B4-BE49-F238E27FC236}">
                <a16:creationId xmlns:a16="http://schemas.microsoft.com/office/drawing/2014/main" id="{AE1DA700-347E-4ABF-A628-2B0558332EFA}"/>
              </a:ext>
            </a:extLst>
          </p:cNvPr>
          <p:cNvSpPr>
            <a:spLocks noGrp="1"/>
          </p:cNvSpPr>
          <p:nvPr>
            <p:ph type="ctrTitle"/>
          </p:nvPr>
        </p:nvSpPr>
        <p:spPr>
          <a:xfrm>
            <a:off x="1089733" y="821802"/>
            <a:ext cx="7408572" cy="1006997"/>
          </a:xfrm>
        </p:spPr>
        <p:txBody>
          <a:bodyPr wrap="square">
            <a:noAutofit/>
          </a:bodyPr>
          <a:lstStyle/>
          <a:p>
            <a:pPr algn="ctr"/>
            <a:r>
              <a:rPr lang="en-US" sz="4400" dirty="0"/>
              <a:t>Fiscal Monitoring</a:t>
            </a:r>
          </a:p>
        </p:txBody>
      </p:sp>
      <p:sp>
        <p:nvSpPr>
          <p:cNvPr id="4" name="Subtitle 3">
            <a:extLst>
              <a:ext uri="{FF2B5EF4-FFF2-40B4-BE49-F238E27FC236}">
                <a16:creationId xmlns:a16="http://schemas.microsoft.com/office/drawing/2014/main" id="{FC2DE290-B0B9-426D-943D-A8EF823E2C3B}"/>
              </a:ext>
            </a:extLst>
          </p:cNvPr>
          <p:cNvSpPr>
            <a:spLocks noGrp="1"/>
          </p:cNvSpPr>
          <p:nvPr>
            <p:ph type="subTitle" idx="1"/>
          </p:nvPr>
        </p:nvSpPr>
        <p:spPr>
          <a:xfrm>
            <a:off x="1322922" y="2094191"/>
            <a:ext cx="6858000" cy="3007197"/>
          </a:xfrm>
        </p:spPr>
        <p:txBody>
          <a:bodyPr>
            <a:normAutofit fontScale="70000" lnSpcReduction="20000"/>
          </a:bodyPr>
          <a:lstStyle/>
          <a:p>
            <a:r>
              <a:rPr lang="en-US" b="1" i="1" dirty="0">
                <a:solidFill>
                  <a:schemeClr val="bg1"/>
                </a:solidFill>
              </a:rPr>
              <a:t>Presenters:</a:t>
            </a:r>
          </a:p>
          <a:p>
            <a:endParaRPr lang="en-US" dirty="0">
              <a:solidFill>
                <a:schemeClr val="bg1"/>
              </a:solidFill>
            </a:endParaRPr>
          </a:p>
          <a:p>
            <a:r>
              <a:rPr lang="en-US" b="1" dirty="0">
                <a:solidFill>
                  <a:schemeClr val="bg1"/>
                </a:solidFill>
              </a:rPr>
              <a:t>Arseni Popov</a:t>
            </a:r>
            <a:r>
              <a:rPr lang="en-US" dirty="0">
                <a:solidFill>
                  <a:schemeClr val="bg1"/>
                </a:solidFill>
              </a:rPr>
              <a:t>, Financial Management Specialist</a:t>
            </a:r>
            <a:br>
              <a:rPr lang="en-US" dirty="0">
                <a:solidFill>
                  <a:schemeClr val="bg1"/>
                </a:solidFill>
              </a:rPr>
            </a:br>
            <a:r>
              <a:rPr lang="en-US" dirty="0">
                <a:solidFill>
                  <a:schemeClr val="bg1"/>
                </a:solidFill>
              </a:rPr>
              <a:t> U.S. Department of Education</a:t>
            </a:r>
            <a:br>
              <a:rPr lang="en-US" dirty="0">
                <a:solidFill>
                  <a:schemeClr val="bg1"/>
                </a:solidFill>
              </a:rPr>
            </a:br>
            <a:r>
              <a:rPr lang="en-US" dirty="0">
                <a:solidFill>
                  <a:schemeClr val="bg1"/>
                </a:solidFill>
              </a:rPr>
              <a:t> Rehabilitation Services Administration</a:t>
            </a:r>
          </a:p>
          <a:p>
            <a:endParaRPr lang="en-US" dirty="0">
              <a:solidFill>
                <a:schemeClr val="bg1"/>
              </a:solidFill>
            </a:endParaRPr>
          </a:p>
          <a:p>
            <a:r>
              <a:rPr lang="en-US" b="1" dirty="0">
                <a:solidFill>
                  <a:schemeClr val="bg1"/>
                </a:solidFill>
              </a:rPr>
              <a:t>David Steele</a:t>
            </a:r>
            <a:r>
              <a:rPr lang="en-US" dirty="0">
                <a:solidFill>
                  <a:schemeClr val="bg1"/>
                </a:solidFill>
              </a:rPr>
              <a:t>, Chief Fiscal Officer</a:t>
            </a:r>
            <a:br>
              <a:rPr lang="en-US" dirty="0">
                <a:solidFill>
                  <a:schemeClr val="bg1"/>
                </a:solidFill>
              </a:rPr>
            </a:br>
            <a:r>
              <a:rPr lang="en-US" dirty="0">
                <a:solidFill>
                  <a:schemeClr val="bg1"/>
                </a:solidFill>
              </a:rPr>
              <a:t>U.S. Department of Education</a:t>
            </a:r>
            <a:br>
              <a:rPr lang="en-US" dirty="0">
                <a:solidFill>
                  <a:schemeClr val="bg1"/>
                </a:solidFill>
              </a:rPr>
            </a:br>
            <a:r>
              <a:rPr lang="en-US" dirty="0">
                <a:solidFill>
                  <a:schemeClr val="bg1"/>
                </a:solidFill>
              </a:rPr>
              <a:t>Rehabilitation Services Administration</a:t>
            </a:r>
          </a:p>
        </p:txBody>
      </p:sp>
      <p:sp>
        <p:nvSpPr>
          <p:cNvPr id="2" name="Slide Number Placeholder 1"/>
          <p:cNvSpPr>
            <a:spLocks noGrp="1"/>
          </p:cNvSpPr>
          <p:nvPr>
            <p:ph type="sldNum" sz="quarter" idx="8"/>
          </p:nvPr>
        </p:nvSpPr>
        <p:spPr>
          <a:prstGeom prst="rect">
            <a:avLst/>
          </a:prstGeom>
        </p:spPr>
        <p:txBody>
          <a:bodyPr/>
          <a:lstStyle/>
          <a:p>
            <a:fld id="{D739C4FB-7D33-419B-8833-D1372BFD11C8}" type="slidenum">
              <a:rPr lang="en-US" smtClean="0"/>
              <a:t>1</a:t>
            </a:fld>
            <a:endParaRPr lang="en-US" dirty="0"/>
          </a:p>
        </p:txBody>
      </p:sp>
    </p:spTree>
    <p:extLst>
      <p:ext uri="{BB962C8B-B14F-4D97-AF65-F5344CB8AC3E}">
        <p14:creationId xmlns:p14="http://schemas.microsoft.com/office/powerpoint/2010/main" val="989073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and Best Practices</a:t>
            </a:r>
          </a:p>
        </p:txBody>
      </p:sp>
      <p:sp>
        <p:nvSpPr>
          <p:cNvPr id="3" name="Content Placeholder 2"/>
          <p:cNvSpPr>
            <a:spLocks noGrp="1"/>
          </p:cNvSpPr>
          <p:nvPr>
            <p:ph idx="1"/>
          </p:nvPr>
        </p:nvSpPr>
        <p:spPr/>
        <p:txBody>
          <a:bodyPr>
            <a:normAutofit/>
          </a:bodyPr>
          <a:lstStyle/>
          <a:p>
            <a:r>
              <a:rPr lang="en-US" dirty="0">
                <a:solidFill>
                  <a:schemeClr val="bg1"/>
                </a:solidFill>
              </a:rPr>
              <a:t>Respond to the document request as timely as possible so there is opportunity for RSA staff to review the documentation and request any additional documentation that may be needed before the onsite visit.  </a:t>
            </a:r>
          </a:p>
          <a:p>
            <a:pPr lvl="1"/>
            <a:r>
              <a:rPr lang="en-US" sz="2800" dirty="0">
                <a:solidFill>
                  <a:schemeClr val="bg1"/>
                </a:solidFill>
              </a:rPr>
              <a:t>It would be helpful to provide RSA with a user-friendly document reference for all uploaded or emailed files.</a:t>
            </a:r>
          </a:p>
          <a:p>
            <a:pPr lvl="1"/>
            <a:r>
              <a:rPr lang="en-US" sz="2800" dirty="0">
                <a:solidFill>
                  <a:schemeClr val="bg1"/>
                </a:solidFill>
              </a:rPr>
              <a:t>If you don’t have the requested documentation, just let us know.</a:t>
            </a:r>
          </a:p>
        </p:txBody>
      </p:sp>
    </p:spTree>
    <p:extLst>
      <p:ext uri="{BB962C8B-B14F-4D97-AF65-F5344CB8AC3E}">
        <p14:creationId xmlns:p14="http://schemas.microsoft.com/office/powerpoint/2010/main" val="2854361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Tips and Best Practices </a:t>
            </a:r>
            <a:r>
              <a:rPr lang="en-US" sz="2800" b="0" dirty="0"/>
              <a:t>(cont.)</a:t>
            </a:r>
          </a:p>
        </p:txBody>
      </p:sp>
      <p:sp>
        <p:nvSpPr>
          <p:cNvPr id="3" name="Content Placeholder 2"/>
          <p:cNvSpPr>
            <a:spLocks noGrp="1"/>
          </p:cNvSpPr>
          <p:nvPr>
            <p:ph idx="1"/>
          </p:nvPr>
        </p:nvSpPr>
        <p:spPr/>
        <p:txBody>
          <a:bodyPr>
            <a:normAutofit/>
          </a:bodyPr>
          <a:lstStyle/>
          <a:p>
            <a:pPr lvl="0"/>
            <a:r>
              <a:rPr lang="en-US" dirty="0">
                <a:solidFill>
                  <a:schemeClr val="bg1"/>
                </a:solidFill>
              </a:rPr>
              <a:t>Determine the right staff to have available for the onsite discussions.</a:t>
            </a:r>
          </a:p>
          <a:p>
            <a:pPr marL="0" lvl="0" indent="0">
              <a:buNone/>
            </a:pPr>
            <a:endParaRPr lang="en-US" dirty="0">
              <a:solidFill>
                <a:schemeClr val="bg1"/>
              </a:solidFill>
            </a:endParaRPr>
          </a:p>
          <a:p>
            <a:pPr lvl="0"/>
            <a:r>
              <a:rPr lang="en-US" dirty="0">
                <a:solidFill>
                  <a:schemeClr val="bg1"/>
                </a:solidFill>
              </a:rPr>
              <a:t>Review fiscal tables prior to the visit and prepare supporting documentation.</a:t>
            </a:r>
          </a:p>
          <a:p>
            <a:pPr marL="0" indent="0">
              <a:buNone/>
            </a:pPr>
            <a:endParaRPr lang="en-US" dirty="0">
              <a:solidFill>
                <a:schemeClr val="bg1"/>
              </a:solidFill>
            </a:endParaRPr>
          </a:p>
          <a:p>
            <a:r>
              <a:rPr lang="en-US" dirty="0">
                <a:solidFill>
                  <a:schemeClr val="bg1"/>
                </a:solidFill>
              </a:rPr>
              <a:t>Be prepared to explain State specific jargon. Be aware of the potential for misunderstandings due to different definitions or terminology. </a:t>
            </a:r>
          </a:p>
          <a:p>
            <a:pPr marL="0" indent="0">
              <a:buNone/>
            </a:pPr>
            <a:endParaRPr lang="en-US" dirty="0"/>
          </a:p>
        </p:txBody>
      </p:sp>
    </p:spTree>
    <p:extLst>
      <p:ext uri="{BB962C8B-B14F-4D97-AF65-F5344CB8AC3E}">
        <p14:creationId xmlns:p14="http://schemas.microsoft.com/office/powerpoint/2010/main" val="2691641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and Best Practices </a:t>
            </a:r>
            <a:r>
              <a:rPr lang="en-US" sz="2800" b="0" dirty="0"/>
              <a:t>(cont.)</a:t>
            </a:r>
          </a:p>
        </p:txBody>
      </p:sp>
      <p:sp>
        <p:nvSpPr>
          <p:cNvPr id="3" name="Content Placeholder 2"/>
          <p:cNvSpPr>
            <a:spLocks noGrp="1"/>
          </p:cNvSpPr>
          <p:nvPr>
            <p:ph idx="1"/>
          </p:nvPr>
        </p:nvSpPr>
        <p:spPr/>
        <p:txBody>
          <a:bodyPr>
            <a:normAutofit/>
          </a:bodyPr>
          <a:lstStyle/>
          <a:p>
            <a:r>
              <a:rPr lang="en-US" dirty="0">
                <a:solidFill>
                  <a:schemeClr val="bg1"/>
                </a:solidFill>
              </a:rPr>
              <a:t>Prior to a monitoring visit, RSA typically offers a series of pre-onsite meetings. </a:t>
            </a:r>
          </a:p>
          <a:p>
            <a:pPr marL="0" indent="0">
              <a:buNone/>
            </a:pPr>
            <a:endParaRPr lang="en-US" dirty="0">
              <a:solidFill>
                <a:schemeClr val="bg1"/>
              </a:solidFill>
            </a:endParaRPr>
          </a:p>
          <a:p>
            <a:pPr lvl="1"/>
            <a:r>
              <a:rPr lang="en-US" sz="2800" dirty="0">
                <a:solidFill>
                  <a:schemeClr val="bg1"/>
                </a:solidFill>
              </a:rPr>
              <a:t>One of the meetings is reserved for fiscal.  Be prepared to participate and feel free to ask questions or request clarifications.</a:t>
            </a:r>
          </a:p>
          <a:p>
            <a:pPr marL="342900" lvl="1" indent="0">
              <a:buNone/>
            </a:pPr>
            <a:endParaRPr lang="en-US" sz="2800" dirty="0">
              <a:solidFill>
                <a:schemeClr val="bg1"/>
              </a:solidFill>
            </a:endParaRPr>
          </a:p>
          <a:p>
            <a:r>
              <a:rPr lang="en-US" dirty="0">
                <a:solidFill>
                  <a:schemeClr val="bg1"/>
                </a:solidFill>
              </a:rPr>
              <a:t>Know your processes and be able to document steps.</a:t>
            </a:r>
          </a:p>
        </p:txBody>
      </p:sp>
    </p:spTree>
    <p:extLst>
      <p:ext uri="{BB962C8B-B14F-4D97-AF65-F5344CB8AC3E}">
        <p14:creationId xmlns:p14="http://schemas.microsoft.com/office/powerpoint/2010/main" val="540066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Tips and Best Practices </a:t>
            </a:r>
            <a:r>
              <a:rPr lang="en-US" sz="2800" b="0" dirty="0"/>
              <a:t>(cont.)</a:t>
            </a:r>
          </a:p>
        </p:txBody>
      </p:sp>
      <p:sp>
        <p:nvSpPr>
          <p:cNvPr id="3" name="Content Placeholder 2"/>
          <p:cNvSpPr>
            <a:spLocks noGrp="1"/>
          </p:cNvSpPr>
          <p:nvPr>
            <p:ph idx="1"/>
          </p:nvPr>
        </p:nvSpPr>
        <p:spPr/>
        <p:txBody>
          <a:bodyPr>
            <a:normAutofit lnSpcReduction="10000"/>
          </a:bodyPr>
          <a:lstStyle/>
          <a:p>
            <a:r>
              <a:rPr lang="en-US" sz="2600" dirty="0">
                <a:solidFill>
                  <a:schemeClr val="bg1"/>
                </a:solidFill>
              </a:rPr>
              <a:t>Be prepared to have a walk-through your accounting, financial, and case management systems.</a:t>
            </a:r>
          </a:p>
          <a:p>
            <a:pPr marL="0" indent="0">
              <a:buNone/>
            </a:pPr>
            <a:endParaRPr lang="en-US" sz="2600" dirty="0">
              <a:solidFill>
                <a:schemeClr val="bg1"/>
              </a:solidFill>
            </a:endParaRPr>
          </a:p>
          <a:p>
            <a:r>
              <a:rPr lang="en-US" sz="2600" dirty="0">
                <a:solidFill>
                  <a:schemeClr val="bg1"/>
                </a:solidFill>
              </a:rPr>
              <a:t>Ask for TA when needed! Fiscal monitoring is a two-way street: your questions can help other State agencies as well.</a:t>
            </a:r>
          </a:p>
          <a:p>
            <a:pPr marL="0" indent="0">
              <a:buNone/>
            </a:pPr>
            <a:endParaRPr lang="en-US" sz="2600" dirty="0">
              <a:solidFill>
                <a:schemeClr val="bg1"/>
              </a:solidFill>
            </a:endParaRPr>
          </a:p>
          <a:p>
            <a:pPr marL="0" indent="0">
              <a:buNone/>
            </a:pPr>
            <a:r>
              <a:rPr lang="en-US" sz="2600" dirty="0">
                <a:solidFill>
                  <a:schemeClr val="bg1"/>
                </a:solidFill>
              </a:rPr>
              <a:t>Note:</a:t>
            </a:r>
          </a:p>
          <a:p>
            <a:pPr lvl="1"/>
            <a:r>
              <a:rPr lang="en-US" sz="2600" dirty="0">
                <a:solidFill>
                  <a:schemeClr val="bg1"/>
                </a:solidFill>
              </a:rPr>
              <a:t>Financial management specialists will not be able to answer any questions related to fiscal findings and observations  while on-site.</a:t>
            </a:r>
          </a:p>
        </p:txBody>
      </p:sp>
    </p:spTree>
    <p:extLst>
      <p:ext uri="{BB962C8B-B14F-4D97-AF65-F5344CB8AC3E}">
        <p14:creationId xmlns:p14="http://schemas.microsoft.com/office/powerpoint/2010/main" val="2734524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Practices </a:t>
            </a:r>
            <a:r>
              <a:rPr lang="en-US" sz="2800" b="0" dirty="0"/>
              <a:t>(cont.)</a:t>
            </a:r>
          </a:p>
        </p:txBody>
      </p:sp>
      <p:sp>
        <p:nvSpPr>
          <p:cNvPr id="3" name="Content Placeholder 2"/>
          <p:cNvSpPr>
            <a:spLocks noGrp="1"/>
          </p:cNvSpPr>
          <p:nvPr>
            <p:ph idx="1"/>
          </p:nvPr>
        </p:nvSpPr>
        <p:spPr/>
        <p:txBody>
          <a:bodyPr>
            <a:normAutofit lnSpcReduction="10000"/>
          </a:bodyPr>
          <a:lstStyle/>
          <a:p>
            <a:pPr marL="0" indent="0">
              <a:buNone/>
            </a:pPr>
            <a:r>
              <a:rPr lang="en-US" dirty="0">
                <a:solidFill>
                  <a:schemeClr val="bg1"/>
                </a:solidFill>
              </a:rPr>
              <a:t>Be familiar with the following requirements:</a:t>
            </a:r>
          </a:p>
          <a:p>
            <a:pPr marL="0" indent="0">
              <a:buNone/>
            </a:pPr>
            <a:endParaRPr lang="en-US" dirty="0">
              <a:solidFill>
                <a:schemeClr val="bg1"/>
              </a:solidFill>
            </a:endParaRPr>
          </a:p>
          <a:p>
            <a:pPr marL="0" indent="0">
              <a:buNone/>
            </a:pPr>
            <a:r>
              <a:rPr lang="en-US" dirty="0">
                <a:solidFill>
                  <a:schemeClr val="bg1"/>
                </a:solidFill>
              </a:rPr>
              <a:t>I. General administrative requirements</a:t>
            </a:r>
          </a:p>
          <a:p>
            <a:pPr marL="695325" lvl="1" indent="-352425"/>
            <a:r>
              <a:rPr lang="en-US" sz="2800" dirty="0">
                <a:solidFill>
                  <a:schemeClr val="bg1"/>
                </a:solidFill>
              </a:rPr>
              <a:t> Primary: The Uniform Guidance located in 2 </a:t>
            </a:r>
            <a:r>
              <a:rPr lang="en-US" sz="2800" dirty="0" err="1">
                <a:solidFill>
                  <a:schemeClr val="bg1"/>
                </a:solidFill>
              </a:rPr>
              <a:t>C.F.R</a:t>
            </a:r>
            <a:r>
              <a:rPr lang="en-US" sz="2800" dirty="0">
                <a:solidFill>
                  <a:schemeClr val="bg1"/>
                </a:solidFill>
              </a:rPr>
              <a:t>. § 200; </a:t>
            </a:r>
            <a:r>
              <a:rPr lang="en-US" sz="2800" dirty="0"/>
              <a:t>Education Department General Administrative Regulations (EDGAR) in 34 C.F.R. part 76; and </a:t>
            </a:r>
          </a:p>
          <a:p>
            <a:pPr marL="695325" lvl="1" indent="-352425"/>
            <a:r>
              <a:rPr lang="en-US" sz="2800" dirty="0"/>
              <a:t>Secondary: Departmental Guidance, such as Policy Directives (PDs), Technical Assistance Circulars (TACs), Frequently Asked Questions (FAQ).</a:t>
            </a:r>
            <a:endParaRPr lang="en-US" sz="2800" dirty="0">
              <a:solidFill>
                <a:schemeClr val="bg1"/>
              </a:solidFill>
            </a:endParaRPr>
          </a:p>
        </p:txBody>
      </p:sp>
    </p:spTree>
    <p:extLst>
      <p:ext uri="{BB962C8B-B14F-4D97-AF65-F5344CB8AC3E}">
        <p14:creationId xmlns:p14="http://schemas.microsoft.com/office/powerpoint/2010/main" val="2502631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Best Practices </a:t>
            </a:r>
            <a:r>
              <a:rPr lang="en-US" sz="2800" b="0" dirty="0"/>
              <a:t>(cont.)</a:t>
            </a:r>
          </a:p>
        </p:txBody>
      </p:sp>
      <p:sp>
        <p:nvSpPr>
          <p:cNvPr id="3" name="Content Placeholder 2"/>
          <p:cNvSpPr>
            <a:spLocks noGrp="1"/>
          </p:cNvSpPr>
          <p:nvPr>
            <p:ph idx="1"/>
          </p:nvPr>
        </p:nvSpPr>
        <p:spPr/>
        <p:txBody>
          <a:bodyPr>
            <a:normAutofit/>
          </a:bodyPr>
          <a:lstStyle/>
          <a:p>
            <a:pPr marL="0" indent="0">
              <a:buNone/>
            </a:pPr>
            <a:r>
              <a:rPr lang="en-US" dirty="0">
                <a:solidFill>
                  <a:schemeClr val="bg1"/>
                </a:solidFill>
              </a:rPr>
              <a:t>	</a:t>
            </a:r>
          </a:p>
          <a:p>
            <a:pPr marL="0" indent="0">
              <a:buNone/>
            </a:pPr>
            <a:r>
              <a:rPr lang="en-US" dirty="0">
                <a:solidFill>
                  <a:schemeClr val="bg1"/>
                </a:solidFill>
              </a:rPr>
              <a:t>II. Program-specific requirements</a:t>
            </a:r>
          </a:p>
          <a:p>
            <a:pPr marL="0" indent="0">
              <a:buNone/>
            </a:pPr>
            <a:endParaRPr lang="en-US" dirty="0">
              <a:solidFill>
                <a:schemeClr val="bg1"/>
              </a:solidFill>
            </a:endParaRPr>
          </a:p>
          <a:p>
            <a:pPr marL="695325" lvl="1" indent="-352425"/>
            <a:r>
              <a:rPr lang="en-US" dirty="0">
                <a:solidFill>
                  <a:schemeClr val="bg1"/>
                </a:solidFill>
              </a:rPr>
              <a:t>VR and Supported Employment program implementing regulations are located in 34 </a:t>
            </a:r>
            <a:r>
              <a:rPr lang="en-US" dirty="0" err="1">
                <a:solidFill>
                  <a:schemeClr val="bg1"/>
                </a:solidFill>
              </a:rPr>
              <a:t>C.F.R</a:t>
            </a:r>
            <a:r>
              <a:rPr lang="en-US" dirty="0">
                <a:solidFill>
                  <a:schemeClr val="bg1"/>
                </a:solidFill>
              </a:rPr>
              <a:t>. part 361 and 34 C.F.R. part 363 respectively; and</a:t>
            </a:r>
          </a:p>
          <a:p>
            <a:pPr marL="695325" lvl="1" indent="-352425"/>
            <a:r>
              <a:rPr lang="en-US" dirty="0">
                <a:solidFill>
                  <a:schemeClr val="bg1"/>
                </a:solidFill>
              </a:rPr>
              <a:t>Terms &amp; Conditions.</a:t>
            </a:r>
          </a:p>
          <a:p>
            <a:pPr marL="0" indent="0">
              <a:buNone/>
            </a:pPr>
            <a:endParaRPr lang="en-US" dirty="0"/>
          </a:p>
        </p:txBody>
      </p:sp>
    </p:spTree>
    <p:extLst>
      <p:ext uri="{BB962C8B-B14F-4D97-AF65-F5344CB8AC3E}">
        <p14:creationId xmlns:p14="http://schemas.microsoft.com/office/powerpoint/2010/main" val="642170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of Documentation</a:t>
            </a:r>
          </a:p>
        </p:txBody>
      </p:sp>
      <p:sp>
        <p:nvSpPr>
          <p:cNvPr id="3" name="Content Placeholder 2"/>
          <p:cNvSpPr>
            <a:spLocks noGrp="1"/>
          </p:cNvSpPr>
          <p:nvPr>
            <p:ph idx="1"/>
          </p:nvPr>
        </p:nvSpPr>
        <p:spPr/>
        <p:txBody>
          <a:bodyPr>
            <a:normAutofit/>
          </a:bodyPr>
          <a:lstStyle/>
          <a:p>
            <a:pPr marL="0" indent="0">
              <a:buNone/>
            </a:pPr>
            <a:r>
              <a:rPr lang="en-US" dirty="0">
                <a:solidFill>
                  <a:schemeClr val="bg1"/>
                </a:solidFill>
              </a:rPr>
              <a:t>Generally speaking, the financial management specialist is focused on the following documentation:</a:t>
            </a:r>
          </a:p>
          <a:p>
            <a:pPr marL="342900" lvl="1" indent="0">
              <a:buNone/>
            </a:pPr>
            <a:endParaRPr lang="en-US" sz="2800" dirty="0">
              <a:solidFill>
                <a:schemeClr val="bg1"/>
              </a:solidFill>
            </a:endParaRPr>
          </a:p>
          <a:p>
            <a:pPr lvl="1"/>
            <a:r>
              <a:rPr lang="en-US" sz="2800" dirty="0">
                <a:solidFill>
                  <a:schemeClr val="bg1"/>
                </a:solidFill>
              </a:rPr>
              <a:t>A-133 audit findings and corrective actions;</a:t>
            </a:r>
          </a:p>
          <a:p>
            <a:pPr lvl="1"/>
            <a:r>
              <a:rPr lang="en-US" sz="2800" dirty="0">
                <a:solidFill>
                  <a:schemeClr val="bg1"/>
                </a:solidFill>
              </a:rPr>
              <a:t>State/agency allocation/budget documents and annual fiscal reports;</a:t>
            </a:r>
          </a:p>
          <a:p>
            <a:pPr lvl="1"/>
            <a:r>
              <a:rPr lang="en-US" sz="2800" dirty="0">
                <a:solidFill>
                  <a:schemeClr val="bg1"/>
                </a:solidFill>
              </a:rPr>
              <a:t>Agency policies, procedures, and forms (e.g., monitoring, personnel cost allocation, procurement, etc.);</a:t>
            </a:r>
          </a:p>
        </p:txBody>
      </p:sp>
    </p:spTree>
    <p:extLst>
      <p:ext uri="{BB962C8B-B14F-4D97-AF65-F5344CB8AC3E}">
        <p14:creationId xmlns:p14="http://schemas.microsoft.com/office/powerpoint/2010/main" val="1090464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of Documentation </a:t>
            </a:r>
            <a:r>
              <a:rPr lang="en-US" sz="2800" b="0" dirty="0"/>
              <a:t>(cont.)</a:t>
            </a:r>
          </a:p>
        </p:txBody>
      </p:sp>
      <p:sp>
        <p:nvSpPr>
          <p:cNvPr id="3" name="Content Placeholder 2"/>
          <p:cNvSpPr>
            <a:spLocks noGrp="1"/>
          </p:cNvSpPr>
          <p:nvPr>
            <p:ph idx="1"/>
          </p:nvPr>
        </p:nvSpPr>
        <p:spPr/>
        <p:txBody>
          <a:bodyPr>
            <a:noAutofit/>
          </a:bodyPr>
          <a:lstStyle/>
          <a:p>
            <a:pPr marL="352425" indent="-352425"/>
            <a:r>
              <a:rPr lang="en-US" dirty="0">
                <a:solidFill>
                  <a:schemeClr val="bg1"/>
                </a:solidFill>
              </a:rPr>
              <a:t>Documentation of obligations and expenditures, including contracts, purchase orders, invoices, etc.; and</a:t>
            </a:r>
          </a:p>
          <a:p>
            <a:pPr marL="352425" indent="-352425"/>
            <a:r>
              <a:rPr lang="en-US" dirty="0">
                <a:solidFill>
                  <a:schemeClr val="bg1"/>
                </a:solidFill>
              </a:rPr>
              <a:t>Grant award notifications, documentation of non-Federal share/match (e.g., interagency transfers, third-party cooperative arrangements (TPCAs), establishment projects, private donations), maintenance of effort (MOE), and program income documentation.</a:t>
            </a:r>
          </a:p>
        </p:txBody>
      </p:sp>
    </p:spTree>
    <p:extLst>
      <p:ext uri="{BB962C8B-B14F-4D97-AF65-F5344CB8AC3E}">
        <p14:creationId xmlns:p14="http://schemas.microsoft.com/office/powerpoint/2010/main" val="2016264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Fiscal Monitoring Focus</a:t>
            </a:r>
          </a:p>
        </p:txBody>
      </p:sp>
      <p:sp>
        <p:nvSpPr>
          <p:cNvPr id="3" name="Content Placeholder 2"/>
          <p:cNvSpPr>
            <a:spLocks noGrp="1"/>
          </p:cNvSpPr>
          <p:nvPr>
            <p:ph idx="1"/>
          </p:nvPr>
        </p:nvSpPr>
        <p:spPr>
          <a:xfrm>
            <a:off x="840004" y="1591056"/>
            <a:ext cx="7675345" cy="4585907"/>
          </a:xfrm>
        </p:spPr>
        <p:txBody>
          <a:bodyPr/>
          <a:lstStyle/>
          <a:p>
            <a:pPr marL="0" indent="0">
              <a:buNone/>
            </a:pPr>
            <a:r>
              <a:rPr lang="en-US" dirty="0">
                <a:solidFill>
                  <a:schemeClr val="bg1"/>
                </a:solidFill>
              </a:rPr>
              <a:t>As previously stated, fiscal monitoring is primarily concerned about general administrative requirements and program-specific requirements:</a:t>
            </a:r>
          </a:p>
          <a:p>
            <a:pPr marL="0" indent="0">
              <a:buNone/>
            </a:pPr>
            <a:endParaRPr lang="en-US" dirty="0">
              <a:solidFill>
                <a:schemeClr val="bg1"/>
              </a:solidFill>
            </a:endParaRPr>
          </a:p>
          <a:p>
            <a:pPr marL="0" indent="0">
              <a:buNone/>
            </a:pPr>
            <a:r>
              <a:rPr lang="en-US" dirty="0">
                <a:solidFill>
                  <a:schemeClr val="bg1"/>
                </a:solidFill>
              </a:rPr>
              <a:t>I. General Administrative Requirements</a:t>
            </a:r>
          </a:p>
          <a:p>
            <a:pPr lvl="1"/>
            <a:r>
              <a:rPr lang="en-US" dirty="0">
                <a:solidFill>
                  <a:schemeClr val="bg1"/>
                </a:solidFill>
              </a:rPr>
              <a:t>Internal Controls;</a:t>
            </a:r>
          </a:p>
          <a:p>
            <a:pPr lvl="1"/>
            <a:r>
              <a:rPr lang="en-US" dirty="0">
                <a:solidFill>
                  <a:schemeClr val="bg1"/>
                </a:solidFill>
              </a:rPr>
              <a:t>Prior Approval; and</a:t>
            </a:r>
          </a:p>
          <a:p>
            <a:pPr lvl="1"/>
            <a:r>
              <a:rPr lang="en-US" dirty="0">
                <a:solidFill>
                  <a:schemeClr val="bg1"/>
                </a:solidFill>
              </a:rPr>
              <a:t>Personnel Cost Allocation.</a:t>
            </a:r>
          </a:p>
          <a:p>
            <a:endParaRPr lang="en-US" dirty="0"/>
          </a:p>
          <a:p>
            <a:pPr marL="0" indent="0">
              <a:buNone/>
            </a:pPr>
            <a:endParaRPr lang="en-US" dirty="0"/>
          </a:p>
        </p:txBody>
      </p:sp>
    </p:spTree>
    <p:extLst>
      <p:ext uri="{BB962C8B-B14F-4D97-AF65-F5344CB8AC3E}">
        <p14:creationId xmlns:p14="http://schemas.microsoft.com/office/powerpoint/2010/main" val="2407990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Fiscal Monitoring Focus</a:t>
            </a:r>
            <a:br>
              <a:rPr lang="en-US" dirty="0"/>
            </a:br>
            <a:r>
              <a:rPr lang="en-US" sz="2800" b="0" dirty="0"/>
              <a:t>(cont.)</a:t>
            </a:r>
          </a:p>
        </p:txBody>
      </p:sp>
      <p:sp>
        <p:nvSpPr>
          <p:cNvPr id="3" name="Content Placeholder 2"/>
          <p:cNvSpPr>
            <a:spLocks noGrp="1"/>
          </p:cNvSpPr>
          <p:nvPr>
            <p:ph idx="1"/>
          </p:nvPr>
        </p:nvSpPr>
        <p:spPr/>
        <p:txBody>
          <a:bodyPr>
            <a:normAutofit lnSpcReduction="10000"/>
          </a:bodyPr>
          <a:lstStyle/>
          <a:p>
            <a:pPr marL="0" indent="0">
              <a:buNone/>
            </a:pPr>
            <a:r>
              <a:rPr lang="en-US" dirty="0"/>
              <a:t>II. </a:t>
            </a:r>
            <a:r>
              <a:rPr lang="en-US" dirty="0">
                <a:solidFill>
                  <a:schemeClr val="bg1"/>
                </a:solidFill>
              </a:rPr>
              <a:t>Program-specific requirements</a:t>
            </a:r>
          </a:p>
          <a:p>
            <a:pPr lvl="1"/>
            <a:r>
              <a:rPr lang="en-US" sz="2800" dirty="0">
                <a:solidFill>
                  <a:schemeClr val="bg1"/>
                </a:solidFill>
              </a:rPr>
              <a:t>Match (non-Federal share);</a:t>
            </a:r>
          </a:p>
          <a:p>
            <a:pPr lvl="1"/>
            <a:r>
              <a:rPr lang="en-US" sz="2800" dirty="0">
                <a:solidFill>
                  <a:schemeClr val="bg1"/>
                </a:solidFill>
              </a:rPr>
              <a:t>Maintenance of Effort (MOE);</a:t>
            </a:r>
          </a:p>
          <a:p>
            <a:pPr lvl="1"/>
            <a:r>
              <a:rPr lang="en-US" sz="2800" dirty="0">
                <a:solidFill>
                  <a:schemeClr val="bg1"/>
                </a:solidFill>
              </a:rPr>
              <a:t>Program Income;</a:t>
            </a:r>
          </a:p>
          <a:p>
            <a:pPr lvl="1"/>
            <a:r>
              <a:rPr lang="en-US" sz="2800" dirty="0">
                <a:solidFill>
                  <a:schemeClr val="bg1"/>
                </a:solidFill>
              </a:rPr>
              <a:t>Third-Party Cooperative Arrangements (</a:t>
            </a:r>
            <a:r>
              <a:rPr lang="en-US" sz="2800" dirty="0" err="1">
                <a:solidFill>
                  <a:schemeClr val="bg1"/>
                </a:solidFill>
              </a:rPr>
              <a:t>TPCAs</a:t>
            </a:r>
            <a:r>
              <a:rPr lang="en-US" sz="2800" dirty="0">
                <a:solidFill>
                  <a:schemeClr val="bg1"/>
                </a:solidFill>
              </a:rPr>
              <a:t>); and</a:t>
            </a:r>
          </a:p>
          <a:p>
            <a:pPr lvl="1"/>
            <a:r>
              <a:rPr lang="en-US" sz="2800" dirty="0">
                <a:solidFill>
                  <a:schemeClr val="bg1"/>
                </a:solidFill>
              </a:rPr>
              <a:t>Establishment Projects.</a:t>
            </a:r>
          </a:p>
          <a:p>
            <a:endParaRPr lang="en-US" dirty="0"/>
          </a:p>
          <a:p>
            <a:pPr marL="0" indent="0">
              <a:buNone/>
            </a:pPr>
            <a:r>
              <a:rPr lang="en-US" dirty="0">
                <a:solidFill>
                  <a:schemeClr val="bg1"/>
                </a:solidFill>
              </a:rPr>
              <a:t>Note: Please remember that the review team may need to address other areas as well.</a:t>
            </a:r>
          </a:p>
        </p:txBody>
      </p:sp>
    </p:spTree>
    <p:extLst>
      <p:ext uri="{BB962C8B-B14F-4D97-AF65-F5344CB8AC3E}">
        <p14:creationId xmlns:p14="http://schemas.microsoft.com/office/powerpoint/2010/main" val="3222634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8F2FD-5EB8-4848-A6AF-4242457CC975}"/>
              </a:ext>
            </a:extLst>
          </p:cNvPr>
          <p:cNvSpPr>
            <a:spLocks noGrp="1"/>
          </p:cNvSpPr>
          <p:nvPr>
            <p:ph type="title"/>
          </p:nvPr>
        </p:nvSpPr>
        <p:spPr>
          <a:xfrm>
            <a:off x="641528" y="558312"/>
            <a:ext cx="7886700" cy="1325559"/>
          </a:xfrm>
        </p:spPr>
        <p:txBody>
          <a:bodyPr>
            <a:normAutofit/>
          </a:bodyPr>
          <a:lstStyle/>
          <a:p>
            <a:r>
              <a:rPr lang="en-US" dirty="0"/>
              <a:t>Fiscal Monitoring</a:t>
            </a:r>
          </a:p>
        </p:txBody>
      </p:sp>
      <p:sp>
        <p:nvSpPr>
          <p:cNvPr id="3" name="Content Placeholder 2">
            <a:extLst>
              <a:ext uri="{FF2B5EF4-FFF2-40B4-BE49-F238E27FC236}">
                <a16:creationId xmlns:a16="http://schemas.microsoft.com/office/drawing/2014/main" id="{9A489126-6CB1-4410-A5F1-91E4E0955824}"/>
              </a:ext>
            </a:extLst>
          </p:cNvPr>
          <p:cNvSpPr>
            <a:spLocks noGrp="1"/>
          </p:cNvSpPr>
          <p:nvPr>
            <p:ph idx="1"/>
          </p:nvPr>
        </p:nvSpPr>
        <p:spPr>
          <a:xfrm>
            <a:off x="840004" y="1737360"/>
            <a:ext cx="7698689" cy="4326555"/>
          </a:xfrm>
        </p:spPr>
        <p:txBody>
          <a:bodyPr>
            <a:noAutofit/>
          </a:bodyPr>
          <a:lstStyle/>
          <a:p>
            <a:pPr marL="0" indent="0">
              <a:buNone/>
            </a:pPr>
            <a:r>
              <a:rPr lang="en-US" b="1" dirty="0">
                <a:solidFill>
                  <a:schemeClr val="bg1"/>
                </a:solidFill>
              </a:rPr>
              <a:t>Topics</a:t>
            </a:r>
          </a:p>
          <a:p>
            <a:pPr lvl="0"/>
            <a:r>
              <a:rPr lang="en-US" dirty="0"/>
              <a:t>Fiscal Monitoring Background</a:t>
            </a:r>
          </a:p>
          <a:p>
            <a:r>
              <a:rPr lang="en-US" dirty="0"/>
              <a:t>Fiscal Monitoring Focus</a:t>
            </a:r>
          </a:p>
          <a:p>
            <a:pPr lvl="0"/>
            <a:r>
              <a:rPr lang="en-US" dirty="0"/>
              <a:t>Tips and Best Practices</a:t>
            </a:r>
          </a:p>
          <a:p>
            <a:pPr lvl="0"/>
            <a:r>
              <a:rPr lang="en-US" dirty="0"/>
              <a:t>Fiscal Section of the RSA Document Request</a:t>
            </a:r>
            <a:endParaRPr lang="en-US" dirty="0">
              <a:solidFill>
                <a:schemeClr val="bg1"/>
              </a:solidFill>
            </a:endParaRPr>
          </a:p>
          <a:p>
            <a:pPr lvl="0"/>
            <a:r>
              <a:rPr lang="en-US" dirty="0">
                <a:solidFill>
                  <a:schemeClr val="bg1"/>
                </a:solidFill>
              </a:rPr>
              <a:t>Questions and Answers</a:t>
            </a:r>
          </a:p>
        </p:txBody>
      </p:sp>
    </p:spTree>
    <p:extLst>
      <p:ext uri="{BB962C8B-B14F-4D97-AF65-F5344CB8AC3E}">
        <p14:creationId xmlns:p14="http://schemas.microsoft.com/office/powerpoint/2010/main" val="41928810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Fiscal Section of the RSA Document Request</a:t>
            </a:r>
          </a:p>
        </p:txBody>
      </p:sp>
      <p:sp>
        <p:nvSpPr>
          <p:cNvPr id="3" name="Content Placeholder 2"/>
          <p:cNvSpPr>
            <a:spLocks noGrp="1"/>
          </p:cNvSpPr>
          <p:nvPr>
            <p:ph idx="1"/>
          </p:nvPr>
        </p:nvSpPr>
        <p:spPr/>
        <p:txBody>
          <a:bodyPr>
            <a:normAutofit/>
          </a:bodyPr>
          <a:lstStyle/>
          <a:p>
            <a:r>
              <a:rPr lang="en-US" dirty="0">
                <a:solidFill>
                  <a:schemeClr val="bg1"/>
                </a:solidFill>
              </a:rPr>
              <a:t>Prior to conducting the review, the review team provides the VR agency with a documentation request.</a:t>
            </a:r>
          </a:p>
          <a:p>
            <a:pPr lvl="1"/>
            <a:r>
              <a:rPr lang="en-US" dirty="0">
                <a:solidFill>
                  <a:schemeClr val="bg1"/>
                </a:solidFill>
              </a:rPr>
              <a:t>As previously mentioned, one of the sections of the document request is related to fiscal and titled  </a:t>
            </a:r>
            <a:r>
              <a:rPr lang="en-US" b="1" dirty="0">
                <a:solidFill>
                  <a:schemeClr val="bg1"/>
                </a:solidFill>
              </a:rPr>
              <a:t>Allocation and Expenditure of VR and Supported Employment Program Funds.</a:t>
            </a:r>
          </a:p>
          <a:p>
            <a:pPr lvl="1"/>
            <a:endParaRPr lang="en-US" dirty="0">
              <a:solidFill>
                <a:schemeClr val="bg1"/>
              </a:solidFill>
            </a:endParaRPr>
          </a:p>
          <a:p>
            <a:pPr lvl="1"/>
            <a:r>
              <a:rPr lang="en-US" dirty="0">
                <a:solidFill>
                  <a:schemeClr val="bg1"/>
                </a:solidFill>
              </a:rPr>
              <a:t> Please start working on the fiscal portion of the request as soon as possible.</a:t>
            </a:r>
          </a:p>
        </p:txBody>
      </p:sp>
    </p:spTree>
    <p:extLst>
      <p:ext uri="{BB962C8B-B14F-4D97-AF65-F5344CB8AC3E}">
        <p14:creationId xmlns:p14="http://schemas.microsoft.com/office/powerpoint/2010/main" val="12933186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2013 Fiscal Findings</a:t>
            </a:r>
          </a:p>
        </p:txBody>
      </p:sp>
      <p:sp>
        <p:nvSpPr>
          <p:cNvPr id="3" name="Content Placeholder 2"/>
          <p:cNvSpPr>
            <a:spLocks noGrp="1"/>
          </p:cNvSpPr>
          <p:nvPr>
            <p:ph idx="1"/>
          </p:nvPr>
        </p:nvSpPr>
        <p:spPr/>
        <p:txBody>
          <a:bodyPr/>
          <a:lstStyle/>
          <a:p>
            <a:pPr marL="514350" indent="-514350">
              <a:buFont typeface="+mj-lt"/>
              <a:buAutoNum type="arabicPeriod"/>
            </a:pPr>
            <a:r>
              <a:rPr lang="en-US" dirty="0">
                <a:solidFill>
                  <a:schemeClr val="bg1"/>
                </a:solidFill>
              </a:rPr>
              <a:t>Third-party Cooperative Arrangements: Unallowable Expenditures;</a:t>
            </a:r>
          </a:p>
          <a:p>
            <a:pPr marL="514350" indent="-514350">
              <a:buFont typeface="+mj-lt"/>
              <a:buAutoNum type="arabicPeriod"/>
            </a:pPr>
            <a:r>
              <a:rPr lang="en-US" dirty="0">
                <a:solidFill>
                  <a:schemeClr val="bg1"/>
                </a:solidFill>
              </a:rPr>
              <a:t>VR Services Provided outside an Order of Selection; and</a:t>
            </a:r>
          </a:p>
          <a:p>
            <a:pPr marL="514350" indent="-514350">
              <a:buFont typeface="+mj-lt"/>
              <a:buAutoNum type="arabicPeriod"/>
            </a:pPr>
            <a:r>
              <a:rPr lang="en-US" dirty="0">
                <a:solidFill>
                  <a:schemeClr val="bg1"/>
                </a:solidFill>
              </a:rPr>
              <a:t>Documentation and Contract Monitoring.</a:t>
            </a:r>
          </a:p>
        </p:txBody>
      </p:sp>
    </p:spTree>
    <p:extLst>
      <p:ext uri="{BB962C8B-B14F-4D97-AF65-F5344CB8AC3E}">
        <p14:creationId xmlns:p14="http://schemas.microsoft.com/office/powerpoint/2010/main" val="29930019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Recent Fiscal Findings</a:t>
            </a:r>
          </a:p>
        </p:txBody>
      </p:sp>
      <p:sp>
        <p:nvSpPr>
          <p:cNvPr id="3" name="Content Placeholder 2"/>
          <p:cNvSpPr>
            <a:spLocks noGrp="1"/>
          </p:cNvSpPr>
          <p:nvPr>
            <p:ph idx="1"/>
          </p:nvPr>
        </p:nvSpPr>
        <p:spPr/>
        <p:txBody>
          <a:bodyPr/>
          <a:lstStyle/>
          <a:p>
            <a:pPr marL="514350" indent="-514350">
              <a:buFont typeface="+mj-lt"/>
              <a:buAutoNum type="arabicPeriod"/>
            </a:pPr>
            <a:r>
              <a:rPr lang="en-US" b="1" dirty="0">
                <a:solidFill>
                  <a:schemeClr val="bg1"/>
                </a:solidFill>
              </a:rPr>
              <a:t>Prior Approval </a:t>
            </a:r>
            <a:r>
              <a:rPr lang="en-US" dirty="0">
                <a:solidFill>
                  <a:schemeClr val="bg1"/>
                </a:solidFill>
              </a:rPr>
              <a:t>–</a:t>
            </a:r>
          </a:p>
          <a:p>
            <a:pPr marL="514350" indent="-514350">
              <a:buFont typeface="+mj-lt"/>
              <a:buAutoNum type="arabicPeriod"/>
            </a:pPr>
            <a:endParaRPr lang="en-US" b="1" dirty="0">
              <a:solidFill>
                <a:schemeClr val="bg1"/>
              </a:solidFill>
            </a:endParaRPr>
          </a:p>
          <a:p>
            <a:pPr marL="0" indent="0">
              <a:buNone/>
            </a:pPr>
            <a:r>
              <a:rPr lang="en-US" b="1" dirty="0">
                <a:solidFill>
                  <a:schemeClr val="bg1"/>
                </a:solidFill>
              </a:rPr>
              <a:t>Issue: </a:t>
            </a:r>
            <a:r>
              <a:rPr lang="en-US" dirty="0">
                <a:solidFill>
                  <a:schemeClr val="bg1"/>
                </a:solidFill>
              </a:rPr>
              <a:t>Did the VR agency meet the prior approval requirements in 2 C.F.R. §200.407. This area of investigation is included on page 53 of the MTAG</a:t>
            </a:r>
            <a:r>
              <a:rPr lang="en-US" dirty="0"/>
              <a:t>.</a:t>
            </a:r>
          </a:p>
          <a:p>
            <a:pPr marL="514350" indent="-514350">
              <a:buFont typeface="+mj-lt"/>
              <a:buAutoNum type="arabicPeriod"/>
            </a:pPr>
            <a:endParaRPr lang="en-US" dirty="0">
              <a:solidFill>
                <a:schemeClr val="bg1"/>
              </a:solidFill>
            </a:endParaRPr>
          </a:p>
        </p:txBody>
      </p:sp>
    </p:spTree>
    <p:extLst>
      <p:ext uri="{BB962C8B-B14F-4D97-AF65-F5344CB8AC3E}">
        <p14:creationId xmlns:p14="http://schemas.microsoft.com/office/powerpoint/2010/main" val="38441575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Recent Fiscal Findings </a:t>
            </a:r>
            <a:r>
              <a:rPr lang="en-US" sz="2800" b="0" dirty="0"/>
              <a:t>(cont.)</a:t>
            </a:r>
          </a:p>
        </p:txBody>
      </p:sp>
      <p:sp>
        <p:nvSpPr>
          <p:cNvPr id="3" name="Content Placeholder 2"/>
          <p:cNvSpPr>
            <a:spLocks noGrp="1"/>
          </p:cNvSpPr>
          <p:nvPr>
            <p:ph idx="1"/>
          </p:nvPr>
        </p:nvSpPr>
        <p:spPr/>
        <p:txBody>
          <a:bodyPr/>
          <a:lstStyle/>
          <a:p>
            <a:pPr marL="0" indent="0">
              <a:buNone/>
            </a:pPr>
            <a:r>
              <a:rPr lang="en-US" b="1" dirty="0">
                <a:solidFill>
                  <a:schemeClr val="bg1"/>
                </a:solidFill>
              </a:rPr>
              <a:t>2. Internal Controls </a:t>
            </a:r>
          </a:p>
          <a:p>
            <a:pPr marL="0" indent="0">
              <a:buNone/>
            </a:pPr>
            <a:endParaRPr lang="en-US" b="1" dirty="0">
              <a:solidFill>
                <a:schemeClr val="bg1"/>
              </a:solidFill>
            </a:endParaRPr>
          </a:p>
          <a:p>
            <a:pPr marL="0" indent="0">
              <a:buNone/>
            </a:pPr>
            <a:r>
              <a:rPr lang="en-US" b="1" dirty="0"/>
              <a:t>Issue</a:t>
            </a:r>
            <a:r>
              <a:rPr lang="en-US" dirty="0">
                <a:solidFill>
                  <a:schemeClr val="bg1"/>
                </a:solidFill>
              </a:rPr>
              <a:t>: Does the VR agency maintain effective internal control over the Federal award to provide reasonable assurance that the VRS agency is managing the Federal award in compliance with Federal statutes, regulations, and the terms and conditions of the award. This area of review is included on pages 52 and 53 of the MTAG.</a:t>
            </a:r>
          </a:p>
          <a:p>
            <a:pPr marL="0" indent="0">
              <a:buNone/>
            </a:pPr>
            <a:endParaRPr lang="en-US" b="1" dirty="0">
              <a:solidFill>
                <a:schemeClr val="bg1"/>
              </a:solidFill>
            </a:endParaRPr>
          </a:p>
        </p:txBody>
      </p:sp>
    </p:spTree>
    <p:extLst>
      <p:ext uri="{BB962C8B-B14F-4D97-AF65-F5344CB8AC3E}">
        <p14:creationId xmlns:p14="http://schemas.microsoft.com/office/powerpoint/2010/main" val="3207156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Recent Fiscal Findings </a:t>
            </a:r>
            <a:r>
              <a:rPr lang="en-US" sz="2800" b="0" dirty="0"/>
              <a:t>(cont.)</a:t>
            </a:r>
          </a:p>
        </p:txBody>
      </p:sp>
      <p:sp>
        <p:nvSpPr>
          <p:cNvPr id="3" name="Content Placeholder 2"/>
          <p:cNvSpPr>
            <a:spLocks noGrp="1"/>
          </p:cNvSpPr>
          <p:nvPr>
            <p:ph idx="1"/>
          </p:nvPr>
        </p:nvSpPr>
        <p:spPr/>
        <p:txBody>
          <a:bodyPr>
            <a:normAutofit lnSpcReduction="10000"/>
          </a:bodyPr>
          <a:lstStyle/>
          <a:p>
            <a:pPr marL="514350" indent="-514350">
              <a:buAutoNum type="alphaUcPeriod"/>
            </a:pPr>
            <a:r>
              <a:rPr lang="en-US" b="1" dirty="0"/>
              <a:t>No Policy Governing Rates of Payment for Services</a:t>
            </a:r>
          </a:p>
          <a:p>
            <a:pPr marL="0" indent="0">
              <a:buNone/>
            </a:pPr>
            <a:r>
              <a:rPr lang="en-US" dirty="0"/>
              <a:t>Because the VR agency does not have written policies that govern the rate-setting methodology the agency uses to assign costs for purchased VR services, and, further, has no clear guidelines for staff to follow in determining when to authorize certain services, they agency cannot ensure that all expenditures incurred for the provision of purchased VR services are allowable, reasonable, and allocable to the VR program. </a:t>
            </a:r>
            <a:endParaRPr lang="en-US" b="1" dirty="0">
              <a:solidFill>
                <a:schemeClr val="bg1"/>
              </a:solidFill>
            </a:endParaRPr>
          </a:p>
        </p:txBody>
      </p:sp>
    </p:spTree>
    <p:extLst>
      <p:ext uri="{BB962C8B-B14F-4D97-AF65-F5344CB8AC3E}">
        <p14:creationId xmlns:p14="http://schemas.microsoft.com/office/powerpoint/2010/main" val="2297762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Recent Fiscal Findings </a:t>
            </a:r>
            <a:r>
              <a:rPr lang="en-US" sz="2800" b="0" dirty="0"/>
              <a:t>(cont.)</a:t>
            </a:r>
          </a:p>
        </p:txBody>
      </p:sp>
      <p:sp>
        <p:nvSpPr>
          <p:cNvPr id="3" name="Content Placeholder 2"/>
          <p:cNvSpPr>
            <a:spLocks noGrp="1"/>
          </p:cNvSpPr>
          <p:nvPr>
            <p:ph idx="1"/>
          </p:nvPr>
        </p:nvSpPr>
        <p:spPr/>
        <p:txBody>
          <a:bodyPr>
            <a:normAutofit/>
          </a:bodyPr>
          <a:lstStyle/>
          <a:p>
            <a:pPr marL="401638" indent="-401638">
              <a:buNone/>
            </a:pPr>
            <a:r>
              <a:rPr lang="en-US" b="1" dirty="0"/>
              <a:t>B</a:t>
            </a:r>
            <a:r>
              <a:rPr lang="en-US" b="1" i="1" dirty="0"/>
              <a:t>. </a:t>
            </a:r>
            <a:r>
              <a:rPr lang="en-US" b="1" dirty="0"/>
              <a:t>Insufficient Contract Internal Controls to Ensure Accountability </a:t>
            </a:r>
            <a:r>
              <a:rPr lang="en-US" dirty="0"/>
              <a:t>–</a:t>
            </a:r>
          </a:p>
          <a:p>
            <a:pPr marL="0" indent="0">
              <a:buNone/>
            </a:pPr>
            <a:r>
              <a:rPr lang="en-US" dirty="0">
                <a:solidFill>
                  <a:schemeClr val="bg1"/>
                </a:solidFill>
              </a:rPr>
              <a:t>The Uniform Guidance at 2 C.F.R. §200.303(c) requires grantees to have internal controls sufficient to ensure the grantee evaluates and monitors the agency’s activities to ensure compliance with Federal requirements. In addition, 2 C.F.R. §200.328(a) requires VR agencies to be responsible for the operations of all grant-supported activities. </a:t>
            </a:r>
          </a:p>
        </p:txBody>
      </p:sp>
    </p:spTree>
    <p:extLst>
      <p:ext uri="{BB962C8B-B14F-4D97-AF65-F5344CB8AC3E}">
        <p14:creationId xmlns:p14="http://schemas.microsoft.com/office/powerpoint/2010/main" val="8868220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Recent Fiscal Findings </a:t>
            </a:r>
            <a:r>
              <a:rPr lang="en-US" sz="2800" b="0" dirty="0"/>
              <a:t>(cont.)</a:t>
            </a:r>
          </a:p>
        </p:txBody>
      </p:sp>
      <p:sp>
        <p:nvSpPr>
          <p:cNvPr id="3" name="Content Placeholder 2"/>
          <p:cNvSpPr>
            <a:spLocks noGrp="1"/>
          </p:cNvSpPr>
          <p:nvPr>
            <p:ph idx="1"/>
          </p:nvPr>
        </p:nvSpPr>
        <p:spPr/>
        <p:txBody>
          <a:bodyPr>
            <a:normAutofit/>
          </a:bodyPr>
          <a:lstStyle/>
          <a:p>
            <a:pPr marL="0" indent="0">
              <a:buNone/>
            </a:pPr>
            <a:r>
              <a:rPr lang="en-US" dirty="0">
                <a:solidFill>
                  <a:srgbClr val="FFFFFF"/>
                </a:solidFill>
              </a:rPr>
              <a:t>RSA found no evidence that the VR agency was monitoring the activities of the contractor as a VR service provider as it is required to do by 2 C.F.R. §200.328(a). As such, the VR agency was not exercising its responsibility to evaluate and monitor the activities of any of these service providers, including the contractor itself, thereby creating an unnecessary risk to Federal funds.</a:t>
            </a:r>
          </a:p>
        </p:txBody>
      </p:sp>
    </p:spTree>
    <p:extLst>
      <p:ext uri="{BB962C8B-B14F-4D97-AF65-F5344CB8AC3E}">
        <p14:creationId xmlns:p14="http://schemas.microsoft.com/office/powerpoint/2010/main" val="15595564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Recent Fiscal Findings </a:t>
            </a:r>
            <a:r>
              <a:rPr lang="en-US" sz="2800" b="0" dirty="0"/>
              <a:t>(cont.)</a:t>
            </a:r>
          </a:p>
        </p:txBody>
      </p:sp>
      <p:sp>
        <p:nvSpPr>
          <p:cNvPr id="3" name="Content Placeholder 2"/>
          <p:cNvSpPr>
            <a:spLocks noGrp="1"/>
          </p:cNvSpPr>
          <p:nvPr>
            <p:ph idx="1"/>
          </p:nvPr>
        </p:nvSpPr>
        <p:spPr/>
        <p:txBody>
          <a:bodyPr>
            <a:normAutofit lnSpcReduction="10000"/>
          </a:bodyPr>
          <a:lstStyle/>
          <a:p>
            <a:pPr marL="401638" indent="-401638">
              <a:buNone/>
            </a:pPr>
            <a:r>
              <a:rPr lang="en-US" b="1" dirty="0"/>
              <a:t>C</a:t>
            </a:r>
            <a:r>
              <a:rPr lang="en-US" b="1" i="1" dirty="0"/>
              <a:t>.</a:t>
            </a:r>
            <a:r>
              <a:rPr lang="en-US" i="1" dirty="0"/>
              <a:t> </a:t>
            </a:r>
            <a:r>
              <a:rPr lang="en-US" b="1" dirty="0">
                <a:solidFill>
                  <a:schemeClr val="bg1"/>
                </a:solidFill>
              </a:rPr>
              <a:t>Inadequate Contract Performance Measures </a:t>
            </a:r>
            <a:r>
              <a:rPr lang="en-US" dirty="0"/>
              <a:t>–</a:t>
            </a:r>
          </a:p>
          <a:p>
            <a:pPr marL="0" lvl="0" indent="0">
              <a:buNone/>
            </a:pPr>
            <a:r>
              <a:rPr lang="en-US" dirty="0"/>
              <a:t>The VR agency failed to implement appropriate contract performance measures, it did not comply with 2 C.F.R. §200.302(b)(4), which requires non-Federal entities to adequately safeguard all assets and assure that they are used solely for authorized purposes, and §200.318(b), </a:t>
            </a:r>
            <a:r>
              <a:rPr lang="en-US" b="1" i="1" dirty="0"/>
              <a:t>which requires that non-Federal entities maintain oversight to ensure that contractors perform in accordance with the terms, conditions, and specifications of their contracts or purchase orders. </a:t>
            </a:r>
          </a:p>
          <a:p>
            <a:pPr marL="0" indent="0">
              <a:buNone/>
            </a:pPr>
            <a:endParaRPr lang="en-US" b="1" i="1" dirty="0"/>
          </a:p>
        </p:txBody>
      </p:sp>
    </p:spTree>
    <p:extLst>
      <p:ext uri="{BB962C8B-B14F-4D97-AF65-F5344CB8AC3E}">
        <p14:creationId xmlns:p14="http://schemas.microsoft.com/office/powerpoint/2010/main" val="41189170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Recent Fiscal Findings </a:t>
            </a:r>
            <a:r>
              <a:rPr lang="en-US" sz="2800" b="0" dirty="0"/>
              <a:t>(cont.)</a:t>
            </a: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D. Inaccurate Financial Reporting</a:t>
            </a:r>
            <a:endParaRPr lang="en-US" dirty="0"/>
          </a:p>
          <a:p>
            <a:pPr marL="0" indent="0">
              <a:buNone/>
            </a:pPr>
            <a:r>
              <a:rPr lang="en-US" dirty="0"/>
              <a:t>The VR agency did not satisfy the requirements in 34 C.F.R. § 361.12, 34 C.F.R. § 76.702, and 2 C.F.R. § 200.302 to accurately account for and report the financial results of all Federally-assisted activities, as the agency was not accurately reporting all Federal and non-Federal obligations and expenditures incurred by the agency. Additionally, the agency did not have sufficient internal controls to ensure all Federal reports accurately account for Federal and non-Federal obligations and expenditures in the VR and supported employment programs. </a:t>
            </a:r>
          </a:p>
        </p:txBody>
      </p:sp>
    </p:spTree>
    <p:extLst>
      <p:ext uri="{BB962C8B-B14F-4D97-AF65-F5344CB8AC3E}">
        <p14:creationId xmlns:p14="http://schemas.microsoft.com/office/powerpoint/2010/main" val="26762666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Recent Fiscal Findings </a:t>
            </a:r>
            <a:r>
              <a:rPr lang="en-US" sz="2800" b="0" dirty="0"/>
              <a:t>(cont.)</a:t>
            </a:r>
          </a:p>
        </p:txBody>
      </p:sp>
      <p:sp>
        <p:nvSpPr>
          <p:cNvPr id="3" name="Content Placeholder 2"/>
          <p:cNvSpPr>
            <a:spLocks noGrp="1"/>
          </p:cNvSpPr>
          <p:nvPr>
            <p:ph idx="1"/>
          </p:nvPr>
        </p:nvSpPr>
        <p:spPr/>
        <p:txBody>
          <a:bodyPr/>
          <a:lstStyle/>
          <a:p>
            <a:pPr marL="514350" indent="-514350">
              <a:buFont typeface="+mj-lt"/>
              <a:buAutoNum type="arabicPeriod" startAt="3"/>
            </a:pPr>
            <a:r>
              <a:rPr lang="en-US" b="1" dirty="0"/>
              <a:t>Assignment of Obligations and Expenditures to the Correct Federal Award</a:t>
            </a:r>
          </a:p>
          <a:p>
            <a:pPr marL="0" indent="0">
              <a:buNone/>
            </a:pPr>
            <a:endParaRPr lang="en-US" b="1" dirty="0">
              <a:solidFill>
                <a:schemeClr val="bg1"/>
              </a:solidFill>
            </a:endParaRPr>
          </a:p>
          <a:p>
            <a:pPr marL="0" indent="0">
              <a:buNone/>
            </a:pPr>
            <a:r>
              <a:rPr lang="en-US" b="1" dirty="0"/>
              <a:t>Issue</a:t>
            </a:r>
            <a:r>
              <a:rPr lang="en-US" dirty="0"/>
              <a:t>: </a:t>
            </a:r>
            <a:r>
              <a:rPr lang="en-US" dirty="0">
                <a:solidFill>
                  <a:schemeClr val="bg1"/>
                </a:solidFill>
              </a:rPr>
              <a:t>Does the VR agency assign obligations and expenditures to the correct Federal award in accordance with 34 C.F.R. §361.12, 2 C.F.R. §200.302, and 34 C.F.R. §76.702. This area of review is included on pages 52 and 53 of the MTAG. </a:t>
            </a:r>
          </a:p>
        </p:txBody>
      </p:sp>
    </p:spTree>
    <p:extLst>
      <p:ext uri="{BB962C8B-B14F-4D97-AF65-F5344CB8AC3E}">
        <p14:creationId xmlns:p14="http://schemas.microsoft.com/office/powerpoint/2010/main" val="4000749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8F2FD-5EB8-4848-A6AF-4242457CC975}"/>
              </a:ext>
            </a:extLst>
          </p:cNvPr>
          <p:cNvSpPr>
            <a:spLocks noGrp="1"/>
          </p:cNvSpPr>
          <p:nvPr>
            <p:ph type="title"/>
          </p:nvPr>
        </p:nvSpPr>
        <p:spPr>
          <a:xfrm>
            <a:off x="641528" y="558312"/>
            <a:ext cx="7886700" cy="1325559"/>
          </a:xfrm>
        </p:spPr>
        <p:txBody>
          <a:bodyPr>
            <a:normAutofit/>
          </a:bodyPr>
          <a:lstStyle/>
          <a:p>
            <a:r>
              <a:rPr lang="en-US" dirty="0"/>
              <a:t>Fiscal Monitoring Background</a:t>
            </a:r>
          </a:p>
        </p:txBody>
      </p:sp>
      <p:sp>
        <p:nvSpPr>
          <p:cNvPr id="3" name="Content Placeholder 2">
            <a:extLst>
              <a:ext uri="{FF2B5EF4-FFF2-40B4-BE49-F238E27FC236}">
                <a16:creationId xmlns:a16="http://schemas.microsoft.com/office/drawing/2014/main" id="{9A489126-6CB1-4410-A5F1-91E4E0955824}"/>
              </a:ext>
            </a:extLst>
          </p:cNvPr>
          <p:cNvSpPr>
            <a:spLocks noGrp="1"/>
          </p:cNvSpPr>
          <p:nvPr>
            <p:ph idx="1"/>
          </p:nvPr>
        </p:nvSpPr>
        <p:spPr>
          <a:xfrm>
            <a:off x="840004" y="2112135"/>
            <a:ext cx="7698689" cy="3486560"/>
          </a:xfrm>
        </p:spPr>
        <p:txBody>
          <a:bodyPr>
            <a:normAutofit lnSpcReduction="10000"/>
          </a:bodyPr>
          <a:lstStyle/>
          <a:p>
            <a:pPr marL="0" indent="0">
              <a:buNone/>
            </a:pPr>
            <a:r>
              <a:rPr lang="en-US" b="1" dirty="0"/>
              <a:t>			The Federal Mandate </a:t>
            </a:r>
          </a:p>
          <a:p>
            <a:pPr marL="0" indent="0">
              <a:buNone/>
            </a:pPr>
            <a:endParaRPr lang="en-US" b="1" dirty="0">
              <a:solidFill>
                <a:schemeClr val="bg1"/>
              </a:solidFill>
            </a:endParaRPr>
          </a:p>
          <a:p>
            <a:pPr marL="0" indent="0">
              <a:buNone/>
            </a:pPr>
            <a:r>
              <a:rPr lang="en-US" dirty="0">
                <a:solidFill>
                  <a:srgbClr val="FFFFFF"/>
                </a:solidFill>
              </a:rPr>
              <a:t>Section 107(a) of the Rehabilitation Act of 1973 (Act), as amended by title IV of the Workforce Innovation and Opportunity Act (</a:t>
            </a:r>
            <a:r>
              <a:rPr lang="en-US" dirty="0" err="1">
                <a:solidFill>
                  <a:srgbClr val="FFFFFF"/>
                </a:solidFill>
              </a:rPr>
              <a:t>WIOA</a:t>
            </a:r>
            <a:r>
              <a:rPr lang="en-US" dirty="0">
                <a:solidFill>
                  <a:srgbClr val="FFFFFF"/>
                </a:solidFill>
              </a:rPr>
              <a:t>), requires the Commissioner of the Rehabilitation Services Administration (RSA) to conduct annual reviews and periodic on-site monitoring of programs authorized under title I of the Act.</a:t>
            </a:r>
          </a:p>
        </p:txBody>
      </p:sp>
    </p:spTree>
    <p:extLst>
      <p:ext uri="{BB962C8B-B14F-4D97-AF65-F5344CB8AC3E}">
        <p14:creationId xmlns:p14="http://schemas.microsoft.com/office/powerpoint/2010/main" val="8764831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Recent Fiscal Findings </a:t>
            </a:r>
            <a:r>
              <a:rPr lang="en-US" sz="2800" b="0" dirty="0"/>
              <a:t>(cont.)</a:t>
            </a:r>
          </a:p>
        </p:txBody>
      </p:sp>
      <p:sp>
        <p:nvSpPr>
          <p:cNvPr id="3" name="Content Placeholder 2"/>
          <p:cNvSpPr>
            <a:spLocks noGrp="1"/>
          </p:cNvSpPr>
          <p:nvPr>
            <p:ph idx="1"/>
          </p:nvPr>
        </p:nvSpPr>
        <p:spPr/>
        <p:txBody>
          <a:bodyPr/>
          <a:lstStyle/>
          <a:p>
            <a:pPr marL="347663" indent="-347663">
              <a:buNone/>
            </a:pPr>
            <a:r>
              <a:rPr lang="en-US" dirty="0">
                <a:solidFill>
                  <a:schemeClr val="bg1"/>
                </a:solidFill>
              </a:rPr>
              <a:t>4. </a:t>
            </a:r>
            <a:r>
              <a:rPr lang="en-US" b="1" dirty="0"/>
              <a:t>Incorrect Assignment of Personnel Costs to the VR Program </a:t>
            </a:r>
          </a:p>
          <a:p>
            <a:pPr marL="347663" indent="-347663">
              <a:buNone/>
            </a:pPr>
            <a:endParaRPr lang="en-US" b="1" dirty="0">
              <a:solidFill>
                <a:schemeClr val="bg1"/>
              </a:solidFill>
            </a:endParaRPr>
          </a:p>
          <a:p>
            <a:pPr marL="0" indent="0">
              <a:buNone/>
            </a:pPr>
            <a:r>
              <a:rPr lang="en-US" b="1" dirty="0"/>
              <a:t>Issue:</a:t>
            </a:r>
            <a:r>
              <a:rPr lang="en-US" dirty="0"/>
              <a:t> Did the VR agency meet the personnel cost allocation requirements in 2 C.F.R. §§ 200.430 and 200.431. This area of monitoring is included on page 53 of the MTAG.</a:t>
            </a:r>
          </a:p>
          <a:p>
            <a:pPr marL="0" indent="0">
              <a:buNone/>
            </a:pPr>
            <a:endParaRPr lang="en-US" dirty="0"/>
          </a:p>
          <a:p>
            <a:pPr marL="347663" indent="-347663">
              <a:buNone/>
            </a:pPr>
            <a:endParaRPr lang="en-US" dirty="0">
              <a:solidFill>
                <a:schemeClr val="bg1"/>
              </a:solidFill>
            </a:endParaRPr>
          </a:p>
        </p:txBody>
      </p:sp>
    </p:spTree>
    <p:extLst>
      <p:ext uri="{BB962C8B-B14F-4D97-AF65-F5344CB8AC3E}">
        <p14:creationId xmlns:p14="http://schemas.microsoft.com/office/powerpoint/2010/main" val="21987749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Recent Fiscal Findings </a:t>
            </a:r>
            <a:r>
              <a:rPr lang="en-US" sz="2800" b="0" dirty="0"/>
              <a:t>(cont.)</a:t>
            </a:r>
          </a:p>
        </p:txBody>
      </p:sp>
      <p:sp>
        <p:nvSpPr>
          <p:cNvPr id="3" name="Content Placeholder 2"/>
          <p:cNvSpPr>
            <a:spLocks noGrp="1"/>
          </p:cNvSpPr>
          <p:nvPr>
            <p:ph idx="1"/>
          </p:nvPr>
        </p:nvSpPr>
        <p:spPr/>
        <p:txBody>
          <a:bodyPr/>
          <a:lstStyle/>
          <a:p>
            <a:pPr marL="0" indent="0">
              <a:buNone/>
            </a:pPr>
            <a:r>
              <a:rPr lang="en-US" dirty="0">
                <a:solidFill>
                  <a:schemeClr val="bg1"/>
                </a:solidFill>
              </a:rPr>
              <a:t>As a result of this analysis, the VR agency did not satisfy the personnel cost allocation requirements in the Uniform Guidance (2 C.F.R. §§ 200.430 and 431), as the agency was improperly charging personnel costs for staff working on the non-VR programs solely to the VR award.</a:t>
            </a:r>
          </a:p>
        </p:txBody>
      </p:sp>
    </p:spTree>
    <p:extLst>
      <p:ext uri="{BB962C8B-B14F-4D97-AF65-F5344CB8AC3E}">
        <p14:creationId xmlns:p14="http://schemas.microsoft.com/office/powerpoint/2010/main" val="26492997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Recent Fiscal Findings </a:t>
            </a:r>
            <a:r>
              <a:rPr lang="en-US" sz="2800" b="0" dirty="0"/>
              <a:t>(cont.)</a:t>
            </a:r>
          </a:p>
        </p:txBody>
      </p:sp>
      <p:sp>
        <p:nvSpPr>
          <p:cNvPr id="3" name="Content Placeholder 2"/>
          <p:cNvSpPr>
            <a:spLocks noGrp="1"/>
          </p:cNvSpPr>
          <p:nvPr>
            <p:ph idx="1"/>
          </p:nvPr>
        </p:nvSpPr>
        <p:spPr/>
        <p:txBody>
          <a:bodyPr/>
          <a:lstStyle/>
          <a:p>
            <a:pPr marL="347663" indent="-347663">
              <a:buNone/>
            </a:pPr>
            <a:r>
              <a:rPr lang="en-US" b="1" dirty="0">
                <a:solidFill>
                  <a:schemeClr val="bg1"/>
                </a:solidFill>
              </a:rPr>
              <a:t>5. </a:t>
            </a:r>
            <a:r>
              <a:rPr lang="en-US" b="1" dirty="0"/>
              <a:t>Funding Mechanism for One-Stop Infrastructure Costs Not Consistent with Requirements</a:t>
            </a:r>
          </a:p>
          <a:p>
            <a:pPr marL="0" indent="0">
              <a:buNone/>
            </a:pPr>
            <a:endParaRPr lang="en-US" b="1" dirty="0"/>
          </a:p>
          <a:p>
            <a:pPr marL="0" indent="0">
              <a:buNone/>
            </a:pPr>
            <a:r>
              <a:rPr lang="en-US" b="1" dirty="0"/>
              <a:t>Issue:</a:t>
            </a:r>
            <a:r>
              <a:rPr lang="en-US" dirty="0"/>
              <a:t> Does the VR agency meet requirements to fund infrastructure costs in accordance with 34 C.F.R. §§ 361.700, 361.705, 361.715, and 361.725, 2 C.F.R. §§ 200.403, 200.404, and 200.405, and 34 C.F.R. § 76.50.</a:t>
            </a:r>
          </a:p>
          <a:p>
            <a:pPr marL="0" indent="0">
              <a:buNone/>
            </a:pPr>
            <a:endParaRPr lang="en-US" dirty="0">
              <a:solidFill>
                <a:schemeClr val="bg1"/>
              </a:solidFill>
            </a:endParaRPr>
          </a:p>
        </p:txBody>
      </p:sp>
    </p:spTree>
    <p:extLst>
      <p:ext uri="{BB962C8B-B14F-4D97-AF65-F5344CB8AC3E}">
        <p14:creationId xmlns:p14="http://schemas.microsoft.com/office/powerpoint/2010/main" val="7370648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Recent Fiscal Findings </a:t>
            </a:r>
            <a:r>
              <a:rPr lang="en-US" sz="2800" b="0" dirty="0"/>
              <a:t>(cont.)</a:t>
            </a:r>
          </a:p>
        </p:txBody>
      </p:sp>
      <p:sp>
        <p:nvSpPr>
          <p:cNvPr id="3" name="Content Placeholder 2"/>
          <p:cNvSpPr>
            <a:spLocks noGrp="1"/>
          </p:cNvSpPr>
          <p:nvPr>
            <p:ph idx="1"/>
          </p:nvPr>
        </p:nvSpPr>
        <p:spPr/>
        <p:txBody>
          <a:bodyPr/>
          <a:lstStyle/>
          <a:p>
            <a:pPr marL="0" indent="0">
              <a:buNone/>
            </a:pPr>
            <a:r>
              <a:rPr lang="en-US" dirty="0">
                <a:solidFill>
                  <a:schemeClr val="bg1"/>
                </a:solidFill>
              </a:rPr>
              <a:t>The VR agency did not meet the joint one-stop requirements in 34 C.F.R. part 361, subpart F, related to MOU and infrastructure cost requirements, because it did not participate in local funding mechanism negotiations, utilized elements of the State funding mechanism when it was not triggered, and cannot account for the reasonable, necessary, allocable, or allowable use of Federal VR funds.</a:t>
            </a:r>
          </a:p>
          <a:p>
            <a:pPr marL="0" indent="0">
              <a:buNone/>
            </a:pPr>
            <a:endParaRPr lang="en-US" dirty="0">
              <a:solidFill>
                <a:schemeClr val="bg1"/>
              </a:solidFill>
            </a:endParaRPr>
          </a:p>
        </p:txBody>
      </p:sp>
    </p:spTree>
    <p:extLst>
      <p:ext uri="{BB962C8B-B14F-4D97-AF65-F5344CB8AC3E}">
        <p14:creationId xmlns:p14="http://schemas.microsoft.com/office/powerpoint/2010/main" val="10343879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Recent Fiscal Findings </a:t>
            </a:r>
            <a:r>
              <a:rPr lang="en-US" sz="2800" b="0" dirty="0"/>
              <a:t>(cont.)</a:t>
            </a:r>
          </a:p>
        </p:txBody>
      </p:sp>
      <p:sp>
        <p:nvSpPr>
          <p:cNvPr id="3" name="Content Placeholder 2"/>
          <p:cNvSpPr>
            <a:spLocks noGrp="1"/>
          </p:cNvSpPr>
          <p:nvPr>
            <p:ph idx="1"/>
          </p:nvPr>
        </p:nvSpPr>
        <p:spPr/>
        <p:txBody>
          <a:bodyPr/>
          <a:lstStyle/>
          <a:p>
            <a:pPr marL="347663" indent="-347663">
              <a:buNone/>
            </a:pPr>
            <a:r>
              <a:rPr lang="en-US" b="1" dirty="0">
                <a:solidFill>
                  <a:schemeClr val="bg1"/>
                </a:solidFill>
              </a:rPr>
              <a:t>6. </a:t>
            </a:r>
            <a:r>
              <a:rPr lang="en-US" b="1" dirty="0"/>
              <a:t>Third-Party Cooperative Arrangements – Unallowable Match</a:t>
            </a:r>
          </a:p>
          <a:p>
            <a:pPr marL="347663" indent="-347663">
              <a:buNone/>
            </a:pPr>
            <a:endParaRPr lang="en-US" b="1" dirty="0"/>
          </a:p>
          <a:p>
            <a:pPr marL="0" indent="0">
              <a:buNone/>
            </a:pPr>
            <a:r>
              <a:rPr lang="en-US" b="1" dirty="0"/>
              <a:t>Issue:</a:t>
            </a:r>
            <a:r>
              <a:rPr lang="en-US" dirty="0"/>
              <a:t> </a:t>
            </a:r>
            <a:r>
              <a:rPr lang="en-US" dirty="0">
                <a:solidFill>
                  <a:schemeClr val="bg1"/>
                </a:solidFill>
              </a:rPr>
              <a:t>Does the VR agency meet third-party cooperative arrangement (TPCA) requirements in 34 C.F.R. § 361.28, including match requirements for the VR program in 34 C.F.R. § 361.60. This area of review is included on page 55 of the MTAG</a:t>
            </a:r>
            <a:r>
              <a:rPr lang="en-US" dirty="0"/>
              <a:t>.</a:t>
            </a:r>
          </a:p>
          <a:p>
            <a:pPr marL="0" indent="0">
              <a:buNone/>
            </a:pPr>
            <a:endParaRPr lang="en-US" dirty="0">
              <a:solidFill>
                <a:schemeClr val="bg1"/>
              </a:solidFill>
            </a:endParaRPr>
          </a:p>
        </p:txBody>
      </p:sp>
    </p:spTree>
    <p:extLst>
      <p:ext uri="{BB962C8B-B14F-4D97-AF65-F5344CB8AC3E}">
        <p14:creationId xmlns:p14="http://schemas.microsoft.com/office/powerpoint/2010/main" val="36032036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Recent Fiscal Findings </a:t>
            </a:r>
            <a:r>
              <a:rPr lang="en-US" sz="2800" b="0" dirty="0"/>
              <a:t>(cont.)</a:t>
            </a:r>
          </a:p>
        </p:txBody>
      </p:sp>
      <p:sp>
        <p:nvSpPr>
          <p:cNvPr id="3" name="Content Placeholder 2"/>
          <p:cNvSpPr>
            <a:spLocks noGrp="1"/>
          </p:cNvSpPr>
          <p:nvPr>
            <p:ph idx="1"/>
          </p:nvPr>
        </p:nvSpPr>
        <p:spPr/>
        <p:txBody>
          <a:bodyPr/>
          <a:lstStyle/>
          <a:p>
            <a:pPr marL="0" indent="0">
              <a:buNone/>
            </a:pPr>
            <a:r>
              <a:rPr lang="en-US" dirty="0"/>
              <a:t>The VR agency did not meet the VR requirements in 34 C.F.R. § 361.28 or 34 C.F.R. § 361.60, related to non-Federal share under TPCAs and the VR program, because it did not implement internal controls to document and track cooperating agency staff time spent working on the TPCA that could have been certified as match for the VR program.</a:t>
            </a:r>
          </a:p>
          <a:p>
            <a:pPr marL="0" indent="0">
              <a:buNone/>
            </a:pPr>
            <a:endParaRPr lang="en-US" dirty="0">
              <a:solidFill>
                <a:schemeClr val="bg1"/>
              </a:solidFill>
            </a:endParaRPr>
          </a:p>
        </p:txBody>
      </p:sp>
    </p:spTree>
    <p:extLst>
      <p:ext uri="{BB962C8B-B14F-4D97-AF65-F5344CB8AC3E}">
        <p14:creationId xmlns:p14="http://schemas.microsoft.com/office/powerpoint/2010/main" val="24197919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Questions</a:t>
            </a:r>
          </a:p>
        </p:txBody>
      </p:sp>
      <p:sp>
        <p:nvSpPr>
          <p:cNvPr id="3" name="Content Placeholder 2"/>
          <p:cNvSpPr>
            <a:spLocks noGrp="1"/>
          </p:cNvSpPr>
          <p:nvPr>
            <p:ph idx="1"/>
          </p:nvPr>
        </p:nvSpPr>
        <p:spPr>
          <a:xfrm>
            <a:off x="822559" y="1584996"/>
            <a:ext cx="7675345" cy="4351336"/>
          </a:xfrm>
          <a:scene3d>
            <a:camera prst="orthographicFront"/>
            <a:lightRig rig="threePt" dir="t"/>
          </a:scene3d>
          <a:sp3d>
            <a:bevelT prst="relaxedInset"/>
          </a:sp3d>
        </p:spPr>
        <p:txBody>
          <a:bodyPr/>
          <a:lstStyle/>
          <a:p>
            <a:pPr marL="0" indent="0">
              <a:buNone/>
            </a:pPr>
            <a:endParaRPr lang="en-US" dirty="0"/>
          </a:p>
          <a:p>
            <a:pPr marL="0" indent="0">
              <a:lnSpc>
                <a:spcPct val="100000"/>
              </a:lnSpc>
              <a:spcBef>
                <a:spcPts val="0"/>
              </a:spcBef>
              <a:buNone/>
            </a:pPr>
            <a:endParaRPr lang="en-US" sz="5400" b="1" dirty="0">
              <a:solidFill>
                <a:srgbClr val="FFFF00"/>
              </a:solidFill>
              <a:effectLst>
                <a:outerShdw blurRad="38100" dist="38100" dir="2700000" algn="tl">
                  <a:srgbClr val="000000">
                    <a:alpha val="43137"/>
                  </a:srgbClr>
                </a:outerShdw>
              </a:effectLst>
            </a:endParaRPr>
          </a:p>
          <a:p>
            <a:pPr marL="0" indent="0">
              <a:lnSpc>
                <a:spcPct val="100000"/>
              </a:lnSpc>
              <a:spcBef>
                <a:spcPts val="0"/>
              </a:spcBef>
              <a:buNone/>
            </a:pPr>
            <a:endParaRPr lang="en-US" dirty="0"/>
          </a:p>
          <a:p>
            <a:pPr marL="0" indent="0" algn="ctr">
              <a:lnSpc>
                <a:spcPct val="100000"/>
              </a:lnSpc>
              <a:spcBef>
                <a:spcPts val="0"/>
              </a:spcBef>
              <a:buNone/>
            </a:pPr>
            <a:endParaRPr lang="en-US" b="1" dirty="0"/>
          </a:p>
          <a:p>
            <a:pPr marL="0" indent="0" algn="ctr">
              <a:lnSpc>
                <a:spcPct val="100000"/>
              </a:lnSpc>
              <a:spcBef>
                <a:spcPts val="0"/>
              </a:spcBef>
              <a:buNone/>
            </a:pPr>
            <a:endParaRPr lang="en-US" b="1" dirty="0"/>
          </a:p>
          <a:p>
            <a:pPr marL="0" indent="0" algn="ctr">
              <a:lnSpc>
                <a:spcPct val="100000"/>
              </a:lnSpc>
              <a:spcBef>
                <a:spcPts val="0"/>
              </a:spcBef>
              <a:buNone/>
            </a:pPr>
            <a:r>
              <a:rPr lang="en-US" b="1" dirty="0"/>
              <a:t>If you have any additional questions after the presentation, please email them to  RSAfiscal@ed.gov.</a:t>
            </a:r>
          </a:p>
        </p:txBody>
      </p:sp>
      <p:sp>
        <p:nvSpPr>
          <p:cNvPr id="5" name="Rectangle 4"/>
          <p:cNvSpPr/>
          <p:nvPr/>
        </p:nvSpPr>
        <p:spPr>
          <a:xfrm>
            <a:off x="3272590" y="2071167"/>
            <a:ext cx="2775284" cy="1311128"/>
          </a:xfrm>
          <a:prstGeom prst="rect">
            <a:avLst/>
          </a:prstGeom>
        </p:spPr>
        <p:txBody>
          <a:bodyPr wrap="square">
            <a:spAutoFit/>
            <a:scene3d>
              <a:camera prst="orthographicFront"/>
              <a:lightRig rig="threePt" dir="t"/>
            </a:scene3d>
            <a:sp3d extrusionH="57150">
              <a:bevelT w="50800" h="38100" prst="riblet"/>
            </a:sp3d>
          </a:bodyPr>
          <a:lstStyle/>
          <a:p>
            <a:pPr lvl="0" algn="ctr" defTabSz="685800">
              <a:lnSpc>
                <a:spcPct val="90000"/>
              </a:lnSpc>
              <a:buSzPct val="100000"/>
            </a:pPr>
            <a:r>
              <a:rPr lang="en-US" sz="2800" b="1" cap="all" dirty="0">
                <a:ln w="9000" cmpd="sng">
                  <a:solidFill>
                    <a:srgbClr val="FFC000">
                      <a:shade val="50000"/>
                      <a:satMod val="120000"/>
                    </a:srgbClr>
                  </a:solidFill>
                  <a:prstDash val="solid"/>
                </a:ln>
                <a:gradFill>
                  <a:gsLst>
                    <a:gs pos="0">
                      <a:srgbClr val="FFC000">
                        <a:shade val="20000"/>
                        <a:satMod val="245000"/>
                      </a:srgbClr>
                    </a:gs>
                    <a:gs pos="43000">
                      <a:srgbClr val="FFC000">
                        <a:satMod val="255000"/>
                      </a:srgbClr>
                    </a:gs>
                    <a:gs pos="48000">
                      <a:srgbClr val="FFC000">
                        <a:shade val="85000"/>
                        <a:satMod val="255000"/>
                      </a:srgbClr>
                    </a:gs>
                    <a:gs pos="100000">
                      <a:srgbClr val="FFC000">
                        <a:shade val="20000"/>
                        <a:satMod val="245000"/>
                      </a:srgbClr>
                    </a:gs>
                  </a:gsLst>
                  <a:lin ang="5400000"/>
                </a:gradFill>
                <a:effectLst>
                  <a:outerShdw blurRad="60007" dist="200025" dir="15000000" sy="30000" kx="-1800000" algn="bl" rotWithShape="0">
                    <a:prstClr val="black">
                      <a:alpha val="32000"/>
                    </a:prstClr>
                  </a:outerShdw>
                  <a:reflection blurRad="12700" stA="28000" endPos="45000" dist="1000" dir="5400000" sy="-100000" algn="bl" rotWithShape="0"/>
                </a:effectLst>
                <a:latin typeface="Corbel"/>
              </a:rPr>
              <a:t> </a:t>
            </a:r>
            <a:r>
              <a:rPr lang="en-US" sz="8800" b="1" cap="all" dirty="0">
                <a:ln w="9000" cmpd="sng">
                  <a:solidFill>
                    <a:srgbClr val="FFC000">
                      <a:shade val="50000"/>
                      <a:satMod val="120000"/>
                    </a:srgbClr>
                  </a:solidFill>
                  <a:prstDash val="solid"/>
                </a:ln>
                <a:gradFill>
                  <a:gsLst>
                    <a:gs pos="0">
                      <a:srgbClr val="FFC000">
                        <a:shade val="20000"/>
                        <a:satMod val="245000"/>
                      </a:srgbClr>
                    </a:gs>
                    <a:gs pos="43000">
                      <a:srgbClr val="FFC000">
                        <a:satMod val="255000"/>
                      </a:srgbClr>
                    </a:gs>
                    <a:gs pos="48000">
                      <a:srgbClr val="FFC000">
                        <a:shade val="85000"/>
                        <a:satMod val="255000"/>
                      </a:srgbClr>
                    </a:gs>
                    <a:gs pos="100000">
                      <a:srgbClr val="FFC000">
                        <a:shade val="20000"/>
                        <a:satMod val="245000"/>
                      </a:srgbClr>
                    </a:gs>
                  </a:gsLst>
                  <a:lin ang="5400000"/>
                </a:gradFill>
                <a:effectLst>
                  <a:outerShdw blurRad="60007" dist="200025" dir="15000000" sy="30000" kx="-1800000" algn="bl" rotWithShape="0">
                    <a:prstClr val="black">
                      <a:alpha val="32000"/>
                    </a:prstClr>
                  </a:outerShdw>
                  <a:reflection blurRad="12700" stA="28000" endPos="45000" dist="1000" dir="5400000" sy="-100000" algn="bl" rotWithShape="0"/>
                </a:effectLst>
                <a:latin typeface="Corbel"/>
              </a:rPr>
              <a:t>??</a:t>
            </a:r>
          </a:p>
        </p:txBody>
      </p:sp>
    </p:spTree>
    <p:extLst>
      <p:ext uri="{BB962C8B-B14F-4D97-AF65-F5344CB8AC3E}">
        <p14:creationId xmlns:p14="http://schemas.microsoft.com/office/powerpoint/2010/main" val="1812070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8F2FD-5EB8-4848-A6AF-4242457CC975}"/>
              </a:ext>
            </a:extLst>
          </p:cNvPr>
          <p:cNvSpPr>
            <a:spLocks noGrp="1"/>
          </p:cNvSpPr>
          <p:nvPr>
            <p:ph type="title"/>
          </p:nvPr>
        </p:nvSpPr>
        <p:spPr>
          <a:xfrm>
            <a:off x="641528" y="558312"/>
            <a:ext cx="7886700" cy="1325559"/>
          </a:xfrm>
        </p:spPr>
        <p:txBody>
          <a:bodyPr>
            <a:normAutofit/>
          </a:bodyPr>
          <a:lstStyle/>
          <a:p>
            <a:r>
              <a:rPr lang="en-US" dirty="0"/>
              <a:t>Fiscal Monitoring</a:t>
            </a:r>
          </a:p>
        </p:txBody>
      </p:sp>
      <p:sp>
        <p:nvSpPr>
          <p:cNvPr id="3" name="Content Placeholder 2">
            <a:extLst>
              <a:ext uri="{FF2B5EF4-FFF2-40B4-BE49-F238E27FC236}">
                <a16:creationId xmlns:a16="http://schemas.microsoft.com/office/drawing/2014/main" id="{9A489126-6CB1-4410-A5F1-91E4E0955824}"/>
              </a:ext>
            </a:extLst>
          </p:cNvPr>
          <p:cNvSpPr>
            <a:spLocks noGrp="1"/>
          </p:cNvSpPr>
          <p:nvPr>
            <p:ph idx="1"/>
          </p:nvPr>
        </p:nvSpPr>
        <p:spPr>
          <a:xfrm>
            <a:off x="840004" y="2112135"/>
            <a:ext cx="7698689" cy="3486560"/>
          </a:xfrm>
        </p:spPr>
        <p:txBody>
          <a:bodyPr>
            <a:normAutofit/>
          </a:bodyPr>
          <a:lstStyle/>
          <a:p>
            <a:pPr marL="238125" indent="-238125"/>
            <a:r>
              <a:rPr lang="en-US" dirty="0">
                <a:solidFill>
                  <a:schemeClr val="bg1"/>
                </a:solidFill>
              </a:rPr>
              <a:t>To fulfill, in part, the monitoring requirement, RSA developed the Monitoring and Technical Assistance Guide (MTAG). This tool is updated annually.</a:t>
            </a:r>
          </a:p>
          <a:p>
            <a:pPr marL="238125" indent="-238125"/>
            <a:r>
              <a:rPr lang="en-US" dirty="0">
                <a:solidFill>
                  <a:schemeClr val="bg1"/>
                </a:solidFill>
              </a:rPr>
              <a:t>The MTAG has a fiscal section titled </a:t>
            </a:r>
            <a:r>
              <a:rPr lang="en-US" i="1" dirty="0">
                <a:solidFill>
                  <a:schemeClr val="bg1"/>
                </a:solidFill>
              </a:rPr>
              <a:t>Allocation and Expenditure of VR and Supported Employment Program Funds</a:t>
            </a:r>
            <a:r>
              <a:rPr lang="en-US" dirty="0">
                <a:solidFill>
                  <a:schemeClr val="bg1"/>
                </a:solidFill>
              </a:rPr>
              <a:t>. This section serves as a foundation of fiscal monitoring.</a:t>
            </a:r>
          </a:p>
          <a:p>
            <a:pPr marL="0" indent="0">
              <a:buNone/>
            </a:pPr>
            <a:endParaRPr lang="en-US" dirty="0"/>
          </a:p>
        </p:txBody>
      </p:sp>
    </p:spTree>
    <p:extLst>
      <p:ext uri="{BB962C8B-B14F-4D97-AF65-F5344CB8AC3E}">
        <p14:creationId xmlns:p14="http://schemas.microsoft.com/office/powerpoint/2010/main" val="2663561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Fiscal Monitoring Process</a:t>
            </a:r>
          </a:p>
        </p:txBody>
      </p:sp>
      <p:sp>
        <p:nvSpPr>
          <p:cNvPr id="3" name="Content Placeholder 2"/>
          <p:cNvSpPr>
            <a:spLocks noGrp="1"/>
          </p:cNvSpPr>
          <p:nvPr>
            <p:ph idx="1"/>
          </p:nvPr>
        </p:nvSpPr>
        <p:spPr/>
        <p:txBody>
          <a:bodyPr>
            <a:normAutofit lnSpcReduction="10000"/>
          </a:bodyPr>
          <a:lstStyle/>
          <a:p>
            <a:pPr marL="0" indent="0">
              <a:buNone/>
            </a:pPr>
            <a:r>
              <a:rPr lang="en-US" b="1" dirty="0"/>
              <a:t>Selection of States:</a:t>
            </a:r>
          </a:p>
          <a:p>
            <a:pPr marL="0" indent="0">
              <a:buNone/>
            </a:pPr>
            <a:r>
              <a:rPr lang="en-US" dirty="0">
                <a:solidFill>
                  <a:schemeClr val="bg1"/>
                </a:solidFill>
              </a:rPr>
              <a:t>Each fiscal year during the monitoring cycle, RSA selects approximately 10 States for monitoring using an accountability model.  To monitor the VR program in a manner consistent with section 107 of the Act, as amended by WIOA, and the Department of Education’s (Department) policies, RSA developed an accountability model to enable it to carry out monitoring activities while increasing the effective use of its resources to administer the VR program. </a:t>
            </a:r>
            <a:endParaRPr lang="en-US" b="1" dirty="0">
              <a:solidFill>
                <a:schemeClr val="bg1"/>
              </a:solidFill>
            </a:endParaRPr>
          </a:p>
          <a:p>
            <a:pPr marL="0" indent="0">
              <a:buNone/>
            </a:pPr>
            <a:endParaRPr lang="en-US" b="1" dirty="0"/>
          </a:p>
          <a:p>
            <a:endParaRPr lang="en-US" b="1" dirty="0"/>
          </a:p>
        </p:txBody>
      </p:sp>
    </p:spTree>
    <p:extLst>
      <p:ext uri="{BB962C8B-B14F-4D97-AF65-F5344CB8AC3E}">
        <p14:creationId xmlns:p14="http://schemas.microsoft.com/office/powerpoint/2010/main" val="2918293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8F2FD-5EB8-4848-A6AF-4242457CC975}"/>
              </a:ext>
            </a:extLst>
          </p:cNvPr>
          <p:cNvSpPr>
            <a:spLocks noGrp="1"/>
          </p:cNvSpPr>
          <p:nvPr>
            <p:ph type="title"/>
          </p:nvPr>
        </p:nvSpPr>
        <p:spPr/>
        <p:txBody>
          <a:bodyPr/>
          <a:lstStyle/>
          <a:p>
            <a:r>
              <a:rPr lang="en-US" dirty="0"/>
              <a:t>Accountability Model</a:t>
            </a:r>
          </a:p>
        </p:txBody>
      </p:sp>
      <p:sp>
        <p:nvSpPr>
          <p:cNvPr id="3" name="Content Placeholder 2">
            <a:extLst>
              <a:ext uri="{FF2B5EF4-FFF2-40B4-BE49-F238E27FC236}">
                <a16:creationId xmlns:a16="http://schemas.microsoft.com/office/drawing/2014/main" id="{9A489126-6CB1-4410-A5F1-91E4E0955824}"/>
              </a:ext>
            </a:extLst>
          </p:cNvPr>
          <p:cNvSpPr>
            <a:spLocks noGrp="1"/>
          </p:cNvSpPr>
          <p:nvPr>
            <p:ph idx="1"/>
          </p:nvPr>
        </p:nvSpPr>
        <p:spPr>
          <a:xfrm>
            <a:off x="840004" y="1648918"/>
            <a:ext cx="7675345" cy="4528045"/>
          </a:xfrm>
        </p:spPr>
        <p:txBody>
          <a:bodyPr>
            <a:normAutofit fontScale="92500" lnSpcReduction="10000"/>
          </a:bodyPr>
          <a:lstStyle/>
          <a:p>
            <a:pPr marL="0" indent="0">
              <a:buNone/>
            </a:pPr>
            <a:r>
              <a:rPr lang="en-US" dirty="0">
                <a:solidFill>
                  <a:schemeClr val="bg1"/>
                </a:solidFill>
              </a:rPr>
              <a:t>The accountability model used to select States for FFY 2018 monitoring is comprised of five programmatic and two fiscal factors, for a total of seven performance indicators, as follows: </a:t>
            </a:r>
          </a:p>
          <a:p>
            <a:pPr lvl="0"/>
            <a:r>
              <a:rPr lang="en-US" dirty="0">
                <a:solidFill>
                  <a:schemeClr val="bg1"/>
                </a:solidFill>
              </a:rPr>
              <a:t>The State percentage of individuals determined eligible for the VR program who received services;</a:t>
            </a:r>
          </a:p>
          <a:p>
            <a:pPr lvl="0"/>
            <a:r>
              <a:rPr lang="en-US" dirty="0">
                <a:solidFill>
                  <a:schemeClr val="bg1"/>
                </a:solidFill>
              </a:rPr>
              <a:t>The State percentage of individuals determined eligible for the VR program who received VR services and achieved employment;</a:t>
            </a:r>
          </a:p>
          <a:p>
            <a:pPr lvl="0"/>
            <a:r>
              <a:rPr lang="en-US" dirty="0">
                <a:solidFill>
                  <a:schemeClr val="bg1"/>
                </a:solidFill>
              </a:rPr>
              <a:t>The State percentage of individuals determined eligible for the VR program within 60 days after the date of application;</a:t>
            </a:r>
          </a:p>
        </p:txBody>
      </p:sp>
    </p:spTree>
    <p:extLst>
      <p:ext uri="{BB962C8B-B14F-4D97-AF65-F5344CB8AC3E}">
        <p14:creationId xmlns:p14="http://schemas.microsoft.com/office/powerpoint/2010/main" val="366449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8F2FD-5EB8-4848-A6AF-4242457CC975}"/>
              </a:ext>
            </a:extLst>
          </p:cNvPr>
          <p:cNvSpPr>
            <a:spLocks noGrp="1"/>
          </p:cNvSpPr>
          <p:nvPr>
            <p:ph type="title"/>
          </p:nvPr>
        </p:nvSpPr>
        <p:spPr/>
        <p:txBody>
          <a:bodyPr/>
          <a:lstStyle/>
          <a:p>
            <a:r>
              <a:rPr lang="en-US" dirty="0"/>
              <a:t>Accountability Model </a:t>
            </a:r>
            <a:r>
              <a:rPr lang="en-US" sz="2800" b="0" dirty="0"/>
              <a:t>(cont.)</a:t>
            </a:r>
          </a:p>
        </p:txBody>
      </p:sp>
      <p:sp>
        <p:nvSpPr>
          <p:cNvPr id="3" name="Content Placeholder 2">
            <a:extLst>
              <a:ext uri="{FF2B5EF4-FFF2-40B4-BE49-F238E27FC236}">
                <a16:creationId xmlns:a16="http://schemas.microsoft.com/office/drawing/2014/main" id="{9A489126-6CB1-4410-A5F1-91E4E0955824}"/>
              </a:ext>
            </a:extLst>
          </p:cNvPr>
          <p:cNvSpPr>
            <a:spLocks noGrp="1"/>
          </p:cNvSpPr>
          <p:nvPr>
            <p:ph idx="1"/>
          </p:nvPr>
        </p:nvSpPr>
        <p:spPr>
          <a:xfrm>
            <a:off x="840004" y="1648918"/>
            <a:ext cx="7675345" cy="4528045"/>
          </a:xfrm>
        </p:spPr>
        <p:txBody>
          <a:bodyPr>
            <a:normAutofit fontScale="92500" lnSpcReduction="10000"/>
          </a:bodyPr>
          <a:lstStyle/>
          <a:p>
            <a:pPr lvl="0"/>
            <a:r>
              <a:rPr lang="en-US" dirty="0">
                <a:solidFill>
                  <a:schemeClr val="bg1"/>
                </a:solidFill>
              </a:rPr>
              <a:t>The State percentage of individuals determined eligible for the VR program whose individualized plans for employment (IPE) were signed within 90 days after the determination of eligibility;  </a:t>
            </a:r>
          </a:p>
          <a:p>
            <a:pPr lvl="0"/>
            <a:r>
              <a:rPr lang="en-US" dirty="0">
                <a:solidFill>
                  <a:schemeClr val="bg1"/>
                </a:solidFill>
              </a:rPr>
              <a:t>The State median weekly earnings of individuals who received services and achieved competitive integrated employment outcomes;</a:t>
            </a:r>
          </a:p>
          <a:p>
            <a:pPr lvl="0"/>
            <a:r>
              <a:rPr lang="en-US" b="1" i="1" dirty="0"/>
              <a:t>The amount of the State formula award allotment for the VR program as a percentage of the total Federal appropriation for the VR program; and</a:t>
            </a:r>
          </a:p>
          <a:p>
            <a:pPr lvl="0"/>
            <a:r>
              <a:rPr lang="en-US" b="1" i="1" dirty="0"/>
              <a:t>The State percentage of the required non-Federal share (match) provided for the VR program based upon the State’s formula award allotment.</a:t>
            </a:r>
          </a:p>
          <a:p>
            <a:endParaRPr lang="en-US" dirty="0"/>
          </a:p>
        </p:txBody>
      </p:sp>
    </p:spTree>
    <p:extLst>
      <p:ext uri="{BB962C8B-B14F-4D97-AF65-F5344CB8AC3E}">
        <p14:creationId xmlns:p14="http://schemas.microsoft.com/office/powerpoint/2010/main" val="2745414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Accountability Model </a:t>
            </a:r>
            <a:r>
              <a:rPr lang="en-US" sz="2800" b="0" dirty="0"/>
              <a:t>(cont.)</a:t>
            </a:r>
          </a:p>
        </p:txBody>
      </p:sp>
      <p:sp>
        <p:nvSpPr>
          <p:cNvPr id="3" name="Content Placeholder 2"/>
          <p:cNvSpPr>
            <a:spLocks noGrp="1"/>
          </p:cNvSpPr>
          <p:nvPr>
            <p:ph idx="1"/>
          </p:nvPr>
        </p:nvSpPr>
        <p:spPr>
          <a:xfrm>
            <a:off x="748564" y="1807339"/>
            <a:ext cx="7675345" cy="4351336"/>
          </a:xfrm>
        </p:spPr>
        <p:txBody>
          <a:bodyPr/>
          <a:lstStyle/>
          <a:p>
            <a:r>
              <a:rPr lang="en-US" sz="3200" dirty="0">
                <a:solidFill>
                  <a:schemeClr val="bg1"/>
                </a:solidFill>
              </a:rPr>
              <a:t>The performance measures included in the accountability model are subject to change from year to year depending upon the program focus</a:t>
            </a:r>
            <a:r>
              <a:rPr lang="en-US" dirty="0">
                <a:solidFill>
                  <a:schemeClr val="bg1"/>
                </a:solidFill>
              </a:rPr>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36134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Fiscal Monitoring</a:t>
            </a:r>
          </a:p>
        </p:txBody>
      </p:sp>
      <p:sp>
        <p:nvSpPr>
          <p:cNvPr id="3" name="Content Placeholder 2"/>
          <p:cNvSpPr>
            <a:spLocks noGrp="1"/>
          </p:cNvSpPr>
          <p:nvPr>
            <p:ph idx="1"/>
          </p:nvPr>
        </p:nvSpPr>
        <p:spPr/>
        <p:txBody>
          <a:bodyPr/>
          <a:lstStyle/>
          <a:p>
            <a:pPr marL="0" indent="0">
              <a:buNone/>
            </a:pPr>
            <a:r>
              <a:rPr lang="en-US" dirty="0">
                <a:solidFill>
                  <a:schemeClr val="bg1"/>
                </a:solidFill>
              </a:rPr>
              <a:t>Site visits are conducted primarily to review grantee adherence to fiscal requirements; however, they also allow Financial Management Specialists to:</a:t>
            </a:r>
          </a:p>
          <a:p>
            <a:pPr marL="0" indent="0">
              <a:buNone/>
            </a:pPr>
            <a:endParaRPr lang="en-US" dirty="0">
              <a:solidFill>
                <a:schemeClr val="bg1"/>
              </a:solidFill>
            </a:endParaRPr>
          </a:p>
          <a:p>
            <a:pPr marL="857250" lvl="1" indent="-514350">
              <a:buAutoNum type="arabicParenR"/>
            </a:pPr>
            <a:r>
              <a:rPr lang="en-US" sz="2800" dirty="0">
                <a:solidFill>
                  <a:schemeClr val="bg1"/>
                </a:solidFill>
              </a:rPr>
              <a:t>Meet with State grantees, and </a:t>
            </a:r>
          </a:p>
          <a:p>
            <a:pPr marL="857250" lvl="1" indent="-514350">
              <a:buAutoNum type="arabicParenR"/>
            </a:pPr>
            <a:r>
              <a:rPr lang="en-US" sz="2800" dirty="0">
                <a:solidFill>
                  <a:schemeClr val="bg1"/>
                </a:solidFill>
              </a:rPr>
              <a:t>Provide customer service and technical assistance (TA). </a:t>
            </a:r>
          </a:p>
        </p:txBody>
      </p:sp>
    </p:spTree>
    <p:extLst>
      <p:ext uri="{BB962C8B-B14F-4D97-AF65-F5344CB8AC3E}">
        <p14:creationId xmlns:p14="http://schemas.microsoft.com/office/powerpoint/2010/main" val="3349588842"/>
      </p:ext>
    </p:extLst>
  </p:cSld>
  <p:clrMapOvr>
    <a:masterClrMapping/>
  </p:clrMapOvr>
</p:sld>
</file>

<file path=ppt/theme/theme1.xml><?xml version="1.0" encoding="utf-8"?>
<a:theme xmlns:a="http://schemas.openxmlformats.org/drawingml/2006/main" name="CSAVR Fiscal Conference Prior Approval">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BCD6327-BC51-4591-8FD6-0F2E698C9AE9}" vid="{AC2EC608-E3D2-42C5-A666-5181E44F6E0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CSAVR Fiscal Conference Prior Approval</Template>
  <TotalTime>0</TotalTime>
  <Words>2181</Words>
  <Application>Microsoft Office PowerPoint</Application>
  <PresentationFormat>On-screen Show (4:3)</PresentationFormat>
  <Paragraphs>182</Paragraphs>
  <Slides>36</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Corbel</vt:lpstr>
      <vt:lpstr>CSAVR Fiscal Conference Prior Approval</vt:lpstr>
      <vt:lpstr>Fiscal Monitoring</vt:lpstr>
      <vt:lpstr>Fiscal Monitoring</vt:lpstr>
      <vt:lpstr>Fiscal Monitoring Background</vt:lpstr>
      <vt:lpstr>Fiscal Monitoring</vt:lpstr>
      <vt:lpstr>Fiscal Monitoring Process</vt:lpstr>
      <vt:lpstr>Accountability Model</vt:lpstr>
      <vt:lpstr>Accountability Model (cont.)</vt:lpstr>
      <vt:lpstr>Accountability Model (cont.)</vt:lpstr>
      <vt:lpstr>Fiscal Monitoring</vt:lpstr>
      <vt:lpstr>Tips and Best Practices</vt:lpstr>
      <vt:lpstr>Tips and Best Practices (cont.)</vt:lpstr>
      <vt:lpstr>Tips and Best Practices (cont.)</vt:lpstr>
      <vt:lpstr>Tips and Best Practices (cont.)</vt:lpstr>
      <vt:lpstr>Best Practices (cont.)</vt:lpstr>
      <vt:lpstr>Best Practices (cont.)</vt:lpstr>
      <vt:lpstr>Review of Documentation</vt:lpstr>
      <vt:lpstr>Review of Documentation (cont.)</vt:lpstr>
      <vt:lpstr>Fiscal Monitoring Focus</vt:lpstr>
      <vt:lpstr>Fiscal Monitoring Focus (cont.)</vt:lpstr>
      <vt:lpstr>Fiscal Section of the RSA Document Request</vt:lpstr>
      <vt:lpstr>2013 Fiscal Findings</vt:lpstr>
      <vt:lpstr>Recent Fiscal Findings</vt:lpstr>
      <vt:lpstr>Recent Fiscal Findings (cont.)</vt:lpstr>
      <vt:lpstr>Recent Fiscal Findings (cont.)</vt:lpstr>
      <vt:lpstr>Recent Fiscal Findings (cont.)</vt:lpstr>
      <vt:lpstr>Recent Fiscal Findings (cont.)</vt:lpstr>
      <vt:lpstr>Recent Fiscal Findings (cont.)</vt:lpstr>
      <vt:lpstr>Recent Fiscal Findings (cont.)</vt:lpstr>
      <vt:lpstr>Recent Fiscal Findings (cont.)</vt:lpstr>
      <vt:lpstr>Recent Fiscal Findings (cont.)</vt:lpstr>
      <vt:lpstr>Recent Fiscal Findings (cont.)</vt:lpstr>
      <vt:lpstr>Recent Fiscal Findings (cont.)</vt:lpstr>
      <vt:lpstr>Recent Fiscal Findings (cont.)</vt:lpstr>
      <vt:lpstr>Recent Fiscal Findings (cont.)</vt:lpstr>
      <vt:lpstr>Recent Fiscal Findings (cont.)</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2018-08-20T23:37:44Z</dcterms:created>
  <dcterms:modified xsi:type="dcterms:W3CDTF">2018-08-22T12:14:54Z</dcterms:modified>
</cp:coreProperties>
</file>