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heme/theme2.xml" ContentType="application/vnd.openxmlformats-officedocument.theme+xml"/>
  <Override PartName="/ppt/tags/tag23.xml" ContentType="application/vnd.openxmlformats-officedocument.presentationml.tags+xml"/>
  <Override PartName="/ppt/notesSlides/notesSlide1.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2.xml" ContentType="application/vnd.openxmlformats-officedocument.presentationml.notesSlide+xml"/>
  <Override PartName="/ppt/tags/tag26.xml" ContentType="application/vnd.openxmlformats-officedocument.presentationml.tags+xml"/>
  <Override PartName="/ppt/notesSlides/notesSlide3.xml" ContentType="application/vnd.openxmlformats-officedocument.presentationml.notesSlide+xml"/>
  <Override PartName="/ppt/tags/tag27.xml" ContentType="application/vnd.openxmlformats-officedocument.presentationml.tags+xml"/>
  <Override PartName="/ppt/notesSlides/notesSlide4.xml" ContentType="application/vnd.openxmlformats-officedocument.presentationml.notesSlide+xml"/>
  <Override PartName="/ppt/tags/tag28.xml" ContentType="application/vnd.openxmlformats-officedocument.presentationml.tags+xml"/>
  <Override PartName="/ppt/notesSlides/notesSlide5.xml" ContentType="application/vnd.openxmlformats-officedocument.presentationml.notesSlide+xml"/>
  <Override PartName="/ppt/tags/tag29.xml" ContentType="application/vnd.openxmlformats-officedocument.presentationml.tags+xml"/>
  <Override PartName="/ppt/notesSlides/notesSlide6.xml" ContentType="application/vnd.openxmlformats-officedocument.presentationml.notesSlide+xml"/>
  <Override PartName="/ppt/tags/tag30.xml" ContentType="application/vnd.openxmlformats-officedocument.presentationml.tags+xml"/>
  <Override PartName="/ppt/notesSlides/notesSlide7.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8.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12.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3.xml" ContentType="application/vnd.openxmlformats-officedocument.presentationml.notesSlide+xml"/>
  <Override PartName="/ppt/tags/tag48.xml" ContentType="application/vnd.openxmlformats-officedocument.presentationml.tags+xml"/>
  <Override PartName="/ppt/notesSlides/notesSlide14.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15.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6.xml" ContentType="application/vnd.openxmlformats-officedocument.presentationml.notesSlide+xml"/>
  <Override PartName="/ppt/tags/tag54.xml" ContentType="application/vnd.openxmlformats-officedocument.presentationml.tags+xml"/>
  <Override PartName="/ppt/notesSlides/notesSlide17.xml" ContentType="application/vnd.openxmlformats-officedocument.presentationml.notesSlide+xml"/>
  <Override PartName="/ppt/tags/tag55.xml" ContentType="application/vnd.openxmlformats-officedocument.presentationml.tags+xml"/>
  <Override PartName="/ppt/notesSlides/notesSlide18.xml" ContentType="application/vnd.openxmlformats-officedocument.presentationml.notesSlide+xml"/>
  <Override PartName="/ppt/tags/tag56.xml" ContentType="application/vnd.openxmlformats-officedocument.presentationml.tags+xml"/>
  <Override PartName="/ppt/notesSlides/notesSlide19.xml" ContentType="application/vnd.openxmlformats-officedocument.presentationml.notesSlide+xml"/>
  <Override PartName="/ppt/tags/tag57.xml" ContentType="application/vnd.openxmlformats-officedocument.presentationml.tags+xml"/>
  <Override PartName="/ppt/notesSlides/notesSlide20.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21.xml" ContentType="application/vnd.openxmlformats-officedocument.presentationml.notesSlide+xml"/>
  <Override PartName="/ppt/tags/tag67.xml" ContentType="application/vnd.openxmlformats-officedocument.presentationml.tags+xml"/>
  <Override PartName="/ppt/notesSlides/notesSlide22.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23.xml" ContentType="application/vnd.openxmlformats-officedocument.presentationml.notesSlide+xml"/>
  <Override PartName="/ppt/tags/tag77.xml" ContentType="application/vnd.openxmlformats-officedocument.presentationml.tags+xml"/>
  <Override PartName="/ppt/notesSlides/notesSlide24.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notesSlides/notesSlide25.xml" ContentType="application/vnd.openxmlformats-officedocument.presentationml.notesSlide+xml"/>
  <Override PartName="/ppt/tags/tag80.xml" ContentType="application/vnd.openxmlformats-officedocument.presentationml.tags+xml"/>
  <Override PartName="/ppt/notesSlides/notesSlide26.xml" ContentType="application/vnd.openxmlformats-officedocument.presentationml.notesSlide+xml"/>
  <Override PartName="/ppt/tags/tag81.xml" ContentType="application/vnd.openxmlformats-officedocument.presentationml.tags+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4"/>
  </p:notesMasterIdLst>
  <p:sldIdLst>
    <p:sldId id="256" r:id="rId5"/>
    <p:sldId id="641" r:id="rId6"/>
    <p:sldId id="642" r:id="rId7"/>
    <p:sldId id="2147471986" r:id="rId8"/>
    <p:sldId id="2147471864" r:id="rId9"/>
    <p:sldId id="2147471905" r:id="rId10"/>
    <p:sldId id="2147471906" r:id="rId11"/>
    <p:sldId id="2147471907" r:id="rId12"/>
    <p:sldId id="2147471862" r:id="rId13"/>
    <p:sldId id="2147471865" r:id="rId14"/>
    <p:sldId id="2147471912" r:id="rId15"/>
    <p:sldId id="2147471913" r:id="rId16"/>
    <p:sldId id="2147471957" r:id="rId17"/>
    <p:sldId id="2147471960" r:id="rId18"/>
    <p:sldId id="2147471959" r:id="rId19"/>
    <p:sldId id="2147471958" r:id="rId20"/>
    <p:sldId id="2147471928" r:id="rId21"/>
    <p:sldId id="2147471922" r:id="rId22"/>
    <p:sldId id="2147471923" r:id="rId23"/>
    <p:sldId id="2147471930" r:id="rId24"/>
    <p:sldId id="2147471925" r:id="rId25"/>
    <p:sldId id="2147471932" r:id="rId26"/>
    <p:sldId id="2147471927" r:id="rId27"/>
    <p:sldId id="2147471966" r:id="rId28"/>
    <p:sldId id="2147471921" r:id="rId29"/>
    <p:sldId id="2147471967" r:id="rId30"/>
    <p:sldId id="2147471936" r:id="rId31"/>
    <p:sldId id="2147471931" r:id="rId32"/>
    <p:sldId id="2147471938" r:id="rId33"/>
    <p:sldId id="2147471933" r:id="rId34"/>
    <p:sldId id="2147471934" r:id="rId35"/>
    <p:sldId id="2147471935" r:id="rId36"/>
    <p:sldId id="2147471972" r:id="rId37"/>
    <p:sldId id="2147471970" r:id="rId38"/>
    <p:sldId id="2147471971" r:id="rId39"/>
    <p:sldId id="2147471940" r:id="rId40"/>
    <p:sldId id="2147471976" r:id="rId41"/>
    <p:sldId id="2147471974" r:id="rId42"/>
    <p:sldId id="2147471926" r:id="rId43"/>
    <p:sldId id="2147471939" r:id="rId44"/>
    <p:sldId id="2147471924" r:id="rId45"/>
    <p:sldId id="2147471973" r:id="rId46"/>
    <p:sldId id="2147471977" r:id="rId47"/>
    <p:sldId id="2147471942" r:id="rId48"/>
    <p:sldId id="2147471943" r:id="rId49"/>
    <p:sldId id="2147471979" r:id="rId50"/>
    <p:sldId id="2147471987" r:id="rId51"/>
    <p:sldId id="2147471947" r:id="rId52"/>
    <p:sldId id="2147471948" r:id="rId53"/>
    <p:sldId id="2147471951" r:id="rId54"/>
    <p:sldId id="2147471952" r:id="rId55"/>
    <p:sldId id="2147471953" r:id="rId56"/>
    <p:sldId id="2147471954" r:id="rId57"/>
    <p:sldId id="2147471955" r:id="rId58"/>
    <p:sldId id="2147471956" r:id="rId59"/>
    <p:sldId id="2147471988" r:id="rId60"/>
    <p:sldId id="2147471904" r:id="rId61"/>
    <p:sldId id="720" r:id="rId62"/>
    <p:sldId id="826" r:id="rId63"/>
  </p:sldIdLst>
  <p:sldSz cx="12192000" cy="6858000"/>
  <p:notesSz cx="6858000" cy="9144000"/>
  <p:custDataLst>
    <p:tags r:id="rId6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2023 CSAVR Conference - Charting Our Course: Maximizing VR Resources: Increasing Customer Outcomes" id="{7004EFDF-69F3-4A03-BADA-E3C62EA2580E}">
          <p14:sldIdLst>
            <p14:sldId id="256"/>
            <p14:sldId id="641"/>
            <p14:sldId id="642"/>
            <p14:sldId id="2147471986"/>
            <p14:sldId id="2147471864"/>
            <p14:sldId id="2147471905"/>
            <p14:sldId id="2147471906"/>
            <p14:sldId id="2147471907"/>
            <p14:sldId id="2147471862"/>
            <p14:sldId id="2147471865"/>
            <p14:sldId id="2147471912"/>
            <p14:sldId id="2147471913"/>
            <p14:sldId id="2147471957"/>
            <p14:sldId id="2147471960"/>
            <p14:sldId id="2147471959"/>
            <p14:sldId id="2147471958"/>
            <p14:sldId id="2147471928"/>
            <p14:sldId id="2147471922"/>
            <p14:sldId id="2147471923"/>
            <p14:sldId id="2147471930"/>
            <p14:sldId id="2147471925"/>
            <p14:sldId id="2147471932"/>
            <p14:sldId id="2147471927"/>
            <p14:sldId id="2147471966"/>
            <p14:sldId id="2147471921"/>
            <p14:sldId id="2147471967"/>
            <p14:sldId id="2147471936"/>
            <p14:sldId id="2147471931"/>
            <p14:sldId id="2147471938"/>
            <p14:sldId id="2147471933"/>
            <p14:sldId id="2147471934"/>
            <p14:sldId id="2147471935"/>
            <p14:sldId id="2147471972"/>
            <p14:sldId id="2147471970"/>
            <p14:sldId id="2147471971"/>
            <p14:sldId id="2147471940"/>
            <p14:sldId id="2147471976"/>
            <p14:sldId id="2147471974"/>
            <p14:sldId id="2147471926"/>
            <p14:sldId id="2147471939"/>
            <p14:sldId id="2147471924"/>
            <p14:sldId id="2147471973"/>
            <p14:sldId id="2147471977"/>
            <p14:sldId id="2147471942"/>
            <p14:sldId id="2147471943"/>
            <p14:sldId id="2147471979"/>
            <p14:sldId id="2147471987"/>
            <p14:sldId id="2147471947"/>
            <p14:sldId id="2147471948"/>
            <p14:sldId id="2147471951"/>
            <p14:sldId id="2147471952"/>
            <p14:sldId id="2147471953"/>
            <p14:sldId id="2147471954"/>
            <p14:sldId id="2147471955"/>
            <p14:sldId id="2147471956"/>
            <p14:sldId id="2147471988"/>
            <p14:sldId id="2147471904"/>
            <p14:sldId id="720"/>
            <p14:sldId id="82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udio Moya" initials="CM" lastIdx="1" clrIdx="0">
    <p:extLst>
      <p:ext uri="{19B8F6BF-5375-455C-9EA6-DF929625EA0E}">
        <p15:presenceInfo xmlns:p15="http://schemas.microsoft.com/office/powerpoint/2012/main" userId="S::moya@eri-wi.org::952a9161-3561-42aa-a1f1-acb93a4604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BFC8"/>
    <a:srgbClr val="4E7572"/>
    <a:srgbClr val="BBCFCD"/>
    <a:srgbClr val="D6B48A"/>
    <a:srgbClr val="8E9EAC"/>
    <a:srgbClr val="4C7A76"/>
    <a:srgbClr val="738698"/>
    <a:srgbClr val="FFFFFF"/>
    <a:srgbClr val="DDC19E"/>
    <a:srgbClr val="1636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24D3B0-AFF4-44A2-8EE6-7698E6674EF1}" v="1" dt="2023-04-13T14:22:22.2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snapToGrid="0">
      <p:cViewPr varScale="1">
        <p:scale>
          <a:sx n="108" d="100"/>
          <a:sy n="108" d="100"/>
        </p:scale>
        <p:origin x="68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71"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n Beck" userId="fe1bdb2f-e0a0-410f-b38d-ae32612d3e74" providerId="ADAL" clId="{9824D3B0-AFF4-44A2-8EE6-7698E6674EF1}"/>
    <pc:docChg chg="custSel modSld">
      <pc:chgData name="Erin Beck" userId="fe1bdb2f-e0a0-410f-b38d-ae32612d3e74" providerId="ADAL" clId="{9824D3B0-AFF4-44A2-8EE6-7698E6674EF1}" dt="2023-04-13T14:25:40.576" v="11" actId="13244"/>
      <pc:docMkLst>
        <pc:docMk/>
      </pc:docMkLst>
      <pc:sldChg chg="modSp mod">
        <pc:chgData name="Erin Beck" userId="fe1bdb2f-e0a0-410f-b38d-ae32612d3e74" providerId="ADAL" clId="{9824D3B0-AFF4-44A2-8EE6-7698E6674EF1}" dt="2023-04-13T14:24:37.975" v="7" actId="13244"/>
        <pc:sldMkLst>
          <pc:docMk/>
          <pc:sldMk cId="3792468204" sldId="256"/>
        </pc:sldMkLst>
        <pc:spChg chg="ord">
          <ac:chgData name="Erin Beck" userId="fe1bdb2f-e0a0-410f-b38d-ae32612d3e74" providerId="ADAL" clId="{9824D3B0-AFF4-44A2-8EE6-7698E6674EF1}" dt="2023-04-13T14:24:37.975" v="7" actId="13244"/>
          <ac:spMkLst>
            <pc:docMk/>
            <pc:sldMk cId="3792468204" sldId="256"/>
            <ac:spMk id="3" creationId="{8E1CC8EA-B0C3-22AB-7C2C-01961C7A3163}"/>
          </ac:spMkLst>
        </pc:spChg>
      </pc:sldChg>
      <pc:sldChg chg="modSp mod">
        <pc:chgData name="Erin Beck" userId="fe1bdb2f-e0a0-410f-b38d-ae32612d3e74" providerId="ADAL" clId="{9824D3B0-AFF4-44A2-8EE6-7698E6674EF1}" dt="2023-04-13T14:23:45.278" v="4" actId="13244"/>
        <pc:sldMkLst>
          <pc:docMk/>
          <pc:sldMk cId="2999356788" sldId="642"/>
        </pc:sldMkLst>
        <pc:spChg chg="ord">
          <ac:chgData name="Erin Beck" userId="fe1bdb2f-e0a0-410f-b38d-ae32612d3e74" providerId="ADAL" clId="{9824D3B0-AFF4-44A2-8EE6-7698E6674EF1}" dt="2023-04-13T14:23:45.278" v="4" actId="13244"/>
          <ac:spMkLst>
            <pc:docMk/>
            <pc:sldMk cId="2999356788" sldId="642"/>
            <ac:spMk id="24" creationId="{AB3A46C6-66A5-5228-D99A-D8203D358895}"/>
          </ac:spMkLst>
        </pc:spChg>
      </pc:sldChg>
      <pc:sldChg chg="modSp mod">
        <pc:chgData name="Erin Beck" userId="fe1bdb2f-e0a0-410f-b38d-ae32612d3e74" providerId="ADAL" clId="{9824D3B0-AFF4-44A2-8EE6-7698E6674EF1}" dt="2023-04-13T14:25:40.576" v="11" actId="13244"/>
        <pc:sldMkLst>
          <pc:docMk/>
          <pc:sldMk cId="3834983895" sldId="2147471913"/>
        </pc:sldMkLst>
        <pc:spChg chg="ord">
          <ac:chgData name="Erin Beck" userId="fe1bdb2f-e0a0-410f-b38d-ae32612d3e74" providerId="ADAL" clId="{9824D3B0-AFF4-44A2-8EE6-7698E6674EF1}" dt="2023-04-13T14:25:18.940" v="9" actId="13244"/>
          <ac:spMkLst>
            <pc:docMk/>
            <pc:sldMk cId="3834983895" sldId="2147471913"/>
            <ac:spMk id="4" creationId="{A4C9D1D7-9E41-BB16-2878-4753D63D62DA}"/>
          </ac:spMkLst>
        </pc:spChg>
        <pc:spChg chg="ord">
          <ac:chgData name="Erin Beck" userId="fe1bdb2f-e0a0-410f-b38d-ae32612d3e74" providerId="ADAL" clId="{9824D3B0-AFF4-44A2-8EE6-7698E6674EF1}" dt="2023-04-13T14:25:40.576" v="11" actId="13244"/>
          <ac:spMkLst>
            <pc:docMk/>
            <pc:sldMk cId="3834983895" sldId="2147471913"/>
            <ac:spMk id="6" creationId="{A426D47B-F60B-1BC7-3B4D-BBDE22F2843F}"/>
          </ac:spMkLst>
        </pc:spChg>
      </pc:sldChg>
      <pc:sldChg chg="addSp delSp modSp mod">
        <pc:chgData name="Erin Beck" userId="fe1bdb2f-e0a0-410f-b38d-ae32612d3e74" providerId="ADAL" clId="{9824D3B0-AFF4-44A2-8EE6-7698E6674EF1}" dt="2023-04-13T14:22:29.958" v="3" actId="1076"/>
        <pc:sldMkLst>
          <pc:docMk/>
          <pc:sldMk cId="199275748" sldId="2147471954"/>
        </pc:sldMkLst>
        <pc:spChg chg="del">
          <ac:chgData name="Erin Beck" userId="fe1bdb2f-e0a0-410f-b38d-ae32612d3e74" providerId="ADAL" clId="{9824D3B0-AFF4-44A2-8EE6-7698E6674EF1}" dt="2023-04-13T14:22:21.878" v="0" actId="478"/>
          <ac:spMkLst>
            <pc:docMk/>
            <pc:sldMk cId="199275748" sldId="2147471954"/>
            <ac:spMk id="3" creationId="{6C9DA51D-88D1-BF7E-3291-BB0BFF7FA86A}"/>
          </ac:spMkLst>
        </pc:spChg>
        <pc:spChg chg="add del mod">
          <ac:chgData name="Erin Beck" userId="fe1bdb2f-e0a0-410f-b38d-ae32612d3e74" providerId="ADAL" clId="{9824D3B0-AFF4-44A2-8EE6-7698E6674EF1}" dt="2023-04-13T14:22:25.008" v="2" actId="478"/>
          <ac:spMkLst>
            <pc:docMk/>
            <pc:sldMk cId="199275748" sldId="2147471954"/>
            <ac:spMk id="5" creationId="{EB1B74AE-C2DB-7603-219B-123AEA1D9883}"/>
          </ac:spMkLst>
        </pc:spChg>
        <pc:spChg chg="add mod">
          <ac:chgData name="Erin Beck" userId="fe1bdb2f-e0a0-410f-b38d-ae32612d3e74" providerId="ADAL" clId="{9824D3B0-AFF4-44A2-8EE6-7698E6674EF1}" dt="2023-04-13T14:22:29.958" v="3" actId="1076"/>
          <ac:spMkLst>
            <pc:docMk/>
            <pc:sldMk cId="199275748" sldId="2147471954"/>
            <ac:spMk id="6" creationId="{109AC054-A41C-4B4E-CC70-F6CBE01350A6}"/>
          </ac:spMkLst>
        </pc:spChg>
      </pc:sldChg>
      <pc:sldChg chg="modSp mod">
        <pc:chgData name="Erin Beck" userId="fe1bdb2f-e0a0-410f-b38d-ae32612d3e74" providerId="ADAL" clId="{9824D3B0-AFF4-44A2-8EE6-7698E6674EF1}" dt="2023-04-13T14:24:15.400" v="6" actId="13244"/>
        <pc:sldMkLst>
          <pc:docMk/>
          <pc:sldMk cId="896149488" sldId="2147471988"/>
        </pc:sldMkLst>
        <pc:spChg chg="ord">
          <ac:chgData name="Erin Beck" userId="fe1bdb2f-e0a0-410f-b38d-ae32612d3e74" providerId="ADAL" clId="{9824D3B0-AFF4-44A2-8EE6-7698E6674EF1}" dt="2023-04-13T14:24:15.400" v="6" actId="13244"/>
          <ac:spMkLst>
            <pc:docMk/>
            <pc:sldMk cId="896149488" sldId="2147471988"/>
            <ac:spMk id="3" creationId="{F55E8B38-002C-4DEB-AE93-49C3CDADA3C9}"/>
          </ac:spMkLst>
        </pc:spChg>
      </pc:sldChg>
    </pc:docChg>
  </pc:docChgLst>
  <pc:docChgLst>
    <pc:chgData name="Theresa Kulow" userId="b0e1690b-5e60-4f2f-a850-8c6fd8336e9a" providerId="ADAL" clId="{E9276A6B-9F3F-4A80-A261-12EC9D777A72}"/>
    <pc:docChg chg="custSel modSld replTag delTag">
      <pc:chgData name="Theresa Kulow" userId="b0e1690b-5e60-4f2f-a850-8c6fd8336e9a" providerId="ADAL" clId="{E9276A6B-9F3F-4A80-A261-12EC9D777A72}" dt="2023-04-13T14:52:31.331" v="129" actId="1076"/>
      <pc:docMkLst>
        <pc:docMk/>
      </pc:docMkLst>
      <pc:sldChg chg="replTag delTag">
        <pc:chgData name="Theresa Kulow" userId="b0e1690b-5e60-4f2f-a850-8c6fd8336e9a" providerId="ADAL" clId="{E9276A6B-9F3F-4A80-A261-12EC9D777A72}" dt="2023-04-13T14:51:14.998" v="48"/>
        <pc:sldMkLst>
          <pc:docMk/>
          <pc:sldMk cId="3792468204" sldId="256"/>
        </pc:sldMkLst>
      </pc:sldChg>
      <pc:sldChg chg="replTag delTag">
        <pc:chgData name="Theresa Kulow" userId="b0e1690b-5e60-4f2f-a850-8c6fd8336e9a" providerId="ADAL" clId="{E9276A6B-9F3F-4A80-A261-12EC9D777A72}" dt="2023-04-13T14:51:13.030" v="44"/>
        <pc:sldMkLst>
          <pc:docMk/>
          <pc:sldMk cId="2397093" sldId="641"/>
        </pc:sldMkLst>
      </pc:sldChg>
      <pc:sldChg chg="modSp mod replTag delTag">
        <pc:chgData name="Theresa Kulow" userId="b0e1690b-5e60-4f2f-a850-8c6fd8336e9a" providerId="ADAL" clId="{E9276A6B-9F3F-4A80-A261-12EC9D777A72}" dt="2023-04-13T14:52:31.331" v="129" actId="1076"/>
        <pc:sldMkLst>
          <pc:docMk/>
          <pc:sldMk cId="2999356788" sldId="642"/>
        </pc:sldMkLst>
        <pc:spChg chg="mod">
          <ac:chgData name="Theresa Kulow" userId="b0e1690b-5e60-4f2f-a850-8c6fd8336e9a" providerId="ADAL" clId="{E9276A6B-9F3F-4A80-A261-12EC9D777A72}" dt="2023-04-13T14:52:31.331" v="129" actId="1076"/>
          <ac:spMkLst>
            <pc:docMk/>
            <pc:sldMk cId="2999356788" sldId="642"/>
            <ac:spMk id="2" creationId="{09F9996C-A4D8-4434-903C-85761EC07986}"/>
          </ac:spMkLst>
        </pc:spChg>
        <pc:spChg chg="mod">
          <ac:chgData name="Theresa Kulow" userId="b0e1690b-5e60-4f2f-a850-8c6fd8336e9a" providerId="ADAL" clId="{E9276A6B-9F3F-4A80-A261-12EC9D777A72}" dt="2023-04-13T14:52:21.122" v="128" actId="255"/>
          <ac:spMkLst>
            <pc:docMk/>
            <pc:sldMk cId="2999356788" sldId="642"/>
            <ac:spMk id="9" creationId="{022A29F8-2979-8E3B-B54D-D415CA0CB933}"/>
          </ac:spMkLst>
        </pc:spChg>
        <pc:spChg chg="mod">
          <ac:chgData name="Theresa Kulow" userId="b0e1690b-5e60-4f2f-a850-8c6fd8336e9a" providerId="ADAL" clId="{E9276A6B-9F3F-4A80-A261-12EC9D777A72}" dt="2023-04-13T14:52:14.480" v="127" actId="255"/>
          <ac:spMkLst>
            <pc:docMk/>
            <pc:sldMk cId="2999356788" sldId="642"/>
            <ac:spMk id="23" creationId="{92BE398B-396C-42E0-9E9C-BFFFAFB7E46C}"/>
          </ac:spMkLst>
        </pc:spChg>
      </pc:sldChg>
      <pc:sldChg chg="replTag delTag">
        <pc:chgData name="Theresa Kulow" userId="b0e1690b-5e60-4f2f-a850-8c6fd8336e9a" providerId="ADAL" clId="{E9276A6B-9F3F-4A80-A261-12EC9D777A72}" dt="2023-04-13T14:51:19.010" v="52"/>
        <pc:sldMkLst>
          <pc:docMk/>
          <pc:sldMk cId="2849548232" sldId="720"/>
        </pc:sldMkLst>
      </pc:sldChg>
      <pc:sldChg chg="replTag delTag">
        <pc:chgData name="Theresa Kulow" userId="b0e1690b-5e60-4f2f-a850-8c6fd8336e9a" providerId="ADAL" clId="{E9276A6B-9F3F-4A80-A261-12EC9D777A72}" dt="2023-04-13T14:51:50.300" v="108"/>
        <pc:sldMkLst>
          <pc:docMk/>
          <pc:sldMk cId="117812537" sldId="826"/>
        </pc:sldMkLst>
      </pc:sldChg>
      <pc:sldChg chg="replTag delTag">
        <pc:chgData name="Theresa Kulow" userId="b0e1690b-5e60-4f2f-a850-8c6fd8336e9a" providerId="ADAL" clId="{E9276A6B-9F3F-4A80-A261-12EC9D777A72}" dt="2023-04-13T14:51:50.701" v="110"/>
        <pc:sldMkLst>
          <pc:docMk/>
          <pc:sldMk cId="2616192949" sldId="2147471904"/>
        </pc:sldMkLst>
      </pc:sldChg>
      <pc:sldChg chg="replTag delTag">
        <pc:chgData name="Theresa Kulow" userId="b0e1690b-5e60-4f2f-a850-8c6fd8336e9a" providerId="ADAL" clId="{E9276A6B-9F3F-4A80-A261-12EC9D777A72}" dt="2023-04-13T14:51:12.775" v="42"/>
        <pc:sldMkLst>
          <pc:docMk/>
          <pc:sldMk cId="192015334" sldId="2147471905"/>
        </pc:sldMkLst>
      </pc:sldChg>
      <pc:sldChg chg="replTag delTag">
        <pc:chgData name="Theresa Kulow" userId="b0e1690b-5e60-4f2f-a850-8c6fd8336e9a" providerId="ADAL" clId="{E9276A6B-9F3F-4A80-A261-12EC9D777A72}" dt="2023-04-13T14:51:43.006" v="76"/>
        <pc:sldMkLst>
          <pc:docMk/>
          <pc:sldMk cId="3014631476" sldId="2147471924"/>
        </pc:sldMkLst>
      </pc:sldChg>
      <pc:sldChg chg="replTag delTag">
        <pc:chgData name="Theresa Kulow" userId="b0e1690b-5e60-4f2f-a850-8c6fd8336e9a" providerId="ADAL" clId="{E9276A6B-9F3F-4A80-A261-12EC9D777A72}" dt="2023-04-13T14:51:12.497" v="40"/>
        <pc:sldMkLst>
          <pc:docMk/>
          <pc:sldMk cId="2189011789" sldId="2147471928"/>
        </pc:sldMkLst>
      </pc:sldChg>
      <pc:sldChg chg="replTag delTag">
        <pc:chgData name="Theresa Kulow" userId="b0e1690b-5e60-4f2f-a850-8c6fd8336e9a" providerId="ADAL" clId="{E9276A6B-9F3F-4A80-A261-12EC9D777A72}" dt="2023-04-13T14:51:44.492" v="88"/>
        <pc:sldMkLst>
          <pc:docMk/>
          <pc:sldMk cId="801583064" sldId="2147471931"/>
        </pc:sldMkLst>
      </pc:sldChg>
      <pc:sldChg chg="replTag delTag">
        <pc:chgData name="Theresa Kulow" userId="b0e1690b-5e60-4f2f-a850-8c6fd8336e9a" providerId="ADAL" clId="{E9276A6B-9F3F-4A80-A261-12EC9D777A72}" dt="2023-04-13T14:51:46.277" v="92"/>
        <pc:sldMkLst>
          <pc:docMk/>
          <pc:sldMk cId="2030375410" sldId="2147471933"/>
        </pc:sldMkLst>
      </pc:sldChg>
      <pc:sldChg chg="replTag delTag">
        <pc:chgData name="Theresa Kulow" userId="b0e1690b-5e60-4f2f-a850-8c6fd8336e9a" providerId="ADAL" clId="{E9276A6B-9F3F-4A80-A261-12EC9D777A72}" dt="2023-04-13T14:51:47.995" v="94"/>
        <pc:sldMkLst>
          <pc:docMk/>
          <pc:sldMk cId="3581745029" sldId="2147471934"/>
        </pc:sldMkLst>
      </pc:sldChg>
      <pc:sldChg chg="replTag delTag">
        <pc:chgData name="Theresa Kulow" userId="b0e1690b-5e60-4f2f-a850-8c6fd8336e9a" providerId="ADAL" clId="{E9276A6B-9F3F-4A80-A261-12EC9D777A72}" dt="2023-04-13T14:51:48.583" v="96"/>
        <pc:sldMkLst>
          <pc:docMk/>
          <pc:sldMk cId="3496109795" sldId="2147471935"/>
        </pc:sldMkLst>
      </pc:sldChg>
      <pc:sldChg chg="replTag delTag">
        <pc:chgData name="Theresa Kulow" userId="b0e1690b-5e60-4f2f-a850-8c6fd8336e9a" providerId="ADAL" clId="{E9276A6B-9F3F-4A80-A261-12EC9D777A72}" dt="2023-04-13T14:51:11.954" v="36"/>
        <pc:sldMkLst>
          <pc:docMk/>
          <pc:sldMk cId="24251323" sldId="2147471936"/>
        </pc:sldMkLst>
      </pc:sldChg>
      <pc:sldChg chg="replTag delTag">
        <pc:chgData name="Theresa Kulow" userId="b0e1690b-5e60-4f2f-a850-8c6fd8336e9a" providerId="ADAL" clId="{E9276A6B-9F3F-4A80-A261-12EC9D777A72}" dt="2023-04-13T14:51:44.699" v="90"/>
        <pc:sldMkLst>
          <pc:docMk/>
          <pc:sldMk cId="73194409" sldId="2147471938"/>
        </pc:sldMkLst>
      </pc:sldChg>
      <pc:sldChg chg="replTag delTag">
        <pc:chgData name="Theresa Kulow" userId="b0e1690b-5e60-4f2f-a850-8c6fd8336e9a" providerId="ADAL" clId="{E9276A6B-9F3F-4A80-A261-12EC9D777A72}" dt="2023-04-13T14:51:43.251" v="78"/>
        <pc:sldMkLst>
          <pc:docMk/>
          <pc:sldMk cId="2430573980" sldId="2147471940"/>
        </pc:sldMkLst>
      </pc:sldChg>
      <pc:sldChg chg="replTag delTag">
        <pc:chgData name="Theresa Kulow" userId="b0e1690b-5e60-4f2f-a850-8c6fd8336e9a" providerId="ADAL" clId="{E9276A6B-9F3F-4A80-A261-12EC9D777A72}" dt="2023-04-13T14:51:10.594" v="26"/>
        <pc:sldMkLst>
          <pc:docMk/>
          <pc:sldMk cId="3327434751" sldId="2147471943"/>
        </pc:sldMkLst>
      </pc:sldChg>
      <pc:sldChg chg="replTag delTag">
        <pc:chgData name="Theresa Kulow" userId="b0e1690b-5e60-4f2f-a850-8c6fd8336e9a" providerId="ADAL" clId="{E9276A6B-9F3F-4A80-A261-12EC9D777A72}" dt="2023-04-13T14:51:09.994" v="22"/>
        <pc:sldMkLst>
          <pc:docMk/>
          <pc:sldMk cId="3048131809" sldId="2147471948"/>
        </pc:sldMkLst>
      </pc:sldChg>
      <pc:sldChg chg="replTag delTag">
        <pc:chgData name="Theresa Kulow" userId="b0e1690b-5e60-4f2f-a850-8c6fd8336e9a" providerId="ADAL" clId="{E9276A6B-9F3F-4A80-A261-12EC9D777A72}" dt="2023-04-13T14:51:50.005" v="104"/>
        <pc:sldMkLst>
          <pc:docMk/>
          <pc:sldMk cId="1431655994" sldId="2147471951"/>
        </pc:sldMkLst>
      </pc:sldChg>
      <pc:sldChg chg="replTag delTag">
        <pc:chgData name="Theresa Kulow" userId="b0e1690b-5e60-4f2f-a850-8c6fd8336e9a" providerId="ADAL" clId="{E9276A6B-9F3F-4A80-A261-12EC9D777A72}" dt="2023-04-13T14:51:54.149" v="122"/>
        <pc:sldMkLst>
          <pc:docMk/>
          <pc:sldMk cId="1178079942" sldId="2147471952"/>
        </pc:sldMkLst>
      </pc:sldChg>
      <pc:sldChg chg="replTag delTag">
        <pc:chgData name="Theresa Kulow" userId="b0e1690b-5e60-4f2f-a850-8c6fd8336e9a" providerId="ADAL" clId="{E9276A6B-9F3F-4A80-A261-12EC9D777A72}" dt="2023-04-13T14:51:52.346" v="118"/>
        <pc:sldMkLst>
          <pc:docMk/>
          <pc:sldMk cId="4080879521" sldId="2147471953"/>
        </pc:sldMkLst>
      </pc:sldChg>
      <pc:sldChg chg="replTag delTag">
        <pc:chgData name="Theresa Kulow" userId="b0e1690b-5e60-4f2f-a850-8c6fd8336e9a" providerId="ADAL" clId="{E9276A6B-9F3F-4A80-A261-12EC9D777A72}" dt="2023-04-13T14:51:51.854" v="116"/>
        <pc:sldMkLst>
          <pc:docMk/>
          <pc:sldMk cId="199275748" sldId="2147471954"/>
        </pc:sldMkLst>
      </pc:sldChg>
      <pc:sldChg chg="replTag delTag">
        <pc:chgData name="Theresa Kulow" userId="b0e1690b-5e60-4f2f-a850-8c6fd8336e9a" providerId="ADAL" clId="{E9276A6B-9F3F-4A80-A261-12EC9D777A72}" dt="2023-04-13T14:51:51.247" v="114"/>
        <pc:sldMkLst>
          <pc:docMk/>
          <pc:sldMk cId="1273542372" sldId="2147471955"/>
        </pc:sldMkLst>
      </pc:sldChg>
      <pc:sldChg chg="replTag delTag">
        <pc:chgData name="Theresa Kulow" userId="b0e1690b-5e60-4f2f-a850-8c6fd8336e9a" providerId="ADAL" clId="{E9276A6B-9F3F-4A80-A261-12EC9D777A72}" dt="2023-04-13T14:51:51.010" v="112"/>
        <pc:sldMkLst>
          <pc:docMk/>
          <pc:sldMk cId="2843248313" sldId="2147471956"/>
        </pc:sldMkLst>
      </pc:sldChg>
      <pc:sldChg chg="replTag delTag">
        <pc:chgData name="Theresa Kulow" userId="b0e1690b-5e60-4f2f-a850-8c6fd8336e9a" providerId="ADAL" clId="{E9276A6B-9F3F-4A80-A261-12EC9D777A72}" dt="2023-04-13T14:51:43.799" v="86"/>
        <pc:sldMkLst>
          <pc:docMk/>
          <pc:sldMk cId="1176314981" sldId="2147471966"/>
        </pc:sldMkLst>
      </pc:sldChg>
      <pc:sldChg chg="replTag delTag">
        <pc:chgData name="Theresa Kulow" userId="b0e1690b-5e60-4f2f-a850-8c6fd8336e9a" providerId="ADAL" clId="{E9276A6B-9F3F-4A80-A261-12EC9D777A72}" dt="2023-04-13T14:51:49.411" v="100"/>
        <pc:sldMkLst>
          <pc:docMk/>
          <pc:sldMk cId="660718682" sldId="2147471970"/>
        </pc:sldMkLst>
      </pc:sldChg>
      <pc:sldChg chg="replTag delTag">
        <pc:chgData name="Theresa Kulow" userId="b0e1690b-5e60-4f2f-a850-8c6fd8336e9a" providerId="ADAL" clId="{E9276A6B-9F3F-4A80-A261-12EC9D777A72}" dt="2023-04-13T14:51:49.214" v="98"/>
        <pc:sldMkLst>
          <pc:docMk/>
          <pc:sldMk cId="2497764094" sldId="2147471972"/>
        </pc:sldMkLst>
      </pc:sldChg>
      <pc:sldChg chg="replTag delTag">
        <pc:chgData name="Theresa Kulow" userId="b0e1690b-5e60-4f2f-a850-8c6fd8336e9a" providerId="ADAL" clId="{E9276A6B-9F3F-4A80-A261-12EC9D777A72}" dt="2023-04-13T14:51:42.981" v="74"/>
        <pc:sldMkLst>
          <pc:docMk/>
          <pc:sldMk cId="1473956795" sldId="2147471973"/>
        </pc:sldMkLst>
      </pc:sldChg>
      <pc:sldChg chg="replTag delTag">
        <pc:chgData name="Theresa Kulow" userId="b0e1690b-5e60-4f2f-a850-8c6fd8336e9a" providerId="ADAL" clId="{E9276A6B-9F3F-4A80-A261-12EC9D777A72}" dt="2023-04-13T14:51:49.510" v="102"/>
        <pc:sldMkLst>
          <pc:docMk/>
          <pc:sldMk cId="1072923503" sldId="2147471976"/>
        </pc:sldMkLst>
      </pc:sldChg>
      <pc:sldChg chg="replTag delTag">
        <pc:chgData name="Theresa Kulow" userId="b0e1690b-5e60-4f2f-a850-8c6fd8336e9a" providerId="ADAL" clId="{E9276A6B-9F3F-4A80-A261-12EC9D777A72}" dt="2023-04-13T14:51:42.739" v="72"/>
        <pc:sldMkLst>
          <pc:docMk/>
          <pc:sldMk cId="907703348" sldId="2147471979"/>
        </pc:sldMkLst>
      </pc:sldChg>
      <pc:sldChg chg="replTag delTag">
        <pc:chgData name="Theresa Kulow" userId="b0e1690b-5e60-4f2f-a850-8c6fd8336e9a" providerId="ADAL" clId="{E9276A6B-9F3F-4A80-A261-12EC9D777A72}" dt="2023-04-13T14:51:42.713" v="70"/>
        <pc:sldMkLst>
          <pc:docMk/>
          <pc:sldMk cId="1116222095" sldId="2147471987"/>
        </pc:sldMkLst>
      </pc:sldChg>
      <pc:sldChg chg="replTag delTag">
        <pc:chgData name="Theresa Kulow" userId="b0e1690b-5e60-4f2f-a850-8c6fd8336e9a" providerId="ADAL" clId="{E9276A6B-9F3F-4A80-A261-12EC9D777A72}" dt="2023-04-13T14:51:20.598" v="56"/>
        <pc:sldMkLst>
          <pc:docMk/>
          <pc:sldMk cId="896149488" sldId="21474719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C7AEB7-D65B-4BDC-9ACE-1F18108F2AB0}" type="datetimeFigureOut">
              <a:rPr lang="en-US" smtClean="0"/>
              <a:t>4/13/2023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7A3FB9-EA21-459E-9502-135014CDD12C}" type="slidenum">
              <a:rPr lang="en-US" smtClean="0"/>
              <a:t>‹#›</a:t>
            </a:fld>
            <a:endParaRPr lang="en-US"/>
          </a:p>
        </p:txBody>
      </p:sp>
    </p:spTree>
    <p:extLst>
      <p:ext uri="{BB962C8B-B14F-4D97-AF65-F5344CB8AC3E}">
        <p14:creationId xmlns:p14="http://schemas.microsoft.com/office/powerpoint/2010/main" val="2471119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7A3FB9-EA21-459E-9502-135014CDD12C}" type="slidenum">
              <a:rPr lang="en-US" smtClean="0"/>
              <a:t>1</a:t>
            </a:fld>
            <a:endParaRPr lang="en-US"/>
          </a:p>
        </p:txBody>
      </p:sp>
    </p:spTree>
    <p:extLst>
      <p:ext uri="{BB962C8B-B14F-4D97-AF65-F5344CB8AC3E}">
        <p14:creationId xmlns:p14="http://schemas.microsoft.com/office/powerpoint/2010/main" val="4055878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7A3FB9-EA21-459E-9502-135014CDD12C}" type="slidenum">
              <a:rPr lang="en-US" smtClean="0"/>
              <a:t>18</a:t>
            </a:fld>
            <a:endParaRPr lang="en-US"/>
          </a:p>
        </p:txBody>
      </p:sp>
    </p:spTree>
    <p:extLst>
      <p:ext uri="{BB962C8B-B14F-4D97-AF65-F5344CB8AC3E}">
        <p14:creationId xmlns:p14="http://schemas.microsoft.com/office/powerpoint/2010/main" val="2401629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7A3FB9-EA21-459E-9502-135014CDD12C}" type="slidenum">
              <a:rPr lang="en-US" smtClean="0"/>
              <a:t>19</a:t>
            </a:fld>
            <a:endParaRPr lang="en-US"/>
          </a:p>
        </p:txBody>
      </p:sp>
    </p:spTree>
    <p:extLst>
      <p:ext uri="{BB962C8B-B14F-4D97-AF65-F5344CB8AC3E}">
        <p14:creationId xmlns:p14="http://schemas.microsoft.com/office/powerpoint/2010/main" val="4189102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7A3FB9-EA21-459E-9502-135014CDD12C}" type="slidenum">
              <a:rPr lang="en-US" smtClean="0"/>
              <a:t>21</a:t>
            </a:fld>
            <a:endParaRPr lang="en-US"/>
          </a:p>
        </p:txBody>
      </p:sp>
    </p:spTree>
    <p:extLst>
      <p:ext uri="{BB962C8B-B14F-4D97-AF65-F5344CB8AC3E}">
        <p14:creationId xmlns:p14="http://schemas.microsoft.com/office/powerpoint/2010/main" val="4184207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f41f7b77f2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f41f7b77f2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lnSpc>
                <a:spcPct val="115000"/>
              </a:lnSpc>
              <a:spcBef>
                <a:spcPts val="0"/>
              </a:spcBef>
              <a:spcAft>
                <a:spcPts val="0"/>
              </a:spcAft>
            </a:pPr>
            <a:endParaRPr/>
          </a:p>
        </p:txBody>
      </p:sp>
    </p:spTree>
    <p:extLst>
      <p:ext uri="{BB962C8B-B14F-4D97-AF65-F5344CB8AC3E}">
        <p14:creationId xmlns:p14="http://schemas.microsoft.com/office/powerpoint/2010/main" val="189858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f41f7b77f2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f41f7b77f2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lnSpc>
                <a:spcPct val="115000"/>
              </a:lnSpc>
              <a:spcBef>
                <a:spcPts val="0"/>
              </a:spcBef>
              <a:spcAft>
                <a:spcPts val="0"/>
              </a:spcAft>
            </a:pPr>
            <a:endParaRPr/>
          </a:p>
        </p:txBody>
      </p:sp>
    </p:spTree>
    <p:extLst>
      <p:ext uri="{BB962C8B-B14F-4D97-AF65-F5344CB8AC3E}">
        <p14:creationId xmlns:p14="http://schemas.microsoft.com/office/powerpoint/2010/main" val="3186852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7A3FB9-EA21-459E-9502-135014CDD12C}" type="slidenum">
              <a:rPr lang="en-US" smtClean="0"/>
              <a:t>28</a:t>
            </a:fld>
            <a:endParaRPr lang="en-US"/>
          </a:p>
        </p:txBody>
      </p:sp>
    </p:spTree>
    <p:extLst>
      <p:ext uri="{BB962C8B-B14F-4D97-AF65-F5344CB8AC3E}">
        <p14:creationId xmlns:p14="http://schemas.microsoft.com/office/powerpoint/2010/main" val="3050415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f41f7b77f2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f41f7b77f2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lnSpc>
                <a:spcPct val="115000"/>
              </a:lnSpc>
              <a:spcBef>
                <a:spcPts val="0"/>
              </a:spcBef>
              <a:spcAft>
                <a:spcPts val="0"/>
              </a:spcAft>
            </a:pPr>
            <a:endParaRPr/>
          </a:p>
        </p:txBody>
      </p:sp>
    </p:spTree>
    <p:extLst>
      <p:ext uri="{BB962C8B-B14F-4D97-AF65-F5344CB8AC3E}">
        <p14:creationId xmlns:p14="http://schemas.microsoft.com/office/powerpoint/2010/main" val="2652823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f41f7b77f2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f41f7b77f2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lnSpc>
                <a:spcPct val="115000"/>
              </a:lnSpc>
              <a:spcBef>
                <a:spcPts val="0"/>
              </a:spcBef>
              <a:spcAft>
                <a:spcPts val="0"/>
              </a:spcAft>
            </a:pPr>
            <a:endParaRPr/>
          </a:p>
        </p:txBody>
      </p:sp>
    </p:spTree>
    <p:extLst>
      <p:ext uri="{BB962C8B-B14F-4D97-AF65-F5344CB8AC3E}">
        <p14:creationId xmlns:p14="http://schemas.microsoft.com/office/powerpoint/2010/main" val="3255670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f41f7b77f2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f41f7b77f2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lnSpc>
                <a:spcPct val="115000"/>
              </a:lnSpc>
              <a:spcBef>
                <a:spcPts val="0"/>
              </a:spcBef>
              <a:spcAft>
                <a:spcPts val="0"/>
              </a:spcAft>
            </a:pPr>
            <a:endParaRPr/>
          </a:p>
        </p:txBody>
      </p:sp>
    </p:spTree>
    <p:extLst>
      <p:ext uri="{BB962C8B-B14F-4D97-AF65-F5344CB8AC3E}">
        <p14:creationId xmlns:p14="http://schemas.microsoft.com/office/powerpoint/2010/main" val="4001854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f41f7b77f2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f41f7b77f2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lnSpc>
                <a:spcPct val="115000"/>
              </a:lnSpc>
              <a:spcBef>
                <a:spcPts val="0"/>
              </a:spcBef>
              <a:spcAft>
                <a:spcPts val="0"/>
              </a:spcAft>
            </a:pPr>
            <a:endParaRPr/>
          </a:p>
        </p:txBody>
      </p:sp>
    </p:spTree>
    <p:extLst>
      <p:ext uri="{BB962C8B-B14F-4D97-AF65-F5344CB8AC3E}">
        <p14:creationId xmlns:p14="http://schemas.microsoft.com/office/powerpoint/2010/main" val="558234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7A3FB9-EA21-459E-9502-135014CDD12C}" type="slidenum">
              <a:rPr lang="en-US" smtClean="0"/>
              <a:t>3</a:t>
            </a:fld>
            <a:endParaRPr lang="en-US"/>
          </a:p>
        </p:txBody>
      </p:sp>
    </p:spTree>
    <p:extLst>
      <p:ext uri="{BB962C8B-B14F-4D97-AF65-F5344CB8AC3E}">
        <p14:creationId xmlns:p14="http://schemas.microsoft.com/office/powerpoint/2010/main" val="19459067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f41f7b77f2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f41f7b77f2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lnSpc>
                <a:spcPct val="115000"/>
              </a:lnSpc>
              <a:spcBef>
                <a:spcPts val="0"/>
              </a:spcBef>
              <a:spcAft>
                <a:spcPts val="0"/>
              </a:spcAft>
            </a:pPr>
            <a:endParaRPr/>
          </a:p>
        </p:txBody>
      </p:sp>
    </p:spTree>
    <p:extLst>
      <p:ext uri="{BB962C8B-B14F-4D97-AF65-F5344CB8AC3E}">
        <p14:creationId xmlns:p14="http://schemas.microsoft.com/office/powerpoint/2010/main" val="2924341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f41f7b77f2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f41f7b77f2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lnSpc>
                <a:spcPct val="115000"/>
              </a:lnSpc>
              <a:spcBef>
                <a:spcPts val="0"/>
              </a:spcBef>
              <a:spcAft>
                <a:spcPts val="0"/>
              </a:spcAft>
            </a:pPr>
            <a:endParaRPr/>
          </a:p>
        </p:txBody>
      </p:sp>
    </p:spTree>
    <p:extLst>
      <p:ext uri="{BB962C8B-B14F-4D97-AF65-F5344CB8AC3E}">
        <p14:creationId xmlns:p14="http://schemas.microsoft.com/office/powerpoint/2010/main" val="16656930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f41f7b77f2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f41f7b77f2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lnSpc>
                <a:spcPct val="115000"/>
              </a:lnSpc>
              <a:spcBef>
                <a:spcPts val="0"/>
              </a:spcBef>
              <a:spcAft>
                <a:spcPts val="0"/>
              </a:spcAft>
            </a:pPr>
            <a:endParaRPr/>
          </a:p>
        </p:txBody>
      </p:sp>
    </p:spTree>
    <p:extLst>
      <p:ext uri="{BB962C8B-B14F-4D97-AF65-F5344CB8AC3E}">
        <p14:creationId xmlns:p14="http://schemas.microsoft.com/office/powerpoint/2010/main" val="2112781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f41f7b77f2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f41f7b77f2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lnSpc>
                <a:spcPct val="115000"/>
              </a:lnSpc>
              <a:spcBef>
                <a:spcPts val="0"/>
              </a:spcBef>
              <a:spcAft>
                <a:spcPts val="0"/>
              </a:spcAft>
            </a:pPr>
            <a:endParaRPr/>
          </a:p>
        </p:txBody>
      </p:sp>
    </p:spTree>
    <p:extLst>
      <p:ext uri="{BB962C8B-B14F-4D97-AF65-F5344CB8AC3E}">
        <p14:creationId xmlns:p14="http://schemas.microsoft.com/office/powerpoint/2010/main" val="38660860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f41f7b77f2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f41f7b77f2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lnSpc>
                <a:spcPct val="115000"/>
              </a:lnSpc>
              <a:spcBef>
                <a:spcPts val="0"/>
              </a:spcBef>
              <a:spcAft>
                <a:spcPts val="0"/>
              </a:spcAft>
            </a:pPr>
            <a:endParaRPr/>
          </a:p>
        </p:txBody>
      </p:sp>
    </p:spTree>
    <p:extLst>
      <p:ext uri="{BB962C8B-B14F-4D97-AF65-F5344CB8AC3E}">
        <p14:creationId xmlns:p14="http://schemas.microsoft.com/office/powerpoint/2010/main" val="565485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f41f7b77f2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f41f7b77f2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lnSpc>
                <a:spcPct val="115000"/>
              </a:lnSpc>
              <a:spcBef>
                <a:spcPts val="0"/>
              </a:spcBef>
              <a:spcAft>
                <a:spcPts val="0"/>
              </a:spcAft>
            </a:pPr>
            <a:endParaRPr b="1"/>
          </a:p>
        </p:txBody>
      </p:sp>
    </p:spTree>
    <p:extLst>
      <p:ext uri="{BB962C8B-B14F-4D97-AF65-F5344CB8AC3E}">
        <p14:creationId xmlns:p14="http://schemas.microsoft.com/office/powerpoint/2010/main" val="14887573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7A3FB9-EA21-459E-9502-135014CDD12C}" type="slidenum">
              <a:rPr lang="en-US" smtClean="0"/>
              <a:t>58</a:t>
            </a:fld>
            <a:endParaRPr lang="en-US"/>
          </a:p>
        </p:txBody>
      </p:sp>
    </p:spTree>
    <p:extLst>
      <p:ext uri="{BB962C8B-B14F-4D97-AF65-F5344CB8AC3E}">
        <p14:creationId xmlns:p14="http://schemas.microsoft.com/office/powerpoint/2010/main" val="2381594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7A3FB9-EA21-459E-9502-135014CDD12C}" type="slidenum">
              <a:rPr lang="en-US" smtClean="0"/>
              <a:t>59</a:t>
            </a:fld>
            <a:endParaRPr lang="en-US"/>
          </a:p>
        </p:txBody>
      </p:sp>
    </p:spTree>
    <p:extLst>
      <p:ext uri="{BB962C8B-B14F-4D97-AF65-F5344CB8AC3E}">
        <p14:creationId xmlns:p14="http://schemas.microsoft.com/office/powerpoint/2010/main" val="2987813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f41f7b77f2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f41f7b77f2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lnSpc>
                <a:spcPct val="115000"/>
              </a:lnSpc>
              <a:spcBef>
                <a:spcPts val="0"/>
              </a:spcBef>
              <a:spcAft>
                <a:spcPts val="0"/>
              </a:spcAft>
            </a:pPr>
            <a:endParaRPr/>
          </a:p>
        </p:txBody>
      </p:sp>
    </p:spTree>
    <p:extLst>
      <p:ext uri="{BB962C8B-B14F-4D97-AF65-F5344CB8AC3E}">
        <p14:creationId xmlns:p14="http://schemas.microsoft.com/office/powerpoint/2010/main" val="671888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7A3FB9-EA21-459E-9502-135014CDD12C}" type="slidenum">
              <a:rPr lang="en-US" smtClean="0"/>
              <a:t>5</a:t>
            </a:fld>
            <a:endParaRPr lang="en-US"/>
          </a:p>
        </p:txBody>
      </p:sp>
    </p:spTree>
    <p:extLst>
      <p:ext uri="{BB962C8B-B14F-4D97-AF65-F5344CB8AC3E}">
        <p14:creationId xmlns:p14="http://schemas.microsoft.com/office/powerpoint/2010/main" val="3274001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7A3FB9-EA21-459E-9502-135014CDD12C}" type="slidenum">
              <a:rPr lang="en-US" smtClean="0"/>
              <a:t>6</a:t>
            </a:fld>
            <a:endParaRPr lang="en-US"/>
          </a:p>
        </p:txBody>
      </p:sp>
    </p:spTree>
    <p:extLst>
      <p:ext uri="{BB962C8B-B14F-4D97-AF65-F5344CB8AC3E}">
        <p14:creationId xmlns:p14="http://schemas.microsoft.com/office/powerpoint/2010/main" val="387066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7A3FB9-EA21-459E-9502-135014CDD12C}" type="slidenum">
              <a:rPr lang="en-US" smtClean="0"/>
              <a:t>7</a:t>
            </a:fld>
            <a:endParaRPr lang="en-US"/>
          </a:p>
        </p:txBody>
      </p:sp>
    </p:spTree>
    <p:extLst>
      <p:ext uri="{BB962C8B-B14F-4D97-AF65-F5344CB8AC3E}">
        <p14:creationId xmlns:p14="http://schemas.microsoft.com/office/powerpoint/2010/main" val="3658304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7A3FB9-EA21-459E-9502-135014CDD12C}" type="slidenum">
              <a:rPr lang="en-US" smtClean="0"/>
              <a:t>8</a:t>
            </a:fld>
            <a:endParaRPr lang="en-US"/>
          </a:p>
        </p:txBody>
      </p:sp>
    </p:spTree>
    <p:extLst>
      <p:ext uri="{BB962C8B-B14F-4D97-AF65-F5344CB8AC3E}">
        <p14:creationId xmlns:p14="http://schemas.microsoft.com/office/powerpoint/2010/main" val="1662551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7A3FB9-EA21-459E-9502-135014CDD12C}" type="slidenum">
              <a:rPr lang="en-US" smtClean="0"/>
              <a:t>10</a:t>
            </a:fld>
            <a:endParaRPr lang="en-US"/>
          </a:p>
        </p:txBody>
      </p:sp>
    </p:spTree>
    <p:extLst>
      <p:ext uri="{BB962C8B-B14F-4D97-AF65-F5344CB8AC3E}">
        <p14:creationId xmlns:p14="http://schemas.microsoft.com/office/powerpoint/2010/main" val="2598011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f41f7b77f2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f41f7b77f2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lnSpc>
                <a:spcPct val="115000"/>
              </a:lnSpc>
              <a:spcBef>
                <a:spcPts val="0"/>
              </a:spcBef>
              <a:spcAft>
                <a:spcPts val="0"/>
              </a:spcAft>
            </a:pPr>
            <a:endParaRPr/>
          </a:p>
        </p:txBody>
      </p:sp>
    </p:spTree>
    <p:extLst>
      <p:ext uri="{BB962C8B-B14F-4D97-AF65-F5344CB8AC3E}">
        <p14:creationId xmlns:p14="http://schemas.microsoft.com/office/powerpoint/2010/main" val="8028005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Title-Slide">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871DA1-A612-AF8D-4335-B03FC9AA686D}"/>
              </a:ext>
              <a:ext uri="{C183D7F6-B498-43B3-948B-1728B52AA6E4}">
                <adec:decorative xmlns:adec="http://schemas.microsoft.com/office/drawing/2017/decorative" val="1"/>
              </a:ext>
            </a:extLst>
          </p:cNvPr>
          <p:cNvPicPr>
            <a:picLocks noChangeAspect="1"/>
          </p:cNvPicPr>
          <p:nvPr userDrawn="1"/>
        </p:nvPicPr>
        <p:blipFill>
          <a:blip r:embed="rId3">
            <a:duotone>
              <a:schemeClr val="accent6">
                <a:shade val="45000"/>
                <a:satMod val="135000"/>
              </a:schemeClr>
              <a:prstClr val="white"/>
            </a:duotone>
            <a:alphaModFix amt="29000"/>
            <a:extLst>
              <a:ext uri="{28A0092B-C50C-407E-A947-70E740481C1C}">
                <a14:useLocalDpi xmlns:a14="http://schemas.microsoft.com/office/drawing/2010/main" val="0"/>
              </a:ext>
            </a:extLst>
          </a:blip>
          <a:srcRect/>
          <a:stretch/>
        </p:blipFill>
        <p:spPr>
          <a:xfrm>
            <a:off x="8518" y="0"/>
            <a:ext cx="12197785" cy="6502400"/>
          </a:xfrm>
          <a:prstGeom prst="rect">
            <a:avLst/>
          </a:prstGeom>
          <a:noFill/>
        </p:spPr>
      </p:pic>
      <p:sp>
        <p:nvSpPr>
          <p:cNvPr id="3" name="Subtitle 2">
            <a:extLst>
              <a:ext uri="{FF2B5EF4-FFF2-40B4-BE49-F238E27FC236}">
                <a16:creationId xmlns:a16="http://schemas.microsoft.com/office/drawing/2014/main" id="{CAE2DE54-8992-40C9-81F3-66833C2BC67C}"/>
              </a:ext>
            </a:extLst>
          </p:cNvPr>
          <p:cNvSpPr>
            <a:spLocks noGrp="1"/>
          </p:cNvSpPr>
          <p:nvPr>
            <p:ph type="subTitle" idx="1" hasCustomPrompt="1"/>
          </p:nvPr>
        </p:nvSpPr>
        <p:spPr>
          <a:xfrm>
            <a:off x="731367" y="2651760"/>
            <a:ext cx="4754880" cy="3108960"/>
          </a:xfrm>
        </p:spPr>
        <p:txBody>
          <a:bodyPr>
            <a:normAutofit/>
          </a:bodyPr>
          <a:lstStyle>
            <a:lvl1pPr marL="0" indent="0" algn="l">
              <a:lnSpc>
                <a:spcPct val="105000"/>
              </a:lnSpc>
              <a:spcBef>
                <a:spcPts val="0"/>
              </a:spcBef>
              <a:buNone/>
              <a:defRPr sz="2400" b="1">
                <a:solidFill>
                  <a:schemeClr val="accent4">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14" name="Group 13">
            <a:extLst>
              <a:ext uri="{FF2B5EF4-FFF2-40B4-BE49-F238E27FC236}">
                <a16:creationId xmlns:a16="http://schemas.microsoft.com/office/drawing/2014/main" id="{6CFA8318-9E8E-FF34-A66F-99CD658A0CF5}"/>
              </a:ext>
              <a:ext uri="{C183D7F6-B498-43B3-948B-1728B52AA6E4}">
                <adec:decorative xmlns:adec="http://schemas.microsoft.com/office/drawing/2017/decorative" val="1"/>
              </a:ext>
            </a:extLst>
          </p:cNvPr>
          <p:cNvGrpSpPr/>
          <p:nvPr userDrawn="1"/>
        </p:nvGrpSpPr>
        <p:grpSpPr>
          <a:xfrm>
            <a:off x="-110" y="6124887"/>
            <a:ext cx="12192110" cy="767295"/>
            <a:chOff x="-2323" y="4128060"/>
            <a:chExt cx="12202601" cy="767295"/>
          </a:xfrm>
        </p:grpSpPr>
        <p:sp>
          <p:nvSpPr>
            <p:cNvPr id="15" name="Flowchart: Stored Data 11">
              <a:extLst>
                <a:ext uri="{FF2B5EF4-FFF2-40B4-BE49-F238E27FC236}">
                  <a16:creationId xmlns:a16="http://schemas.microsoft.com/office/drawing/2014/main" id="{DB0D8D1A-5D4F-9DFE-63ED-9FD288861C98}"/>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grpSp>
          <p:nvGrpSpPr>
            <p:cNvPr id="16" name="Group 15">
              <a:extLst>
                <a:ext uri="{FF2B5EF4-FFF2-40B4-BE49-F238E27FC236}">
                  <a16:creationId xmlns:a16="http://schemas.microsoft.com/office/drawing/2014/main" id="{8990F432-254B-0A11-FCEE-D4193513AD83}"/>
                </a:ext>
              </a:extLst>
            </p:cNvPr>
            <p:cNvGrpSpPr/>
            <p:nvPr/>
          </p:nvGrpSpPr>
          <p:grpSpPr>
            <a:xfrm>
              <a:off x="-2323" y="4170079"/>
              <a:ext cx="12202601" cy="725276"/>
              <a:chOff x="9932" y="5889769"/>
              <a:chExt cx="12184065" cy="725276"/>
            </a:xfrm>
          </p:grpSpPr>
          <p:sp>
            <p:nvSpPr>
              <p:cNvPr id="17" name="Rectangle 16">
                <a:extLst>
                  <a:ext uri="{FF2B5EF4-FFF2-40B4-BE49-F238E27FC236}">
                    <a16:creationId xmlns:a16="http://schemas.microsoft.com/office/drawing/2014/main" id="{6F9C0A2D-CEF0-515D-6E9D-BEB66E0EA38E}"/>
                  </a:ext>
                  <a:ext uri="{C183D7F6-B498-43B3-948B-1728B52AA6E4}">
                    <adec:decorative xmlns:adec="http://schemas.microsoft.com/office/drawing/2017/decorative" val="1"/>
                  </a:ext>
                </a:extLst>
              </p:cNvPr>
              <p:cNvSpPr/>
              <p:nvPr/>
            </p:nvSpPr>
            <p:spPr>
              <a:xfrm>
                <a:off x="9932" y="6522418"/>
                <a:ext cx="12184065" cy="6126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Stored Data 11">
                <a:extLst>
                  <a:ext uri="{FF2B5EF4-FFF2-40B4-BE49-F238E27FC236}">
                    <a16:creationId xmlns:a16="http://schemas.microsoft.com/office/drawing/2014/main" id="{39F4E439-BEEA-2394-BA60-D2CB90F18753}"/>
                  </a:ext>
                  <a:ext uri="{C183D7F6-B498-43B3-948B-1728B52AA6E4}">
                    <adec:decorative xmlns:adec="http://schemas.microsoft.com/office/drawing/2017/decorative" val="1"/>
                  </a:ext>
                </a:extLst>
              </p:cNvPr>
              <p:cNvSpPr/>
              <p:nvPr/>
            </p:nvSpPr>
            <p:spPr bwMode="auto">
              <a:xfrm rot="16200000">
                <a:off x="5739382" y="160429"/>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tx1">
                  <a:lumMod val="90000"/>
                  <a:lumOff val="1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grpSp>
      </p:grpSp>
      <p:sp>
        <p:nvSpPr>
          <p:cNvPr id="2" name="Title 1">
            <a:extLst>
              <a:ext uri="{FF2B5EF4-FFF2-40B4-BE49-F238E27FC236}">
                <a16:creationId xmlns:a16="http://schemas.microsoft.com/office/drawing/2014/main" id="{73DF6312-EA75-49E8-B573-59F02A5991C8}"/>
              </a:ext>
            </a:extLst>
          </p:cNvPr>
          <p:cNvSpPr>
            <a:spLocks noGrp="1"/>
          </p:cNvSpPr>
          <p:nvPr>
            <p:ph type="ctrTitle"/>
          </p:nvPr>
        </p:nvSpPr>
        <p:spPr>
          <a:xfrm>
            <a:off x="731367" y="548640"/>
            <a:ext cx="6766560" cy="1828800"/>
          </a:xfrm>
        </p:spPr>
        <p:txBody>
          <a:bodyPr anchor="b">
            <a:normAutofit/>
          </a:bodyPr>
          <a:lstStyle>
            <a:lvl1pPr algn="l">
              <a:lnSpc>
                <a:spcPct val="102000"/>
              </a:lnSpc>
              <a:defRPr sz="4400" b="1">
                <a:solidFill>
                  <a:schemeClr val="tx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4154741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Content-Go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198B38-90DB-1CE2-D69F-CE939F51CF31}"/>
              </a:ext>
              <a:ext uri="{C183D7F6-B498-43B3-948B-1728B52AA6E4}">
                <adec:decorative xmlns:adec="http://schemas.microsoft.com/office/drawing/2017/decorative" val="1"/>
              </a:ext>
            </a:extLst>
          </p:cNvPr>
          <p:cNvPicPr>
            <a:picLocks noChangeAspect="1"/>
          </p:cNvPicPr>
          <p:nvPr userDrawn="1"/>
        </p:nvPicPr>
        <p:blipFill>
          <a:blip r:embed="rId3">
            <a:alphaModFix amt="18000"/>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942" y="-7834"/>
            <a:ext cx="12192000" cy="6502400"/>
          </a:xfrm>
          <a:prstGeom prst="rect">
            <a:avLst/>
          </a:prstGeom>
        </p:spPr>
      </p:pic>
      <p:sp>
        <p:nvSpPr>
          <p:cNvPr id="6" name="Content Placeholder 2">
            <a:extLst>
              <a:ext uri="{FF2B5EF4-FFF2-40B4-BE49-F238E27FC236}">
                <a16:creationId xmlns:a16="http://schemas.microsoft.com/office/drawing/2014/main" id="{C3D455E7-8BF6-44C2-95C1-8863AB356FBC}"/>
              </a:ext>
            </a:extLst>
          </p:cNvPr>
          <p:cNvSpPr>
            <a:spLocks noGrp="1"/>
          </p:cNvSpPr>
          <p:nvPr>
            <p:ph sz="half" idx="1"/>
          </p:nvPr>
        </p:nvSpPr>
        <p:spPr>
          <a:xfrm>
            <a:off x="731520" y="1689145"/>
            <a:ext cx="10757328" cy="4063473"/>
          </a:xfrm>
        </p:spPr>
        <p:txBody>
          <a:bodyPr>
            <a:normAutofit/>
          </a:bodyPr>
          <a:lstStyle>
            <a:lvl1pPr>
              <a:lnSpc>
                <a:spcPct val="108000"/>
              </a:lnSpc>
              <a:spcBef>
                <a:spcPts val="1200"/>
              </a:spcBef>
              <a:buClr>
                <a:schemeClr val="accent4">
                  <a:lumMod val="50000"/>
                </a:schemeClr>
              </a:buClr>
              <a:defRPr/>
            </a:lvl1pPr>
            <a:lvl2pPr>
              <a:lnSpc>
                <a:spcPct val="108000"/>
              </a:lnSpc>
              <a:spcBef>
                <a:spcPts val="1200"/>
              </a:spcBef>
              <a:buClr>
                <a:schemeClr val="accent4">
                  <a:lumMod val="50000"/>
                </a:schemeClr>
              </a:buClr>
              <a:defRPr/>
            </a:lvl2pPr>
            <a:lvl3pPr>
              <a:lnSpc>
                <a:spcPct val="108000"/>
              </a:lnSpc>
              <a:spcBef>
                <a:spcPts val="1200"/>
              </a:spcBef>
              <a:buClr>
                <a:schemeClr val="accent4">
                  <a:lumMod val="50000"/>
                </a:schemeClr>
              </a:buClr>
              <a:defRPr/>
            </a:lvl3pPr>
            <a:lvl4pPr>
              <a:lnSpc>
                <a:spcPct val="108000"/>
              </a:lnSpc>
              <a:spcBef>
                <a:spcPts val="1200"/>
              </a:spcBef>
              <a:buClr>
                <a:schemeClr val="accent4">
                  <a:lumMod val="50000"/>
                </a:schemeClr>
              </a:buClr>
              <a:defRPr/>
            </a:lvl4pPr>
            <a:lvl5pPr>
              <a:lnSpc>
                <a:spcPct val="108000"/>
              </a:lnSpc>
              <a:spcBef>
                <a:spcPts val="1200"/>
              </a:spcBef>
              <a:buClr>
                <a:schemeClr val="accent4">
                  <a:lumMod val="5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689B0F78-34D1-4D79-824E-47129F93C2D2}"/>
              </a:ext>
            </a:extLst>
          </p:cNvPr>
          <p:cNvSpPr>
            <a:spLocks noGrp="1"/>
          </p:cNvSpPr>
          <p:nvPr>
            <p:ph type="title"/>
          </p:nvPr>
        </p:nvSpPr>
        <p:spPr>
          <a:xfrm>
            <a:off x="731520" y="365761"/>
            <a:ext cx="10757328" cy="1234440"/>
          </a:xfrm>
        </p:spPr>
        <p:txBody>
          <a:bodyPr>
            <a:normAutofit/>
          </a:bodyPr>
          <a:lstStyle>
            <a:lvl1pPr>
              <a:lnSpc>
                <a:spcPct val="102000"/>
              </a:lnSpc>
              <a:defRPr sz="4000" b="1">
                <a:solidFill>
                  <a:schemeClr val="tx1"/>
                </a:solidFill>
              </a:defRPr>
            </a:lvl1pPr>
          </a:lstStyle>
          <a:p>
            <a:r>
              <a:rPr lang="en-US"/>
              <a:t>Click to edit Master title style</a:t>
            </a:r>
          </a:p>
        </p:txBody>
      </p:sp>
      <p:grpSp>
        <p:nvGrpSpPr>
          <p:cNvPr id="8" name="Group 7">
            <a:extLst>
              <a:ext uri="{FF2B5EF4-FFF2-40B4-BE49-F238E27FC236}">
                <a16:creationId xmlns:a16="http://schemas.microsoft.com/office/drawing/2014/main" id="{0034AD3E-C1B5-C348-E115-7C2315355385}"/>
              </a:ext>
              <a:ext uri="{C183D7F6-B498-43B3-948B-1728B52AA6E4}">
                <adec:decorative xmlns:adec="http://schemas.microsoft.com/office/drawing/2017/decorative" val="1"/>
              </a:ext>
            </a:extLst>
          </p:cNvPr>
          <p:cNvGrpSpPr/>
          <p:nvPr userDrawn="1"/>
        </p:nvGrpSpPr>
        <p:grpSpPr>
          <a:xfrm>
            <a:off x="-110" y="6134030"/>
            <a:ext cx="12196674" cy="755420"/>
            <a:chOff x="-2323" y="4128060"/>
            <a:chExt cx="12207169" cy="755420"/>
          </a:xfrm>
        </p:grpSpPr>
        <p:sp>
          <p:nvSpPr>
            <p:cNvPr id="9" name="Flowchart: Stored Data 11">
              <a:extLst>
                <a:ext uri="{FF2B5EF4-FFF2-40B4-BE49-F238E27FC236}">
                  <a16:creationId xmlns:a16="http://schemas.microsoft.com/office/drawing/2014/main" id="{4F88E977-0009-1CCB-975F-2C5CACEDA515}"/>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grpSp>
          <p:nvGrpSpPr>
            <p:cNvPr id="10" name="Group 9">
              <a:extLst>
                <a:ext uri="{FF2B5EF4-FFF2-40B4-BE49-F238E27FC236}">
                  <a16:creationId xmlns:a16="http://schemas.microsoft.com/office/drawing/2014/main" id="{0092DA24-6B29-16DD-E009-017BB473C504}"/>
                </a:ext>
              </a:extLst>
            </p:cNvPr>
            <p:cNvGrpSpPr/>
            <p:nvPr/>
          </p:nvGrpSpPr>
          <p:grpSpPr>
            <a:xfrm>
              <a:off x="-2323" y="4158204"/>
              <a:ext cx="12207169" cy="725276"/>
              <a:chOff x="9932" y="5877894"/>
              <a:chExt cx="12188626" cy="725276"/>
            </a:xfrm>
          </p:grpSpPr>
          <p:sp>
            <p:nvSpPr>
              <p:cNvPr id="11" name="Rectangle 10">
                <a:extLst>
                  <a:ext uri="{FF2B5EF4-FFF2-40B4-BE49-F238E27FC236}">
                    <a16:creationId xmlns:a16="http://schemas.microsoft.com/office/drawing/2014/main" id="{12A81753-02B2-F9B3-4444-8B780616405A}"/>
                  </a:ext>
                  <a:ext uri="{C183D7F6-B498-43B3-948B-1728B52AA6E4}">
                    <adec:decorative xmlns:adec="http://schemas.microsoft.com/office/drawing/2017/decorative" val="1"/>
                  </a:ext>
                </a:extLst>
              </p:cNvPr>
              <p:cNvSpPr/>
              <p:nvPr/>
            </p:nvSpPr>
            <p:spPr>
              <a:xfrm>
                <a:off x="9932" y="6478520"/>
                <a:ext cx="12188626" cy="10515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Stored Data 11">
                <a:extLst>
                  <a:ext uri="{FF2B5EF4-FFF2-40B4-BE49-F238E27FC236}">
                    <a16:creationId xmlns:a16="http://schemas.microsoft.com/office/drawing/2014/main" id="{4299558A-F32E-9A7B-FCD0-CE94951B66D5}"/>
                  </a:ext>
                  <a:ext uri="{C183D7F6-B498-43B3-948B-1728B52AA6E4}">
                    <adec:decorative xmlns:adec="http://schemas.microsoft.com/office/drawing/2017/decorative" val="1"/>
                  </a:ext>
                </a:extLst>
              </p:cNvPr>
              <p:cNvSpPr/>
              <p:nvPr/>
            </p:nvSpPr>
            <p:spPr bwMode="auto">
              <a:xfrm rot="16200000">
                <a:off x="5739382" y="148554"/>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accent4"/>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grpSp>
      </p:grpSp>
    </p:spTree>
    <p:custDataLst>
      <p:tags r:id="rId1"/>
    </p:custDataLst>
    <p:extLst>
      <p:ext uri="{BB962C8B-B14F-4D97-AF65-F5344CB8AC3E}">
        <p14:creationId xmlns:p14="http://schemas.microsoft.com/office/powerpoint/2010/main" val="2629324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Content-Gree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32F75FD-A4FA-BB04-4503-CF231FA88BE4}"/>
              </a:ext>
              <a:ext uri="{C183D7F6-B498-43B3-948B-1728B52AA6E4}">
                <adec:decorative xmlns:adec="http://schemas.microsoft.com/office/drawing/2017/decorative" val="1"/>
              </a:ext>
            </a:extLst>
          </p:cNvPr>
          <p:cNvPicPr>
            <a:picLocks noChangeAspect="1"/>
          </p:cNvPicPr>
          <p:nvPr userDrawn="1"/>
        </p:nvPicPr>
        <p:blipFill>
          <a:blip r:embed="rId3">
            <a:alphaModFix amt="18000"/>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421" y="0"/>
            <a:ext cx="12192000" cy="6502400"/>
          </a:xfrm>
          <a:prstGeom prst="rect">
            <a:avLst/>
          </a:prstGeom>
        </p:spPr>
      </p:pic>
      <p:sp>
        <p:nvSpPr>
          <p:cNvPr id="6" name="Content Placeholder 2">
            <a:extLst>
              <a:ext uri="{FF2B5EF4-FFF2-40B4-BE49-F238E27FC236}">
                <a16:creationId xmlns:a16="http://schemas.microsoft.com/office/drawing/2014/main" id="{C3D455E7-8BF6-44C2-95C1-8863AB356FBC}"/>
              </a:ext>
            </a:extLst>
          </p:cNvPr>
          <p:cNvSpPr>
            <a:spLocks noGrp="1"/>
          </p:cNvSpPr>
          <p:nvPr>
            <p:ph sz="half" idx="1"/>
          </p:nvPr>
        </p:nvSpPr>
        <p:spPr>
          <a:xfrm>
            <a:off x="731520" y="1689145"/>
            <a:ext cx="10757328" cy="4063473"/>
          </a:xfrm>
        </p:spPr>
        <p:txBody>
          <a:bodyPr>
            <a:normAutofit/>
          </a:bodyPr>
          <a:lstStyle>
            <a:lvl1pPr>
              <a:lnSpc>
                <a:spcPct val="108000"/>
              </a:lnSpc>
              <a:spcBef>
                <a:spcPts val="1200"/>
              </a:spcBef>
              <a:buClr>
                <a:schemeClr val="tx2"/>
              </a:buClr>
              <a:defRPr/>
            </a:lvl1pPr>
            <a:lvl2pPr>
              <a:lnSpc>
                <a:spcPct val="108000"/>
              </a:lnSpc>
              <a:spcBef>
                <a:spcPts val="1200"/>
              </a:spcBef>
              <a:buClr>
                <a:schemeClr val="tx2"/>
              </a:buClr>
              <a:defRPr/>
            </a:lvl2pPr>
            <a:lvl3pPr>
              <a:lnSpc>
                <a:spcPct val="108000"/>
              </a:lnSpc>
              <a:spcBef>
                <a:spcPts val="1200"/>
              </a:spcBef>
              <a:buClr>
                <a:schemeClr val="tx2"/>
              </a:buClr>
              <a:defRPr/>
            </a:lvl3pPr>
            <a:lvl4pPr>
              <a:lnSpc>
                <a:spcPct val="108000"/>
              </a:lnSpc>
              <a:spcBef>
                <a:spcPts val="1200"/>
              </a:spcBef>
              <a:buClr>
                <a:schemeClr val="tx2"/>
              </a:buClr>
              <a:defRPr/>
            </a:lvl4pPr>
            <a:lvl5pPr>
              <a:lnSpc>
                <a:spcPct val="108000"/>
              </a:lnSpc>
              <a:spcBef>
                <a:spcPts val="1200"/>
              </a:spcBef>
              <a:buClr>
                <a:schemeClr val="tx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689B0F78-34D1-4D79-824E-47129F93C2D2}"/>
              </a:ext>
            </a:extLst>
          </p:cNvPr>
          <p:cNvSpPr>
            <a:spLocks noGrp="1"/>
          </p:cNvSpPr>
          <p:nvPr>
            <p:ph type="title"/>
          </p:nvPr>
        </p:nvSpPr>
        <p:spPr>
          <a:xfrm>
            <a:off x="731520" y="365761"/>
            <a:ext cx="10757328" cy="1234440"/>
          </a:xfrm>
        </p:spPr>
        <p:txBody>
          <a:bodyPr>
            <a:normAutofit/>
          </a:bodyPr>
          <a:lstStyle>
            <a:lvl1pPr>
              <a:lnSpc>
                <a:spcPct val="102000"/>
              </a:lnSpc>
              <a:defRPr sz="4000" b="1">
                <a:solidFill>
                  <a:schemeClr val="tx1"/>
                </a:solidFill>
              </a:defRPr>
            </a:lvl1pPr>
          </a:lstStyle>
          <a:p>
            <a:r>
              <a:rPr lang="en-US"/>
              <a:t>Click to edit Master title style</a:t>
            </a:r>
          </a:p>
        </p:txBody>
      </p:sp>
      <p:grpSp>
        <p:nvGrpSpPr>
          <p:cNvPr id="2" name="Group 1">
            <a:extLst>
              <a:ext uri="{FF2B5EF4-FFF2-40B4-BE49-F238E27FC236}">
                <a16:creationId xmlns:a16="http://schemas.microsoft.com/office/drawing/2014/main" id="{A1F1598D-C6C6-F18F-7807-4B1F076E3E3A}"/>
              </a:ext>
              <a:ext uri="{C183D7F6-B498-43B3-948B-1728B52AA6E4}">
                <adec:decorative xmlns:adec="http://schemas.microsoft.com/office/drawing/2017/decorative" val="1"/>
              </a:ext>
            </a:extLst>
          </p:cNvPr>
          <p:cNvGrpSpPr/>
          <p:nvPr userDrawn="1"/>
        </p:nvGrpSpPr>
        <p:grpSpPr>
          <a:xfrm>
            <a:off x="-110" y="6122458"/>
            <a:ext cx="12192110" cy="755420"/>
            <a:chOff x="-2323" y="4128060"/>
            <a:chExt cx="12202601" cy="755420"/>
          </a:xfrm>
        </p:grpSpPr>
        <p:sp>
          <p:nvSpPr>
            <p:cNvPr id="3" name="Flowchart: Stored Data 11">
              <a:extLst>
                <a:ext uri="{FF2B5EF4-FFF2-40B4-BE49-F238E27FC236}">
                  <a16:creationId xmlns:a16="http://schemas.microsoft.com/office/drawing/2014/main" id="{F8A994A0-2C4F-B796-B61F-C7D8DFBD513F}"/>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grpSp>
          <p:nvGrpSpPr>
            <p:cNvPr id="4" name="Group 3">
              <a:extLst>
                <a:ext uri="{FF2B5EF4-FFF2-40B4-BE49-F238E27FC236}">
                  <a16:creationId xmlns:a16="http://schemas.microsoft.com/office/drawing/2014/main" id="{8D8E2EFF-4CCA-C771-6AC3-516AD981F896}"/>
                </a:ext>
              </a:extLst>
            </p:cNvPr>
            <p:cNvGrpSpPr/>
            <p:nvPr/>
          </p:nvGrpSpPr>
          <p:grpSpPr>
            <a:xfrm>
              <a:off x="-2323" y="4158204"/>
              <a:ext cx="12202601" cy="725276"/>
              <a:chOff x="9932" y="5877894"/>
              <a:chExt cx="12184065" cy="725276"/>
            </a:xfrm>
          </p:grpSpPr>
          <p:sp>
            <p:nvSpPr>
              <p:cNvPr id="5" name="Rectangle 4">
                <a:extLst>
                  <a:ext uri="{FF2B5EF4-FFF2-40B4-BE49-F238E27FC236}">
                    <a16:creationId xmlns:a16="http://schemas.microsoft.com/office/drawing/2014/main" id="{6269127D-C25B-9E85-4B85-DD282D29D9EC}"/>
                  </a:ext>
                  <a:ext uri="{C183D7F6-B498-43B3-948B-1728B52AA6E4}">
                    <adec:decorative xmlns:adec="http://schemas.microsoft.com/office/drawing/2017/decorative" val="1"/>
                  </a:ext>
                </a:extLst>
              </p:cNvPr>
              <p:cNvSpPr/>
              <p:nvPr/>
            </p:nvSpPr>
            <p:spPr>
              <a:xfrm>
                <a:off x="9932" y="6488042"/>
                <a:ext cx="12184065" cy="95637"/>
              </a:xfrm>
              <a:prstGeom prst="rect">
                <a:avLst/>
              </a:prstGeom>
              <a:solidFill>
                <a:srgbClr val="4C7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Stored Data 11">
                <a:extLst>
                  <a:ext uri="{FF2B5EF4-FFF2-40B4-BE49-F238E27FC236}">
                    <a16:creationId xmlns:a16="http://schemas.microsoft.com/office/drawing/2014/main" id="{4DADA5B4-054F-E93A-54E2-4B69C741E36A}"/>
                  </a:ext>
                  <a:ext uri="{C183D7F6-B498-43B3-948B-1728B52AA6E4}">
                    <adec:decorative xmlns:adec="http://schemas.microsoft.com/office/drawing/2017/decorative" val="1"/>
                  </a:ext>
                </a:extLst>
              </p:cNvPr>
              <p:cNvSpPr/>
              <p:nvPr/>
            </p:nvSpPr>
            <p:spPr bwMode="auto">
              <a:xfrm rot="16200000">
                <a:off x="5739382" y="148554"/>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4C7A76"/>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grpSp>
      </p:grpSp>
    </p:spTree>
    <p:custDataLst>
      <p:tags r:id="rId1"/>
    </p:custDataLst>
    <p:extLst>
      <p:ext uri="{BB962C8B-B14F-4D97-AF65-F5344CB8AC3E}">
        <p14:creationId xmlns:p14="http://schemas.microsoft.com/office/powerpoint/2010/main" val="700934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Content-Gra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FF0895-7E98-A57A-3426-230AFE513E1D}"/>
              </a:ext>
              <a:ext uri="{C183D7F6-B498-43B3-948B-1728B52AA6E4}">
                <adec:decorative xmlns:adec="http://schemas.microsoft.com/office/drawing/2017/decorative" val="1"/>
              </a:ext>
            </a:extLst>
          </p:cNvPr>
          <p:cNvPicPr>
            <a:picLocks noChangeAspect="1"/>
          </p:cNvPicPr>
          <p:nvPr userDrawn="1"/>
        </p:nvPicPr>
        <p:blipFill>
          <a:blip r:embed="rId3">
            <a:duotone>
              <a:schemeClr val="accent6">
                <a:shade val="45000"/>
                <a:satMod val="135000"/>
              </a:schemeClr>
              <a:prstClr val="white"/>
            </a:duotone>
            <a:alphaModFix amt="31000"/>
            <a:extLst>
              <a:ext uri="{28A0092B-C50C-407E-A947-70E740481C1C}">
                <a14:useLocalDpi xmlns:a14="http://schemas.microsoft.com/office/drawing/2010/main" val="0"/>
              </a:ext>
            </a:extLst>
          </a:blip>
          <a:stretch>
            <a:fillRect/>
          </a:stretch>
        </p:blipFill>
        <p:spPr>
          <a:xfrm>
            <a:off x="7942" y="-7834"/>
            <a:ext cx="12192000" cy="6502400"/>
          </a:xfrm>
          <a:prstGeom prst="rect">
            <a:avLst/>
          </a:prstGeom>
        </p:spPr>
      </p:pic>
      <p:sp>
        <p:nvSpPr>
          <p:cNvPr id="6" name="Content Placeholder 2">
            <a:extLst>
              <a:ext uri="{FF2B5EF4-FFF2-40B4-BE49-F238E27FC236}">
                <a16:creationId xmlns:a16="http://schemas.microsoft.com/office/drawing/2014/main" id="{C3D455E7-8BF6-44C2-95C1-8863AB356FBC}"/>
              </a:ext>
            </a:extLst>
          </p:cNvPr>
          <p:cNvSpPr>
            <a:spLocks noGrp="1"/>
          </p:cNvSpPr>
          <p:nvPr>
            <p:ph sz="half" idx="1"/>
          </p:nvPr>
        </p:nvSpPr>
        <p:spPr>
          <a:xfrm>
            <a:off x="731520" y="1689145"/>
            <a:ext cx="10757328" cy="4063473"/>
          </a:xfrm>
        </p:spPr>
        <p:txBody>
          <a:bodyPr>
            <a:normAutofit/>
          </a:bodyPr>
          <a:lstStyle>
            <a:lvl1pPr>
              <a:lnSpc>
                <a:spcPct val="108000"/>
              </a:lnSpc>
              <a:spcBef>
                <a:spcPts val="1200"/>
              </a:spcBef>
              <a:buClr>
                <a:schemeClr val="tx1">
                  <a:lumMod val="75000"/>
                  <a:lumOff val="25000"/>
                </a:schemeClr>
              </a:buClr>
              <a:buSzPct val="125000"/>
              <a:defRPr/>
            </a:lvl1pPr>
            <a:lvl2pPr>
              <a:lnSpc>
                <a:spcPct val="108000"/>
              </a:lnSpc>
              <a:spcBef>
                <a:spcPts val="1200"/>
              </a:spcBef>
              <a:buClr>
                <a:schemeClr val="tx1">
                  <a:lumMod val="75000"/>
                  <a:lumOff val="25000"/>
                </a:schemeClr>
              </a:buClr>
              <a:buSzPct val="80000"/>
              <a:defRPr/>
            </a:lvl2pPr>
            <a:lvl3pPr indent="-347472">
              <a:lnSpc>
                <a:spcPct val="108000"/>
              </a:lnSpc>
              <a:spcBef>
                <a:spcPts val="1200"/>
              </a:spcBef>
              <a:buClr>
                <a:schemeClr val="tx1">
                  <a:lumMod val="75000"/>
                  <a:lumOff val="25000"/>
                </a:schemeClr>
              </a:buClr>
              <a:buSzPct val="80000"/>
              <a:defRPr/>
            </a:lvl3pPr>
            <a:lvl4pPr indent="-347472">
              <a:lnSpc>
                <a:spcPct val="108000"/>
              </a:lnSpc>
              <a:spcBef>
                <a:spcPts val="1200"/>
              </a:spcBef>
              <a:buClr>
                <a:schemeClr val="tx1">
                  <a:lumMod val="75000"/>
                  <a:lumOff val="25000"/>
                </a:schemeClr>
              </a:buClr>
              <a:buSzPct val="100000"/>
              <a:defRPr/>
            </a:lvl4pPr>
            <a:lvl5pPr>
              <a:lnSpc>
                <a:spcPct val="108000"/>
              </a:lnSpc>
              <a:spcBef>
                <a:spcPts val="1200"/>
              </a:spcBef>
              <a:buClr>
                <a:schemeClr val="tx1">
                  <a:lumMod val="75000"/>
                  <a:lumOff val="25000"/>
                </a:schemeClr>
              </a:buClr>
              <a:buSzPct val="7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689B0F78-34D1-4D79-824E-47129F93C2D2}"/>
              </a:ext>
            </a:extLst>
          </p:cNvPr>
          <p:cNvSpPr>
            <a:spLocks noGrp="1"/>
          </p:cNvSpPr>
          <p:nvPr>
            <p:ph type="title"/>
          </p:nvPr>
        </p:nvSpPr>
        <p:spPr>
          <a:xfrm>
            <a:off x="731520" y="365761"/>
            <a:ext cx="10757328" cy="1234440"/>
          </a:xfrm>
        </p:spPr>
        <p:txBody>
          <a:bodyPr>
            <a:normAutofit/>
          </a:bodyPr>
          <a:lstStyle>
            <a:lvl1pPr>
              <a:lnSpc>
                <a:spcPct val="102000"/>
              </a:lnSpc>
              <a:defRPr sz="4000" b="1">
                <a:solidFill>
                  <a:schemeClr val="tx1"/>
                </a:solidFill>
              </a:defRPr>
            </a:lvl1pPr>
          </a:lstStyle>
          <a:p>
            <a:r>
              <a:rPr lang="en-US"/>
              <a:t>Click to edit Master title style</a:t>
            </a:r>
          </a:p>
        </p:txBody>
      </p:sp>
      <p:grpSp>
        <p:nvGrpSpPr>
          <p:cNvPr id="8" name="Group 7">
            <a:extLst>
              <a:ext uri="{FF2B5EF4-FFF2-40B4-BE49-F238E27FC236}">
                <a16:creationId xmlns:a16="http://schemas.microsoft.com/office/drawing/2014/main" id="{AC37AAF4-EFF4-63EE-C9A6-E3DDAC1665BD}"/>
              </a:ext>
              <a:ext uri="{C183D7F6-B498-43B3-948B-1728B52AA6E4}">
                <adec:decorative xmlns:adec="http://schemas.microsoft.com/office/drawing/2017/decorative" val="1"/>
              </a:ext>
            </a:extLst>
          </p:cNvPr>
          <p:cNvGrpSpPr/>
          <p:nvPr userDrawn="1"/>
        </p:nvGrpSpPr>
        <p:grpSpPr>
          <a:xfrm>
            <a:off x="-110" y="6122460"/>
            <a:ext cx="12192110" cy="755420"/>
            <a:chOff x="-2323" y="4128060"/>
            <a:chExt cx="12202601" cy="755420"/>
          </a:xfrm>
        </p:grpSpPr>
        <p:sp>
          <p:nvSpPr>
            <p:cNvPr id="9" name="Flowchart: Stored Data 11">
              <a:extLst>
                <a:ext uri="{FF2B5EF4-FFF2-40B4-BE49-F238E27FC236}">
                  <a16:creationId xmlns:a16="http://schemas.microsoft.com/office/drawing/2014/main" id="{DA327580-1CF5-34FE-D432-400C14204C92}"/>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grpSp>
          <p:nvGrpSpPr>
            <p:cNvPr id="10" name="Group 9">
              <a:extLst>
                <a:ext uri="{FF2B5EF4-FFF2-40B4-BE49-F238E27FC236}">
                  <a16:creationId xmlns:a16="http://schemas.microsoft.com/office/drawing/2014/main" id="{E750A1E9-F1E8-2DFE-27F1-C126A098579F}"/>
                </a:ext>
              </a:extLst>
            </p:cNvPr>
            <p:cNvGrpSpPr/>
            <p:nvPr/>
          </p:nvGrpSpPr>
          <p:grpSpPr>
            <a:xfrm>
              <a:off x="-2323" y="4158204"/>
              <a:ext cx="12202601" cy="725276"/>
              <a:chOff x="9932" y="5877894"/>
              <a:chExt cx="12184065" cy="725276"/>
            </a:xfrm>
          </p:grpSpPr>
          <p:sp>
            <p:nvSpPr>
              <p:cNvPr id="11" name="Rectangle 10">
                <a:extLst>
                  <a:ext uri="{FF2B5EF4-FFF2-40B4-BE49-F238E27FC236}">
                    <a16:creationId xmlns:a16="http://schemas.microsoft.com/office/drawing/2014/main" id="{CC48D589-642A-936C-96EB-850A7D4B04E1}"/>
                  </a:ext>
                  <a:ext uri="{C183D7F6-B498-43B3-948B-1728B52AA6E4}">
                    <adec:decorative xmlns:adec="http://schemas.microsoft.com/office/drawing/2017/decorative" val="1"/>
                  </a:ext>
                </a:extLst>
              </p:cNvPr>
              <p:cNvSpPr/>
              <p:nvPr/>
            </p:nvSpPr>
            <p:spPr>
              <a:xfrm>
                <a:off x="9932" y="6497568"/>
                <a:ext cx="12184065" cy="86111"/>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Stored Data 11">
                <a:extLst>
                  <a:ext uri="{FF2B5EF4-FFF2-40B4-BE49-F238E27FC236}">
                    <a16:creationId xmlns:a16="http://schemas.microsoft.com/office/drawing/2014/main" id="{6DC9DEEF-2B02-26F6-E254-8D6CBC847B7C}"/>
                  </a:ext>
                  <a:ext uri="{C183D7F6-B498-43B3-948B-1728B52AA6E4}">
                    <adec:decorative xmlns:adec="http://schemas.microsoft.com/office/drawing/2017/decorative" val="1"/>
                  </a:ext>
                </a:extLst>
              </p:cNvPr>
              <p:cNvSpPr/>
              <p:nvPr/>
            </p:nvSpPr>
            <p:spPr bwMode="auto">
              <a:xfrm rot="16200000">
                <a:off x="5739382" y="148554"/>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accent5">
                  <a:lumMod val="75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grpSp>
      </p:grpSp>
    </p:spTree>
    <p:custDataLst>
      <p:tags r:id="rId1"/>
    </p:custDataLst>
    <p:extLst>
      <p:ext uri="{BB962C8B-B14F-4D97-AF65-F5344CB8AC3E}">
        <p14:creationId xmlns:p14="http://schemas.microsoft.com/office/powerpoint/2010/main" val="3692466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Content-Lt-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4DABC57-CE97-6D41-DC88-D05340ECC0D4}"/>
              </a:ext>
              <a:ext uri="{C183D7F6-B498-43B3-948B-1728B52AA6E4}">
                <adec:decorative xmlns:adec="http://schemas.microsoft.com/office/drawing/2017/decorative" val="1"/>
              </a:ext>
            </a:extLst>
          </p:cNvPr>
          <p:cNvPicPr>
            <a:picLocks noChangeAspect="1"/>
          </p:cNvPicPr>
          <p:nvPr userDrawn="1"/>
        </p:nvPicPr>
        <p:blipFill>
          <a:blip r:embed="rId3">
            <a:alphaModFix amt="18000"/>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421" y="0"/>
            <a:ext cx="12192000" cy="6502400"/>
          </a:xfrm>
          <a:prstGeom prst="rect">
            <a:avLst/>
          </a:prstGeom>
        </p:spPr>
      </p:pic>
      <p:sp>
        <p:nvSpPr>
          <p:cNvPr id="6" name="Content Placeholder 2">
            <a:extLst>
              <a:ext uri="{FF2B5EF4-FFF2-40B4-BE49-F238E27FC236}">
                <a16:creationId xmlns:a16="http://schemas.microsoft.com/office/drawing/2014/main" id="{C3D455E7-8BF6-44C2-95C1-8863AB356FBC}"/>
              </a:ext>
            </a:extLst>
          </p:cNvPr>
          <p:cNvSpPr>
            <a:spLocks noGrp="1"/>
          </p:cNvSpPr>
          <p:nvPr>
            <p:ph sz="half" idx="1"/>
          </p:nvPr>
        </p:nvSpPr>
        <p:spPr>
          <a:xfrm>
            <a:off x="731520" y="1689145"/>
            <a:ext cx="10757328" cy="4063473"/>
          </a:xfrm>
        </p:spPr>
        <p:txBody>
          <a:bodyPr>
            <a:normAutofit/>
          </a:bodyPr>
          <a:lstStyle>
            <a:lvl1pPr>
              <a:lnSpc>
                <a:spcPct val="108000"/>
              </a:lnSpc>
              <a:spcBef>
                <a:spcPts val="1200"/>
              </a:spcBef>
              <a:buClr>
                <a:schemeClr val="tx1">
                  <a:lumMod val="75000"/>
                  <a:lumOff val="25000"/>
                </a:schemeClr>
              </a:buClr>
              <a:defRPr/>
            </a:lvl1pPr>
            <a:lvl2pPr>
              <a:lnSpc>
                <a:spcPct val="108000"/>
              </a:lnSpc>
              <a:spcBef>
                <a:spcPts val="1200"/>
              </a:spcBef>
              <a:buClr>
                <a:schemeClr val="tx1">
                  <a:lumMod val="75000"/>
                  <a:lumOff val="25000"/>
                </a:schemeClr>
              </a:buClr>
              <a:defRPr/>
            </a:lvl2pPr>
            <a:lvl3pPr>
              <a:lnSpc>
                <a:spcPct val="108000"/>
              </a:lnSpc>
              <a:spcBef>
                <a:spcPts val="1200"/>
              </a:spcBef>
              <a:buClr>
                <a:schemeClr val="tx1">
                  <a:lumMod val="75000"/>
                  <a:lumOff val="25000"/>
                </a:schemeClr>
              </a:buClr>
              <a:defRPr/>
            </a:lvl3pPr>
            <a:lvl4pPr>
              <a:lnSpc>
                <a:spcPct val="108000"/>
              </a:lnSpc>
              <a:spcBef>
                <a:spcPts val="1200"/>
              </a:spcBef>
              <a:buClr>
                <a:schemeClr val="tx1">
                  <a:lumMod val="75000"/>
                  <a:lumOff val="25000"/>
                </a:schemeClr>
              </a:buClr>
              <a:defRPr/>
            </a:lvl4pPr>
            <a:lvl5pPr>
              <a:lnSpc>
                <a:spcPct val="108000"/>
              </a:lnSpc>
              <a:spcBef>
                <a:spcPts val="1200"/>
              </a:spcBef>
              <a:buClr>
                <a:schemeClr val="tx1">
                  <a:lumMod val="75000"/>
                  <a:lumOff val="2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689B0F78-34D1-4D79-824E-47129F93C2D2}"/>
              </a:ext>
            </a:extLst>
          </p:cNvPr>
          <p:cNvSpPr>
            <a:spLocks noGrp="1"/>
          </p:cNvSpPr>
          <p:nvPr>
            <p:ph type="title"/>
          </p:nvPr>
        </p:nvSpPr>
        <p:spPr>
          <a:xfrm>
            <a:off x="731520" y="365761"/>
            <a:ext cx="10757328" cy="1234440"/>
          </a:xfrm>
        </p:spPr>
        <p:txBody>
          <a:bodyPr>
            <a:normAutofit/>
          </a:bodyPr>
          <a:lstStyle>
            <a:lvl1pPr>
              <a:lnSpc>
                <a:spcPct val="102000"/>
              </a:lnSpc>
              <a:defRPr sz="4000" b="1">
                <a:solidFill>
                  <a:schemeClr val="tx1"/>
                </a:solidFill>
              </a:defRPr>
            </a:lvl1pPr>
          </a:lstStyle>
          <a:p>
            <a:r>
              <a:rPr lang="en-US"/>
              <a:t>Click to edit Master title style</a:t>
            </a:r>
          </a:p>
        </p:txBody>
      </p:sp>
      <p:grpSp>
        <p:nvGrpSpPr>
          <p:cNvPr id="2" name="Group 1">
            <a:extLst>
              <a:ext uri="{FF2B5EF4-FFF2-40B4-BE49-F238E27FC236}">
                <a16:creationId xmlns:a16="http://schemas.microsoft.com/office/drawing/2014/main" id="{23E76854-04F6-C1F3-1371-C5C679442DF8}"/>
              </a:ext>
              <a:ext uri="{C183D7F6-B498-43B3-948B-1728B52AA6E4}">
                <adec:decorative xmlns:adec="http://schemas.microsoft.com/office/drawing/2017/decorative" val="1"/>
              </a:ext>
            </a:extLst>
          </p:cNvPr>
          <p:cNvGrpSpPr/>
          <p:nvPr userDrawn="1"/>
        </p:nvGrpSpPr>
        <p:grpSpPr>
          <a:xfrm>
            <a:off x="0" y="6131851"/>
            <a:ext cx="12192110" cy="755420"/>
            <a:chOff x="-2323" y="4128060"/>
            <a:chExt cx="12202601" cy="755420"/>
          </a:xfrm>
        </p:grpSpPr>
        <p:sp>
          <p:nvSpPr>
            <p:cNvPr id="3" name="Flowchart: Stored Data 11">
              <a:extLst>
                <a:ext uri="{FF2B5EF4-FFF2-40B4-BE49-F238E27FC236}">
                  <a16:creationId xmlns:a16="http://schemas.microsoft.com/office/drawing/2014/main" id="{E25DC0B4-320B-5241-849B-E66AB7841E2B}"/>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grpSp>
          <p:nvGrpSpPr>
            <p:cNvPr id="4" name="Group 3">
              <a:extLst>
                <a:ext uri="{FF2B5EF4-FFF2-40B4-BE49-F238E27FC236}">
                  <a16:creationId xmlns:a16="http://schemas.microsoft.com/office/drawing/2014/main" id="{4E797484-5FF0-3135-7058-D68A0F1AB7D1}"/>
                </a:ext>
              </a:extLst>
            </p:cNvPr>
            <p:cNvGrpSpPr/>
            <p:nvPr/>
          </p:nvGrpSpPr>
          <p:grpSpPr>
            <a:xfrm>
              <a:off x="-2323" y="4158204"/>
              <a:ext cx="12202601" cy="725276"/>
              <a:chOff x="9932" y="5877894"/>
              <a:chExt cx="12184065" cy="725276"/>
            </a:xfrm>
          </p:grpSpPr>
          <p:sp>
            <p:nvSpPr>
              <p:cNvPr id="5" name="Rectangle 4">
                <a:extLst>
                  <a:ext uri="{FF2B5EF4-FFF2-40B4-BE49-F238E27FC236}">
                    <a16:creationId xmlns:a16="http://schemas.microsoft.com/office/drawing/2014/main" id="{E4A2738B-0A5D-4D17-0917-2C66ECDE5667}"/>
                  </a:ext>
                  <a:ext uri="{C183D7F6-B498-43B3-948B-1728B52AA6E4}">
                    <adec:decorative xmlns:adec="http://schemas.microsoft.com/office/drawing/2017/decorative" val="1"/>
                  </a:ext>
                </a:extLst>
              </p:cNvPr>
              <p:cNvSpPr/>
              <p:nvPr/>
            </p:nvSpPr>
            <p:spPr>
              <a:xfrm>
                <a:off x="9932" y="6469124"/>
                <a:ext cx="12183955" cy="114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Stored Data 11">
                <a:extLst>
                  <a:ext uri="{FF2B5EF4-FFF2-40B4-BE49-F238E27FC236}">
                    <a16:creationId xmlns:a16="http://schemas.microsoft.com/office/drawing/2014/main" id="{582A837E-2E16-D68D-5424-C3779B3A4B27}"/>
                  </a:ext>
                  <a:ext uri="{C183D7F6-B498-43B3-948B-1728B52AA6E4}">
                    <adec:decorative xmlns:adec="http://schemas.microsoft.com/office/drawing/2017/decorative" val="1"/>
                  </a:ext>
                </a:extLst>
              </p:cNvPr>
              <p:cNvSpPr/>
              <p:nvPr/>
            </p:nvSpPr>
            <p:spPr bwMode="auto">
              <a:xfrm rot="16200000">
                <a:off x="5739382" y="148554"/>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tx1">
                  <a:lumMod val="75000"/>
                  <a:lumOff val="25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grpSp>
      </p:grpSp>
    </p:spTree>
    <p:custDataLst>
      <p:tags r:id="rId1"/>
    </p:custDataLst>
    <p:extLst>
      <p:ext uri="{BB962C8B-B14F-4D97-AF65-F5344CB8AC3E}">
        <p14:creationId xmlns:p14="http://schemas.microsoft.com/office/powerpoint/2010/main" val="3537726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746ED92-ED68-86FD-DF43-CFC5F4FCF4D1}"/>
              </a:ext>
              <a:ext uri="{C183D7F6-B498-43B3-948B-1728B52AA6E4}">
                <adec:decorative xmlns:adec="http://schemas.microsoft.com/office/drawing/2017/decorative" val="1"/>
              </a:ext>
            </a:extLst>
          </p:cNvPr>
          <p:cNvPicPr>
            <a:picLocks noChangeAspect="1"/>
          </p:cNvPicPr>
          <p:nvPr userDrawn="1"/>
        </p:nvPicPr>
        <p:blipFill>
          <a:blip r:embed="rId3">
            <a:duotone>
              <a:schemeClr val="accent4">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1421" y="0"/>
            <a:ext cx="12192000" cy="6502400"/>
          </a:xfrm>
          <a:prstGeom prst="rect">
            <a:avLst/>
          </a:prstGeom>
          <a:noFill/>
        </p:spPr>
      </p:pic>
      <p:grpSp>
        <p:nvGrpSpPr>
          <p:cNvPr id="7" name="Group 6">
            <a:extLst>
              <a:ext uri="{FF2B5EF4-FFF2-40B4-BE49-F238E27FC236}">
                <a16:creationId xmlns:a16="http://schemas.microsoft.com/office/drawing/2014/main" id="{28333B4F-EE79-7995-3FAB-992A1D52E0F3}"/>
              </a:ext>
              <a:ext uri="{C183D7F6-B498-43B3-948B-1728B52AA6E4}">
                <adec:decorative xmlns:adec="http://schemas.microsoft.com/office/drawing/2017/decorative" val="1"/>
              </a:ext>
            </a:extLst>
          </p:cNvPr>
          <p:cNvGrpSpPr/>
          <p:nvPr userDrawn="1"/>
        </p:nvGrpSpPr>
        <p:grpSpPr>
          <a:xfrm>
            <a:off x="-110" y="6125163"/>
            <a:ext cx="12192110" cy="735930"/>
            <a:chOff x="-2323" y="4128060"/>
            <a:chExt cx="12202601" cy="735930"/>
          </a:xfrm>
        </p:grpSpPr>
        <p:sp>
          <p:nvSpPr>
            <p:cNvPr id="8" name="Flowchart: Stored Data 11">
              <a:extLst>
                <a:ext uri="{FF2B5EF4-FFF2-40B4-BE49-F238E27FC236}">
                  <a16:creationId xmlns:a16="http://schemas.microsoft.com/office/drawing/2014/main" id="{B0EE97CC-A6AB-8FFE-4279-7A790C182287}"/>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grpSp>
          <p:nvGrpSpPr>
            <p:cNvPr id="9" name="Group 8">
              <a:extLst>
                <a:ext uri="{FF2B5EF4-FFF2-40B4-BE49-F238E27FC236}">
                  <a16:creationId xmlns:a16="http://schemas.microsoft.com/office/drawing/2014/main" id="{F2C55F43-AC95-7303-7D88-3699613C967D}"/>
                </a:ext>
              </a:extLst>
            </p:cNvPr>
            <p:cNvGrpSpPr/>
            <p:nvPr/>
          </p:nvGrpSpPr>
          <p:grpSpPr>
            <a:xfrm>
              <a:off x="-2323" y="4136938"/>
              <a:ext cx="12202601" cy="727052"/>
              <a:chOff x="9932" y="5856628"/>
              <a:chExt cx="12184065" cy="727052"/>
            </a:xfrm>
          </p:grpSpPr>
          <p:sp>
            <p:nvSpPr>
              <p:cNvPr id="10" name="Rectangle 9">
                <a:extLst>
                  <a:ext uri="{FF2B5EF4-FFF2-40B4-BE49-F238E27FC236}">
                    <a16:creationId xmlns:a16="http://schemas.microsoft.com/office/drawing/2014/main" id="{94DEFC40-EDD6-F101-B0D4-D2F7C34CB92E}"/>
                  </a:ext>
                  <a:ext uri="{C183D7F6-B498-43B3-948B-1728B52AA6E4}">
                    <adec:decorative xmlns:adec="http://schemas.microsoft.com/office/drawing/2017/decorative" val="1"/>
                  </a:ext>
                </a:extLst>
              </p:cNvPr>
              <p:cNvSpPr/>
              <p:nvPr/>
            </p:nvSpPr>
            <p:spPr>
              <a:xfrm>
                <a:off x="9932" y="6429828"/>
                <a:ext cx="12184065" cy="1538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Stored Data 11">
                <a:extLst>
                  <a:ext uri="{FF2B5EF4-FFF2-40B4-BE49-F238E27FC236}">
                    <a16:creationId xmlns:a16="http://schemas.microsoft.com/office/drawing/2014/main" id="{388B587F-E89B-4DCB-47F2-0D010C9520F7}"/>
                  </a:ext>
                  <a:ext uri="{C183D7F6-B498-43B3-948B-1728B52AA6E4}">
                    <adec:decorative xmlns:adec="http://schemas.microsoft.com/office/drawing/2017/decorative" val="1"/>
                  </a:ext>
                </a:extLst>
              </p:cNvPr>
              <p:cNvSpPr/>
              <p:nvPr/>
            </p:nvSpPr>
            <p:spPr bwMode="auto">
              <a:xfrm rot="16200000">
                <a:off x="5739382" y="127288"/>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accent4"/>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grpSp>
      </p:grpSp>
      <p:sp>
        <p:nvSpPr>
          <p:cNvPr id="2" name="Title 1">
            <a:extLst>
              <a:ext uri="{FF2B5EF4-FFF2-40B4-BE49-F238E27FC236}">
                <a16:creationId xmlns:a16="http://schemas.microsoft.com/office/drawing/2014/main" id="{212417A8-9DBE-403F-B71C-AA52493E35F0}"/>
              </a:ext>
            </a:extLst>
          </p:cNvPr>
          <p:cNvSpPr>
            <a:spLocks noGrp="1"/>
          </p:cNvSpPr>
          <p:nvPr>
            <p:ph type="title"/>
          </p:nvPr>
        </p:nvSpPr>
        <p:spPr>
          <a:xfrm>
            <a:off x="731520" y="365125"/>
            <a:ext cx="10773940" cy="1097280"/>
          </a:xfrm>
        </p:spPr>
        <p:txBody>
          <a:bodyPr>
            <a:normAutofit/>
          </a:bodyPr>
          <a:lstStyle>
            <a:lvl1pPr>
              <a:defRPr sz="4000" b="1">
                <a:solidFill>
                  <a:schemeClr val="accent4">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C7771978-206B-43E9-904D-A3E97561D5AF}"/>
              </a:ext>
            </a:extLst>
          </p:cNvPr>
          <p:cNvSpPr>
            <a:spLocks noGrp="1"/>
          </p:cNvSpPr>
          <p:nvPr>
            <p:ph type="body" idx="1"/>
          </p:nvPr>
        </p:nvSpPr>
        <p:spPr>
          <a:xfrm>
            <a:off x="731520" y="1569199"/>
            <a:ext cx="5266055" cy="823912"/>
          </a:xfrm>
        </p:spPr>
        <p:txBody>
          <a:bodyPr anchor="ctr"/>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4D459D-E127-4540-BEA1-09EA2C68190E}"/>
              </a:ext>
            </a:extLst>
          </p:cNvPr>
          <p:cNvSpPr>
            <a:spLocks noGrp="1"/>
          </p:cNvSpPr>
          <p:nvPr>
            <p:ph sz="half" idx="2"/>
          </p:nvPr>
        </p:nvSpPr>
        <p:spPr>
          <a:xfrm>
            <a:off x="731520" y="2467941"/>
            <a:ext cx="5266055" cy="3567098"/>
          </a:xfrm>
        </p:spPr>
        <p:txBody>
          <a:bodyPr/>
          <a:lstStyle>
            <a:lvl1pPr>
              <a:buClr>
                <a:schemeClr val="accent4">
                  <a:lumMod val="50000"/>
                </a:schemeClr>
              </a:buClr>
              <a:defRPr sz="2200"/>
            </a:lvl1pPr>
            <a:lvl2pPr>
              <a:buClr>
                <a:schemeClr val="accent4">
                  <a:lumMod val="50000"/>
                </a:schemeClr>
              </a:buClr>
              <a:defRPr sz="2000"/>
            </a:lvl2pPr>
            <a:lvl3pPr>
              <a:buClr>
                <a:schemeClr val="accent4">
                  <a:lumMod val="50000"/>
                </a:schemeClr>
              </a:buClr>
              <a:defRPr sz="1800"/>
            </a:lvl3pPr>
            <a:lvl4pPr>
              <a:buClr>
                <a:schemeClr val="accent4">
                  <a:lumMod val="50000"/>
                </a:schemeClr>
              </a:buClr>
              <a:defRPr sz="1800"/>
            </a:lvl4pPr>
            <a:lvl5pPr>
              <a:buClr>
                <a:schemeClr val="accent4">
                  <a:lumMod val="75000"/>
                </a:schemeClr>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06A81E-7180-4967-8F64-60A104454563}"/>
              </a:ext>
            </a:extLst>
          </p:cNvPr>
          <p:cNvSpPr>
            <a:spLocks noGrp="1"/>
          </p:cNvSpPr>
          <p:nvPr>
            <p:ph type="body" sz="quarter" idx="3"/>
          </p:nvPr>
        </p:nvSpPr>
        <p:spPr>
          <a:xfrm>
            <a:off x="6172200" y="1569199"/>
            <a:ext cx="5333260" cy="823912"/>
          </a:xfrm>
        </p:spPr>
        <p:txBody>
          <a:bodyPr anchor="ctr"/>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77923675-B4E1-51CA-5F68-25C06F664DD9}"/>
              </a:ext>
            </a:extLst>
          </p:cNvPr>
          <p:cNvSpPr>
            <a:spLocks noGrp="1"/>
          </p:cNvSpPr>
          <p:nvPr>
            <p:ph sz="half" idx="10"/>
          </p:nvPr>
        </p:nvSpPr>
        <p:spPr>
          <a:xfrm>
            <a:off x="6204096" y="2467940"/>
            <a:ext cx="5301364" cy="3567099"/>
          </a:xfrm>
        </p:spPr>
        <p:txBody>
          <a:bodyPr/>
          <a:lstStyle>
            <a:lvl1pPr>
              <a:buClr>
                <a:schemeClr val="accent4">
                  <a:lumMod val="50000"/>
                </a:schemeClr>
              </a:buClr>
              <a:defRPr sz="2200"/>
            </a:lvl1pPr>
            <a:lvl2pPr>
              <a:buClr>
                <a:schemeClr val="accent4">
                  <a:lumMod val="50000"/>
                </a:schemeClr>
              </a:buClr>
              <a:defRPr sz="2000"/>
            </a:lvl2pPr>
            <a:lvl3pPr>
              <a:buClr>
                <a:schemeClr val="accent4">
                  <a:lumMod val="50000"/>
                </a:schemeClr>
              </a:buClr>
              <a:defRPr sz="1800"/>
            </a:lvl3pPr>
            <a:lvl4pPr>
              <a:buClr>
                <a:schemeClr val="accent4">
                  <a:lumMod val="50000"/>
                </a:schemeClr>
              </a:buClr>
              <a:defRPr sz="1800"/>
            </a:lvl4pPr>
            <a:lvl5pPr>
              <a:buClr>
                <a:schemeClr val="accent4">
                  <a:lumMod val="75000"/>
                </a:schemeClr>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744852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0674458-9173-7A60-BCA6-B14433B67305}"/>
              </a:ext>
              <a:ext uri="{C183D7F6-B498-43B3-948B-1728B52AA6E4}">
                <adec:decorative xmlns:adec="http://schemas.microsoft.com/office/drawing/2017/decorative" val="1"/>
              </a:ext>
            </a:extLst>
          </p:cNvPr>
          <p:cNvPicPr>
            <a:picLocks noChangeAspect="1"/>
          </p:cNvPicPr>
          <p:nvPr userDrawn="1"/>
        </p:nvPicPr>
        <p:blipFill>
          <a:blip r:embed="rId3">
            <a:duotone>
              <a:schemeClr val="accent4">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1421" y="0"/>
            <a:ext cx="12192000" cy="6502400"/>
          </a:xfrm>
          <a:prstGeom prst="rect">
            <a:avLst/>
          </a:prstGeom>
        </p:spPr>
      </p:pic>
      <p:sp>
        <p:nvSpPr>
          <p:cNvPr id="2" name="Title 1">
            <a:extLst>
              <a:ext uri="{FF2B5EF4-FFF2-40B4-BE49-F238E27FC236}">
                <a16:creationId xmlns:a16="http://schemas.microsoft.com/office/drawing/2014/main" id="{3D24374C-1107-4774-8E5C-B093E85BC091}"/>
              </a:ext>
            </a:extLst>
          </p:cNvPr>
          <p:cNvSpPr>
            <a:spLocks noGrp="1"/>
          </p:cNvSpPr>
          <p:nvPr>
            <p:ph type="title"/>
          </p:nvPr>
        </p:nvSpPr>
        <p:spPr>
          <a:xfrm>
            <a:off x="731520" y="365761"/>
            <a:ext cx="10773940" cy="1074994"/>
          </a:xfrm>
        </p:spPr>
        <p:txBody>
          <a:bodyPr>
            <a:normAutofit/>
          </a:bodyPr>
          <a:lstStyle>
            <a:lvl1pPr>
              <a:lnSpc>
                <a:spcPct val="102000"/>
              </a:lnSpc>
              <a:defRPr sz="4000" b="1">
                <a:solidFill>
                  <a:schemeClr val="tx1">
                    <a:lumMod val="75000"/>
                    <a:lumOff val="2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1FF501A-8B92-4C99-A4A6-5E93B01BB0C6}"/>
              </a:ext>
            </a:extLst>
          </p:cNvPr>
          <p:cNvSpPr>
            <a:spLocks noGrp="1"/>
          </p:cNvSpPr>
          <p:nvPr>
            <p:ph sz="half" idx="1"/>
          </p:nvPr>
        </p:nvSpPr>
        <p:spPr>
          <a:xfrm>
            <a:off x="731520" y="1691581"/>
            <a:ext cx="5288280" cy="4210456"/>
          </a:xfrm>
        </p:spPr>
        <p:txBody>
          <a:bodyPr/>
          <a:lstStyle>
            <a:lvl1pPr>
              <a:buClr>
                <a:schemeClr val="accent4">
                  <a:lumMod val="75000"/>
                </a:schemeClr>
              </a:buClr>
              <a:defRPr/>
            </a:lvl1pPr>
            <a:lvl2pPr>
              <a:buClr>
                <a:schemeClr val="accent4">
                  <a:lumMod val="75000"/>
                </a:schemeClr>
              </a:buClr>
              <a:defRPr/>
            </a:lvl2pPr>
            <a:lvl3pPr>
              <a:buClr>
                <a:schemeClr val="accent4">
                  <a:lumMod val="75000"/>
                </a:schemeClr>
              </a:buClr>
              <a:defRPr sz="2200"/>
            </a:lvl3pPr>
            <a:lvl4pPr>
              <a:buClr>
                <a:schemeClr val="accent4">
                  <a:lumMod val="75000"/>
                </a:schemeClr>
              </a:buClr>
              <a:defRPr sz="2000"/>
            </a:lvl4pPr>
            <a:lvl5pPr>
              <a:buClr>
                <a:schemeClr val="accent4">
                  <a:lumMod val="7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A9761D-E3E3-4BAB-AD67-97C6B7D93C0E}"/>
              </a:ext>
            </a:extLst>
          </p:cNvPr>
          <p:cNvSpPr>
            <a:spLocks noGrp="1"/>
          </p:cNvSpPr>
          <p:nvPr>
            <p:ph sz="half" idx="2"/>
          </p:nvPr>
        </p:nvSpPr>
        <p:spPr>
          <a:xfrm>
            <a:off x="6172200" y="1691581"/>
            <a:ext cx="5333260" cy="4210456"/>
          </a:xfrm>
        </p:spPr>
        <p:txBody>
          <a:bodyPr/>
          <a:lstStyle>
            <a:lvl1pPr>
              <a:buClr>
                <a:schemeClr val="accent4">
                  <a:lumMod val="75000"/>
                </a:schemeClr>
              </a:buClr>
              <a:defRPr/>
            </a:lvl1pPr>
            <a:lvl2pPr>
              <a:buClr>
                <a:schemeClr val="accent4">
                  <a:lumMod val="75000"/>
                </a:schemeClr>
              </a:buClr>
              <a:defRPr/>
            </a:lvl2pPr>
            <a:lvl3pPr>
              <a:buClr>
                <a:schemeClr val="accent4">
                  <a:lumMod val="75000"/>
                </a:schemeClr>
              </a:buClr>
              <a:defRPr sz="2200"/>
            </a:lvl3pPr>
            <a:lvl4pPr>
              <a:buClr>
                <a:schemeClr val="accent4">
                  <a:lumMod val="75000"/>
                </a:schemeClr>
              </a:buClr>
              <a:defRPr sz="2000"/>
            </a:lvl4pPr>
            <a:lvl5pPr>
              <a:buClr>
                <a:schemeClr val="accent4">
                  <a:lumMod val="7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A93D81BD-4E66-22CC-2530-770609B582A8}"/>
              </a:ext>
              <a:ext uri="{C183D7F6-B498-43B3-948B-1728B52AA6E4}">
                <adec:decorative xmlns:adec="http://schemas.microsoft.com/office/drawing/2017/decorative" val="1"/>
              </a:ext>
            </a:extLst>
          </p:cNvPr>
          <p:cNvGrpSpPr/>
          <p:nvPr userDrawn="1"/>
        </p:nvGrpSpPr>
        <p:grpSpPr>
          <a:xfrm>
            <a:off x="0" y="6131851"/>
            <a:ext cx="12192110" cy="755420"/>
            <a:chOff x="-2323" y="4128060"/>
            <a:chExt cx="12202601" cy="755420"/>
          </a:xfrm>
        </p:grpSpPr>
        <p:sp>
          <p:nvSpPr>
            <p:cNvPr id="11" name="Flowchart: Stored Data 11">
              <a:extLst>
                <a:ext uri="{FF2B5EF4-FFF2-40B4-BE49-F238E27FC236}">
                  <a16:creationId xmlns:a16="http://schemas.microsoft.com/office/drawing/2014/main" id="{3FA59EAE-4FD3-9B09-F62E-5523984F3F4C}"/>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grpSp>
          <p:nvGrpSpPr>
            <p:cNvPr id="12" name="Group 11">
              <a:extLst>
                <a:ext uri="{FF2B5EF4-FFF2-40B4-BE49-F238E27FC236}">
                  <a16:creationId xmlns:a16="http://schemas.microsoft.com/office/drawing/2014/main" id="{3A8BC637-D6B2-9ABE-A53E-CA6CF8E887B1}"/>
                </a:ext>
              </a:extLst>
            </p:cNvPr>
            <p:cNvGrpSpPr/>
            <p:nvPr/>
          </p:nvGrpSpPr>
          <p:grpSpPr>
            <a:xfrm>
              <a:off x="-2323" y="4158204"/>
              <a:ext cx="12202601" cy="725276"/>
              <a:chOff x="9932" y="5877894"/>
              <a:chExt cx="12184065" cy="725276"/>
            </a:xfrm>
          </p:grpSpPr>
          <p:sp>
            <p:nvSpPr>
              <p:cNvPr id="13" name="Rectangle 12">
                <a:extLst>
                  <a:ext uri="{FF2B5EF4-FFF2-40B4-BE49-F238E27FC236}">
                    <a16:creationId xmlns:a16="http://schemas.microsoft.com/office/drawing/2014/main" id="{14B7406C-5519-7724-31E5-8864A2381DCC}"/>
                  </a:ext>
                  <a:ext uri="{C183D7F6-B498-43B3-948B-1728B52AA6E4}">
                    <adec:decorative xmlns:adec="http://schemas.microsoft.com/office/drawing/2017/decorative" val="1"/>
                  </a:ext>
                </a:extLst>
              </p:cNvPr>
              <p:cNvSpPr/>
              <p:nvPr/>
            </p:nvSpPr>
            <p:spPr>
              <a:xfrm>
                <a:off x="9932" y="6469124"/>
                <a:ext cx="12183955" cy="114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Stored Data 11">
                <a:extLst>
                  <a:ext uri="{FF2B5EF4-FFF2-40B4-BE49-F238E27FC236}">
                    <a16:creationId xmlns:a16="http://schemas.microsoft.com/office/drawing/2014/main" id="{E82D01B6-FBD5-07A8-EC53-65B944C4D8C3}"/>
                  </a:ext>
                  <a:ext uri="{C183D7F6-B498-43B3-948B-1728B52AA6E4}">
                    <adec:decorative xmlns:adec="http://schemas.microsoft.com/office/drawing/2017/decorative" val="1"/>
                  </a:ext>
                </a:extLst>
              </p:cNvPr>
              <p:cNvSpPr/>
              <p:nvPr/>
            </p:nvSpPr>
            <p:spPr bwMode="auto">
              <a:xfrm rot="16200000">
                <a:off x="5739382" y="148554"/>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tx1">
                  <a:lumMod val="75000"/>
                  <a:lumOff val="25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grpSp>
      </p:grpSp>
    </p:spTree>
    <p:custDataLst>
      <p:tags r:id="rId1"/>
    </p:custDataLst>
    <p:extLst>
      <p:ext uri="{BB962C8B-B14F-4D97-AF65-F5344CB8AC3E}">
        <p14:creationId xmlns:p14="http://schemas.microsoft.com/office/powerpoint/2010/main" val="2441024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Text-Pictur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24760ED-1BD3-517D-8639-ED67CEDDE3B9}"/>
              </a:ext>
              <a:ext uri="{C183D7F6-B498-43B3-948B-1728B52AA6E4}">
                <adec:decorative xmlns:adec="http://schemas.microsoft.com/office/drawing/2017/decorative" val="1"/>
              </a:ext>
            </a:extLst>
          </p:cNvPr>
          <p:cNvPicPr>
            <a:picLocks noChangeAspect="1"/>
          </p:cNvPicPr>
          <p:nvPr userDrawn="1"/>
        </p:nvPicPr>
        <p:blipFill>
          <a:blip r:embed="rId3">
            <a:duotone>
              <a:schemeClr val="accent4">
                <a:shade val="45000"/>
                <a:satMod val="135000"/>
              </a:schemeClr>
              <a:prstClr val="white"/>
            </a:duotone>
            <a:alphaModFix amt="9000"/>
            <a:extLst>
              <a:ext uri="{28A0092B-C50C-407E-A947-70E740481C1C}">
                <a14:useLocalDpi xmlns:a14="http://schemas.microsoft.com/office/drawing/2010/main" val="0"/>
              </a:ext>
            </a:extLst>
          </a:blip>
          <a:stretch>
            <a:fillRect/>
          </a:stretch>
        </p:blipFill>
        <p:spPr>
          <a:xfrm>
            <a:off x="1421" y="0"/>
            <a:ext cx="12192000" cy="6502400"/>
          </a:xfrm>
          <a:prstGeom prst="rect">
            <a:avLst/>
          </a:prstGeom>
        </p:spPr>
      </p:pic>
      <p:sp>
        <p:nvSpPr>
          <p:cNvPr id="2" name="Title 1">
            <a:extLst>
              <a:ext uri="{FF2B5EF4-FFF2-40B4-BE49-F238E27FC236}">
                <a16:creationId xmlns:a16="http://schemas.microsoft.com/office/drawing/2014/main" id="{BEF7E348-85A6-460D-A7A2-1C0A40A67BE5}"/>
              </a:ext>
            </a:extLst>
          </p:cNvPr>
          <p:cNvSpPr>
            <a:spLocks noGrp="1"/>
          </p:cNvSpPr>
          <p:nvPr>
            <p:ph type="title"/>
          </p:nvPr>
        </p:nvSpPr>
        <p:spPr>
          <a:xfrm>
            <a:off x="731519" y="365759"/>
            <a:ext cx="10794173" cy="1113095"/>
          </a:xfrm>
        </p:spPr>
        <p:txBody>
          <a:bodyPr anchor="b">
            <a:normAutofit/>
          </a:bodyPr>
          <a:lstStyle>
            <a:lvl1pPr>
              <a:lnSpc>
                <a:spcPct val="102000"/>
              </a:lnSpc>
              <a:defRPr sz="4400" b="1">
                <a:solidFill>
                  <a:schemeClr val="tx1">
                    <a:lumMod val="90000"/>
                    <a:lumOff val="10000"/>
                  </a:schemeClr>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E6C1AB53-34BC-4F1B-9BCA-57A1E6108F23}"/>
              </a:ext>
            </a:extLst>
          </p:cNvPr>
          <p:cNvSpPr>
            <a:spLocks noGrp="1"/>
          </p:cNvSpPr>
          <p:nvPr>
            <p:ph type="pic" idx="1" hasCustomPrompt="1"/>
          </p:nvPr>
        </p:nvSpPr>
        <p:spPr>
          <a:xfrm>
            <a:off x="7119852" y="1691581"/>
            <a:ext cx="4395030" cy="4210456"/>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on icon to add picture</a:t>
            </a:r>
          </a:p>
        </p:txBody>
      </p:sp>
      <p:grpSp>
        <p:nvGrpSpPr>
          <p:cNvPr id="5" name="Group 4">
            <a:extLst>
              <a:ext uri="{FF2B5EF4-FFF2-40B4-BE49-F238E27FC236}">
                <a16:creationId xmlns:a16="http://schemas.microsoft.com/office/drawing/2014/main" id="{189A76B1-B2B4-6A45-C3CE-B7A2422C59F2}"/>
              </a:ext>
              <a:ext uri="{C183D7F6-B498-43B3-948B-1728B52AA6E4}">
                <adec:decorative xmlns:adec="http://schemas.microsoft.com/office/drawing/2017/decorative" val="1"/>
              </a:ext>
            </a:extLst>
          </p:cNvPr>
          <p:cNvGrpSpPr/>
          <p:nvPr userDrawn="1"/>
        </p:nvGrpSpPr>
        <p:grpSpPr>
          <a:xfrm>
            <a:off x="-110" y="6122458"/>
            <a:ext cx="12192110" cy="755420"/>
            <a:chOff x="-2323" y="4128060"/>
            <a:chExt cx="12202601" cy="755420"/>
          </a:xfrm>
        </p:grpSpPr>
        <p:sp>
          <p:nvSpPr>
            <p:cNvPr id="6" name="Flowchart: Stored Data 11">
              <a:extLst>
                <a:ext uri="{FF2B5EF4-FFF2-40B4-BE49-F238E27FC236}">
                  <a16:creationId xmlns:a16="http://schemas.microsoft.com/office/drawing/2014/main" id="{C8D6AFCB-4949-7ECB-0F3E-862C20EE51F2}"/>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grpSp>
          <p:nvGrpSpPr>
            <p:cNvPr id="7" name="Group 6">
              <a:extLst>
                <a:ext uri="{FF2B5EF4-FFF2-40B4-BE49-F238E27FC236}">
                  <a16:creationId xmlns:a16="http://schemas.microsoft.com/office/drawing/2014/main" id="{C7C6A1C0-B6DB-1C85-57E9-2E2C588B204B}"/>
                </a:ext>
              </a:extLst>
            </p:cNvPr>
            <p:cNvGrpSpPr/>
            <p:nvPr/>
          </p:nvGrpSpPr>
          <p:grpSpPr>
            <a:xfrm>
              <a:off x="-2323" y="4158204"/>
              <a:ext cx="12202601" cy="725276"/>
              <a:chOff x="9932" y="5877894"/>
              <a:chExt cx="12184065" cy="725276"/>
            </a:xfrm>
          </p:grpSpPr>
          <p:sp>
            <p:nvSpPr>
              <p:cNvPr id="8" name="Rectangle 7">
                <a:extLst>
                  <a:ext uri="{FF2B5EF4-FFF2-40B4-BE49-F238E27FC236}">
                    <a16:creationId xmlns:a16="http://schemas.microsoft.com/office/drawing/2014/main" id="{15DCFFBF-CFA7-7D23-7627-100EC1D82F77}"/>
                  </a:ext>
                  <a:ext uri="{C183D7F6-B498-43B3-948B-1728B52AA6E4}">
                    <adec:decorative xmlns:adec="http://schemas.microsoft.com/office/drawing/2017/decorative" val="1"/>
                  </a:ext>
                </a:extLst>
              </p:cNvPr>
              <p:cNvSpPr/>
              <p:nvPr/>
            </p:nvSpPr>
            <p:spPr>
              <a:xfrm>
                <a:off x="9932" y="6440418"/>
                <a:ext cx="12184065" cy="14326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Stored Data 11">
                <a:extLst>
                  <a:ext uri="{FF2B5EF4-FFF2-40B4-BE49-F238E27FC236}">
                    <a16:creationId xmlns:a16="http://schemas.microsoft.com/office/drawing/2014/main" id="{62DB0C24-D23D-0DF1-D84B-89EB6239E71B}"/>
                  </a:ext>
                  <a:ext uri="{C183D7F6-B498-43B3-948B-1728B52AA6E4}">
                    <adec:decorative xmlns:adec="http://schemas.microsoft.com/office/drawing/2017/decorative" val="1"/>
                  </a:ext>
                </a:extLst>
              </p:cNvPr>
              <p:cNvSpPr/>
              <p:nvPr/>
            </p:nvSpPr>
            <p:spPr bwMode="auto">
              <a:xfrm rot="16200000">
                <a:off x="5739382" y="148554"/>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163158"/>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grpSp>
      </p:grpSp>
      <p:sp>
        <p:nvSpPr>
          <p:cNvPr id="12" name="Content Placeholder 2">
            <a:extLst>
              <a:ext uri="{FF2B5EF4-FFF2-40B4-BE49-F238E27FC236}">
                <a16:creationId xmlns:a16="http://schemas.microsoft.com/office/drawing/2014/main" id="{8AAE32C4-2730-5030-C989-D143EEA8DC4D}"/>
              </a:ext>
            </a:extLst>
          </p:cNvPr>
          <p:cNvSpPr>
            <a:spLocks noGrp="1"/>
          </p:cNvSpPr>
          <p:nvPr>
            <p:ph sz="half" idx="10"/>
          </p:nvPr>
        </p:nvSpPr>
        <p:spPr>
          <a:xfrm>
            <a:off x="731520" y="1691581"/>
            <a:ext cx="6046470" cy="4210456"/>
          </a:xfrm>
        </p:spPr>
        <p:txBody>
          <a:bodyPr/>
          <a:lstStyle>
            <a:lvl1pPr>
              <a:lnSpc>
                <a:spcPct val="108000"/>
              </a:lnSpc>
              <a:spcBef>
                <a:spcPts val="1200"/>
              </a:spcBef>
              <a:buClr>
                <a:schemeClr val="accent4">
                  <a:lumMod val="75000"/>
                </a:schemeClr>
              </a:buClr>
              <a:defRPr/>
            </a:lvl1pPr>
            <a:lvl2pPr>
              <a:lnSpc>
                <a:spcPct val="108000"/>
              </a:lnSpc>
              <a:spcBef>
                <a:spcPts val="1200"/>
              </a:spcBef>
              <a:buClr>
                <a:schemeClr val="accent4">
                  <a:lumMod val="75000"/>
                </a:schemeClr>
              </a:buClr>
              <a:defRPr/>
            </a:lvl2pPr>
            <a:lvl3pPr>
              <a:lnSpc>
                <a:spcPct val="108000"/>
              </a:lnSpc>
              <a:spcBef>
                <a:spcPts val="1200"/>
              </a:spcBef>
              <a:buClr>
                <a:schemeClr val="accent4">
                  <a:lumMod val="75000"/>
                </a:schemeClr>
              </a:buClr>
              <a:defRPr sz="2200"/>
            </a:lvl3pPr>
            <a:lvl4pPr>
              <a:lnSpc>
                <a:spcPct val="108000"/>
              </a:lnSpc>
              <a:spcBef>
                <a:spcPts val="1200"/>
              </a:spcBef>
              <a:buClr>
                <a:schemeClr val="accent4">
                  <a:lumMod val="75000"/>
                </a:schemeClr>
              </a:buClr>
              <a:defRPr sz="2000"/>
            </a:lvl4pPr>
            <a:lvl5pPr>
              <a:lnSpc>
                <a:spcPct val="108000"/>
              </a:lnSpc>
              <a:spcBef>
                <a:spcPts val="1200"/>
              </a:spcBef>
              <a:buClr>
                <a:schemeClr val="accent4">
                  <a:lumMod val="7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923376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ferences-Resources_Dark">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7173FB-8B2B-43A7-27CE-8D9E21ABA2B0}"/>
              </a:ext>
              <a:ext uri="{C183D7F6-B498-43B3-948B-1728B52AA6E4}">
                <adec:decorative xmlns:adec="http://schemas.microsoft.com/office/drawing/2017/decorative" val="1"/>
              </a:ext>
            </a:extLst>
          </p:cNvPr>
          <p:cNvPicPr>
            <a:picLocks noChangeAspect="1"/>
          </p:cNvPicPr>
          <p:nvPr userDrawn="1"/>
        </p:nvPicPr>
        <p:blipFill rotWithShape="1">
          <a:blip r:embed="rId3">
            <a:alphaModFix amt="9000"/>
            <a:extLst>
              <a:ext uri="{28A0092B-C50C-407E-A947-70E740481C1C}">
                <a14:useLocalDpi xmlns:a14="http://schemas.microsoft.com/office/drawing/2010/main" val="0"/>
              </a:ext>
            </a:extLst>
          </a:blip>
          <a:srcRect l="5461"/>
          <a:stretch/>
        </p:blipFill>
        <p:spPr>
          <a:xfrm>
            <a:off x="0" y="-13950"/>
            <a:ext cx="12186456" cy="6874887"/>
          </a:xfrm>
          <a:prstGeom prst="rect">
            <a:avLst/>
          </a:prstGeom>
          <a:gradFill>
            <a:gsLst>
              <a:gs pos="0">
                <a:schemeClr val="accent1"/>
              </a:gs>
              <a:gs pos="100000">
                <a:schemeClr val="accent1">
                  <a:lumMod val="90000"/>
                  <a:lumOff val="10000"/>
                </a:schemeClr>
              </a:gs>
            </a:gsLst>
            <a:lin ang="13500000" scaled="1"/>
          </a:gradFill>
        </p:spPr>
      </p:pic>
      <p:sp>
        <p:nvSpPr>
          <p:cNvPr id="2" name="Title 1">
            <a:extLst>
              <a:ext uri="{FF2B5EF4-FFF2-40B4-BE49-F238E27FC236}">
                <a16:creationId xmlns:a16="http://schemas.microsoft.com/office/drawing/2014/main" id="{7C611213-0CFC-4250-9787-6929C350A54D}"/>
              </a:ext>
            </a:extLst>
          </p:cNvPr>
          <p:cNvSpPr>
            <a:spLocks noGrp="1"/>
          </p:cNvSpPr>
          <p:nvPr>
            <p:ph type="title"/>
          </p:nvPr>
        </p:nvSpPr>
        <p:spPr>
          <a:xfrm>
            <a:off x="731519" y="365125"/>
            <a:ext cx="10780775" cy="1048039"/>
          </a:xfrm>
        </p:spPr>
        <p:txBody>
          <a:bodyPr/>
          <a:lstStyle>
            <a:lvl1pPr algn="ctr">
              <a:defRPr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6FBE9716-1C17-4658-AF03-6561E2CD1685}"/>
              </a:ext>
            </a:extLst>
          </p:cNvPr>
          <p:cNvSpPr>
            <a:spLocks noGrp="1"/>
          </p:cNvSpPr>
          <p:nvPr>
            <p:ph idx="1"/>
          </p:nvPr>
        </p:nvSpPr>
        <p:spPr>
          <a:xfrm>
            <a:off x="731520" y="1546167"/>
            <a:ext cx="10780776" cy="4598602"/>
          </a:xfrm>
        </p:spPr>
        <p:txBody>
          <a:bodyPr/>
          <a:lstStyle>
            <a:lvl1pPr>
              <a:lnSpc>
                <a:spcPct val="105000"/>
              </a:lnSpc>
              <a:buClr>
                <a:schemeClr val="bg1"/>
              </a:buClr>
              <a:defRPr>
                <a:solidFill>
                  <a:schemeClr val="bg1"/>
                </a:solidFill>
              </a:defRPr>
            </a:lvl1pPr>
            <a:lvl2pPr>
              <a:lnSpc>
                <a:spcPct val="105000"/>
              </a:lnSpc>
              <a:buClr>
                <a:schemeClr val="bg1"/>
              </a:buClr>
              <a:defRPr>
                <a:solidFill>
                  <a:schemeClr val="bg1"/>
                </a:solidFill>
              </a:defRPr>
            </a:lvl2pPr>
            <a:lvl3pPr>
              <a:lnSpc>
                <a:spcPct val="105000"/>
              </a:lnSpc>
              <a:buClr>
                <a:schemeClr val="bg1"/>
              </a:buClr>
              <a:defRPr>
                <a:solidFill>
                  <a:schemeClr val="bg1"/>
                </a:solidFill>
              </a:defRPr>
            </a:lvl3pPr>
            <a:lvl4pPr>
              <a:lnSpc>
                <a:spcPct val="105000"/>
              </a:lnSpc>
              <a:buClr>
                <a:schemeClr val="bg1"/>
              </a:buClr>
              <a:defRPr>
                <a:solidFill>
                  <a:schemeClr val="bg1"/>
                </a:solidFill>
              </a:defRPr>
            </a:lvl4pPr>
            <a:lvl5pPr>
              <a:lnSpc>
                <a:spcPct val="105000"/>
              </a:lnSpc>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977571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You-Title-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3282C9-0F00-8A58-77AD-D6DEF7B96986}"/>
              </a:ext>
              <a:ext uri="{C183D7F6-B498-43B3-948B-1728B52AA6E4}">
                <adec:decorative xmlns:adec="http://schemas.microsoft.com/office/drawing/2017/decorative" val="1"/>
              </a:ext>
            </a:extLst>
          </p:cNvPr>
          <p:cNvPicPr>
            <a:picLocks noChangeAspect="1"/>
          </p:cNvPicPr>
          <p:nvPr userDrawn="1"/>
        </p:nvPicPr>
        <p:blipFill>
          <a:blip r:embed="rId3">
            <a:alphaModFix amt="81000"/>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0" y="0"/>
            <a:ext cx="12197785" cy="6502400"/>
          </a:xfrm>
          <a:prstGeom prst="rect">
            <a:avLst/>
          </a:prstGeom>
          <a:noFill/>
        </p:spPr>
      </p:pic>
      <p:sp>
        <p:nvSpPr>
          <p:cNvPr id="2" name="Rectangle: Rounded Corners 1">
            <a:extLst>
              <a:ext uri="{FF2B5EF4-FFF2-40B4-BE49-F238E27FC236}">
                <a16:creationId xmlns:a16="http://schemas.microsoft.com/office/drawing/2014/main" id="{2EE83942-4843-ECF3-8E1F-78798E182B0C}"/>
              </a:ext>
              <a:ext uri="{C183D7F6-B498-43B3-948B-1728B52AA6E4}">
                <adec:decorative xmlns:adec="http://schemas.microsoft.com/office/drawing/2017/decorative" val="1"/>
              </a:ext>
            </a:extLst>
          </p:cNvPr>
          <p:cNvSpPr/>
          <p:nvPr userDrawn="1"/>
        </p:nvSpPr>
        <p:spPr bwMode="auto">
          <a:xfrm>
            <a:off x="2427259" y="1552768"/>
            <a:ext cx="7337482" cy="3244465"/>
          </a:xfrm>
          <a:prstGeom prst="roundRect">
            <a:avLst/>
          </a:prstGeom>
          <a:solidFill>
            <a:schemeClr val="bg1"/>
          </a:solidFill>
          <a:ln w="25400">
            <a:solidFill>
              <a:srgbClr val="BBCFCD"/>
            </a:solidFill>
          </a:ln>
        </p:spPr>
        <p:txBody>
          <a:bodyPr vert="horz" wrap="square" lIns="91440" tIns="45720" rIns="91440" bIns="45720" numCol="1" rtlCol="0" anchor="t" anchorCtr="0" compatLnSpc="1">
            <a:prstTxWarp prst="textNoShape">
              <a:avLst/>
            </a:prstTxWarp>
          </a:bodyPr>
          <a:lstStyle/>
          <a:p>
            <a:pPr algn="l"/>
            <a:endParaRPr lang="en-US"/>
          </a:p>
        </p:txBody>
      </p:sp>
      <p:sp>
        <p:nvSpPr>
          <p:cNvPr id="13" name="Title 1">
            <a:extLst>
              <a:ext uri="{FF2B5EF4-FFF2-40B4-BE49-F238E27FC236}">
                <a16:creationId xmlns:a16="http://schemas.microsoft.com/office/drawing/2014/main" id="{689B0F78-34D1-4D79-824E-47129F93C2D2}"/>
              </a:ext>
            </a:extLst>
          </p:cNvPr>
          <p:cNvSpPr>
            <a:spLocks noGrp="1"/>
          </p:cNvSpPr>
          <p:nvPr>
            <p:ph type="title"/>
          </p:nvPr>
        </p:nvSpPr>
        <p:spPr>
          <a:xfrm>
            <a:off x="2427259" y="2225040"/>
            <a:ext cx="7337482" cy="1980721"/>
          </a:xfrm>
        </p:spPr>
        <p:txBody>
          <a:bodyPr>
            <a:noAutofit/>
          </a:bodyPr>
          <a:lstStyle>
            <a:lvl1pPr algn="ctr">
              <a:lnSpc>
                <a:spcPct val="105000"/>
              </a:lnSpc>
              <a:defRPr sz="6000" b="0">
                <a:solidFill>
                  <a:schemeClr val="accent1"/>
                </a:solidFill>
              </a:defRPr>
            </a:lvl1pPr>
          </a:lstStyle>
          <a:p>
            <a:r>
              <a:rPr lang="en-US"/>
              <a:t>Click to edit Master title style</a:t>
            </a:r>
          </a:p>
        </p:txBody>
      </p:sp>
      <p:grpSp>
        <p:nvGrpSpPr>
          <p:cNvPr id="7" name="Group 6">
            <a:extLst>
              <a:ext uri="{FF2B5EF4-FFF2-40B4-BE49-F238E27FC236}">
                <a16:creationId xmlns:a16="http://schemas.microsoft.com/office/drawing/2014/main" id="{2976566F-CF2C-5B61-8254-B150E29484B0}"/>
              </a:ext>
              <a:ext uri="{C183D7F6-B498-43B3-948B-1728B52AA6E4}">
                <adec:decorative xmlns:adec="http://schemas.microsoft.com/office/drawing/2017/decorative" val="1"/>
              </a:ext>
            </a:extLst>
          </p:cNvPr>
          <p:cNvGrpSpPr/>
          <p:nvPr userDrawn="1"/>
        </p:nvGrpSpPr>
        <p:grpSpPr>
          <a:xfrm>
            <a:off x="-110" y="6122458"/>
            <a:ext cx="12192110" cy="755420"/>
            <a:chOff x="-2323" y="4128060"/>
            <a:chExt cx="12202601" cy="755420"/>
          </a:xfrm>
        </p:grpSpPr>
        <p:sp>
          <p:nvSpPr>
            <p:cNvPr id="8" name="Flowchart: Stored Data 11">
              <a:extLst>
                <a:ext uri="{FF2B5EF4-FFF2-40B4-BE49-F238E27FC236}">
                  <a16:creationId xmlns:a16="http://schemas.microsoft.com/office/drawing/2014/main" id="{DDABEC27-BCFE-B13D-9914-A90FD761E638}"/>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grpSp>
          <p:nvGrpSpPr>
            <p:cNvPr id="9" name="Group 8">
              <a:extLst>
                <a:ext uri="{FF2B5EF4-FFF2-40B4-BE49-F238E27FC236}">
                  <a16:creationId xmlns:a16="http://schemas.microsoft.com/office/drawing/2014/main" id="{40F311B7-CF56-AE69-DAC7-7F81255A66C3}"/>
                </a:ext>
              </a:extLst>
            </p:cNvPr>
            <p:cNvGrpSpPr/>
            <p:nvPr/>
          </p:nvGrpSpPr>
          <p:grpSpPr>
            <a:xfrm>
              <a:off x="-2323" y="4158204"/>
              <a:ext cx="12202601" cy="725276"/>
              <a:chOff x="9932" y="5877894"/>
              <a:chExt cx="12184065" cy="725276"/>
            </a:xfrm>
          </p:grpSpPr>
          <p:sp>
            <p:nvSpPr>
              <p:cNvPr id="10" name="Rectangle 9">
                <a:extLst>
                  <a:ext uri="{FF2B5EF4-FFF2-40B4-BE49-F238E27FC236}">
                    <a16:creationId xmlns:a16="http://schemas.microsoft.com/office/drawing/2014/main" id="{EDD3AAA6-213D-5D78-68BC-0832D1A215F4}"/>
                  </a:ext>
                  <a:ext uri="{C183D7F6-B498-43B3-948B-1728B52AA6E4}">
                    <adec:decorative xmlns:adec="http://schemas.microsoft.com/office/drawing/2017/decorative" val="1"/>
                  </a:ext>
                </a:extLst>
              </p:cNvPr>
              <p:cNvSpPr/>
              <p:nvPr/>
            </p:nvSpPr>
            <p:spPr>
              <a:xfrm>
                <a:off x="9932" y="6440418"/>
                <a:ext cx="12184065" cy="14326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Stored Data 11">
                <a:extLst>
                  <a:ext uri="{FF2B5EF4-FFF2-40B4-BE49-F238E27FC236}">
                    <a16:creationId xmlns:a16="http://schemas.microsoft.com/office/drawing/2014/main" id="{08471A82-9315-AF4C-E248-ED5D0D8CB2EE}"/>
                  </a:ext>
                  <a:ext uri="{C183D7F6-B498-43B3-948B-1728B52AA6E4}">
                    <adec:decorative xmlns:adec="http://schemas.microsoft.com/office/drawing/2017/decorative" val="1"/>
                  </a:ext>
                </a:extLst>
              </p:cNvPr>
              <p:cNvSpPr/>
              <p:nvPr/>
            </p:nvSpPr>
            <p:spPr bwMode="auto">
              <a:xfrm rot="16200000">
                <a:off x="5739382" y="148554"/>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163158"/>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grpSp>
      </p:grpSp>
    </p:spTree>
    <p:custDataLst>
      <p:tags r:id="rId1"/>
    </p:custDataLst>
    <p:extLst>
      <p:ext uri="{BB962C8B-B14F-4D97-AF65-F5344CB8AC3E}">
        <p14:creationId xmlns:p14="http://schemas.microsoft.com/office/powerpoint/2010/main" val="1751269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3282C9-0F00-8A58-77AD-D6DEF7B96986}"/>
              </a:ext>
              <a:ext uri="{C183D7F6-B498-43B3-948B-1728B52AA6E4}">
                <adec:decorative xmlns:adec="http://schemas.microsoft.com/office/drawing/2017/decorative" val="1"/>
              </a:ext>
            </a:extLst>
          </p:cNvPr>
          <p:cNvPicPr>
            <a:picLocks noChangeAspect="1"/>
          </p:cNvPicPr>
          <p:nvPr userDrawn="1"/>
        </p:nvPicPr>
        <p:blipFill>
          <a:blip r:embed="rId3">
            <a:duotone>
              <a:schemeClr val="accent2">
                <a:shade val="45000"/>
                <a:satMod val="135000"/>
              </a:schemeClr>
              <a:prstClr val="white"/>
            </a:duotone>
            <a:alphaModFix amt="81000"/>
            <a:extLst>
              <a:ext uri="{28A0092B-C50C-407E-A947-70E740481C1C}">
                <a14:useLocalDpi xmlns:a14="http://schemas.microsoft.com/office/drawing/2010/main" val="0"/>
              </a:ext>
            </a:extLst>
          </a:blip>
          <a:srcRect/>
          <a:stretch/>
        </p:blipFill>
        <p:spPr>
          <a:xfrm>
            <a:off x="0" y="0"/>
            <a:ext cx="12197785" cy="6502400"/>
          </a:xfrm>
          <a:prstGeom prst="rect">
            <a:avLst/>
          </a:prstGeom>
          <a:noFill/>
        </p:spPr>
      </p:pic>
      <p:sp>
        <p:nvSpPr>
          <p:cNvPr id="3" name="Rectangle: Rounded Corners 2">
            <a:extLst>
              <a:ext uri="{FF2B5EF4-FFF2-40B4-BE49-F238E27FC236}">
                <a16:creationId xmlns:a16="http://schemas.microsoft.com/office/drawing/2014/main" id="{7E41C3C4-EA24-C463-B552-DA0B6343BFCF}"/>
              </a:ext>
              <a:ext uri="{C183D7F6-B498-43B3-948B-1728B52AA6E4}">
                <adec:decorative xmlns:adec="http://schemas.microsoft.com/office/drawing/2017/decorative" val="1"/>
              </a:ext>
            </a:extLst>
          </p:cNvPr>
          <p:cNvSpPr/>
          <p:nvPr userDrawn="1"/>
        </p:nvSpPr>
        <p:spPr bwMode="auto">
          <a:xfrm>
            <a:off x="749878" y="800908"/>
            <a:ext cx="10692245" cy="4727864"/>
          </a:xfrm>
          <a:prstGeom prst="roundRect">
            <a:avLst/>
          </a:prstGeom>
          <a:solidFill>
            <a:schemeClr val="bg1"/>
          </a:solidFill>
          <a:ln w="25400">
            <a:solidFill>
              <a:srgbClr val="B7BFC8"/>
            </a:solidFill>
          </a:ln>
          <a:effectLst/>
        </p:spPr>
        <p:txBody>
          <a:bodyPr vert="horz" wrap="square" lIns="91440" tIns="45720" rIns="91440" bIns="45720" numCol="1" rtlCol="0" anchor="t" anchorCtr="0" compatLnSpc="1">
            <a:prstTxWarp prst="textNoShape">
              <a:avLst/>
            </a:prstTxWarp>
          </a:bodyPr>
          <a:lstStyle/>
          <a:p>
            <a:pPr algn="l"/>
            <a:endParaRPr lang="en-US"/>
          </a:p>
        </p:txBody>
      </p:sp>
      <p:sp>
        <p:nvSpPr>
          <p:cNvPr id="6" name="Content Placeholder 2">
            <a:extLst>
              <a:ext uri="{FF2B5EF4-FFF2-40B4-BE49-F238E27FC236}">
                <a16:creationId xmlns:a16="http://schemas.microsoft.com/office/drawing/2014/main" id="{C3D455E7-8BF6-44C2-95C1-8863AB356FBC}"/>
              </a:ext>
            </a:extLst>
          </p:cNvPr>
          <p:cNvSpPr>
            <a:spLocks noGrp="1"/>
          </p:cNvSpPr>
          <p:nvPr>
            <p:ph sz="half" idx="1"/>
          </p:nvPr>
        </p:nvSpPr>
        <p:spPr>
          <a:xfrm>
            <a:off x="3222171" y="2182983"/>
            <a:ext cx="5776686" cy="2911884"/>
          </a:xfrm>
        </p:spPr>
        <p:txBody>
          <a:bodyPr/>
          <a:lstStyle>
            <a:lvl1pPr>
              <a:lnSpc>
                <a:spcPts val="2500"/>
              </a:lnSpc>
              <a:spcBef>
                <a:spcPts val="0"/>
              </a:spcBef>
              <a:buClr>
                <a:schemeClr val="tx1">
                  <a:lumMod val="75000"/>
                  <a:lumOff val="25000"/>
                </a:schemeClr>
              </a:buClr>
              <a:defRPr>
                <a:solidFill>
                  <a:srgbClr val="000000"/>
                </a:solidFill>
              </a:defRPr>
            </a:lvl1pPr>
            <a:lvl2pPr>
              <a:buClr>
                <a:schemeClr val="tx1">
                  <a:lumMod val="75000"/>
                  <a:lumOff val="25000"/>
                </a:schemeClr>
              </a:buClr>
              <a:defRPr>
                <a:solidFill>
                  <a:srgbClr val="000000"/>
                </a:solidFill>
              </a:defRPr>
            </a:lvl2pPr>
            <a:lvl3pPr>
              <a:buClr>
                <a:schemeClr val="tx1">
                  <a:lumMod val="75000"/>
                  <a:lumOff val="25000"/>
                </a:schemeClr>
              </a:buClr>
              <a:defRPr>
                <a:solidFill>
                  <a:srgbClr val="000000"/>
                </a:solidFill>
              </a:defRPr>
            </a:lvl3pPr>
            <a:lvl4pPr>
              <a:buClr>
                <a:schemeClr val="tx1">
                  <a:lumMod val="75000"/>
                  <a:lumOff val="25000"/>
                </a:schemeClr>
              </a:buClr>
              <a:defRPr>
                <a:solidFill>
                  <a:srgbClr val="000000"/>
                </a:solidFill>
              </a:defRPr>
            </a:lvl4pPr>
            <a:lvl5pPr>
              <a:buClr>
                <a:schemeClr val="tx1">
                  <a:lumMod val="75000"/>
                  <a:lumOff val="25000"/>
                </a:schemeClr>
              </a:buCl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689B0F78-34D1-4D79-824E-47129F93C2D2}"/>
              </a:ext>
            </a:extLst>
          </p:cNvPr>
          <p:cNvSpPr>
            <a:spLocks noGrp="1"/>
          </p:cNvSpPr>
          <p:nvPr>
            <p:ph type="title"/>
          </p:nvPr>
        </p:nvSpPr>
        <p:spPr>
          <a:xfrm>
            <a:off x="749876" y="1060626"/>
            <a:ext cx="10692246" cy="727319"/>
          </a:xfrm>
        </p:spPr>
        <p:txBody>
          <a:bodyPr>
            <a:noAutofit/>
          </a:bodyPr>
          <a:lstStyle>
            <a:lvl1pPr algn="ctr">
              <a:defRPr sz="4000" b="1">
                <a:solidFill>
                  <a:schemeClr val="accent1"/>
                </a:solidFill>
              </a:defRPr>
            </a:lvl1pPr>
          </a:lstStyle>
          <a:p>
            <a:r>
              <a:rPr lang="en-US"/>
              <a:t>Click to edit Master title style</a:t>
            </a:r>
          </a:p>
        </p:txBody>
      </p:sp>
      <p:grpSp>
        <p:nvGrpSpPr>
          <p:cNvPr id="7" name="Group 6">
            <a:extLst>
              <a:ext uri="{FF2B5EF4-FFF2-40B4-BE49-F238E27FC236}">
                <a16:creationId xmlns:a16="http://schemas.microsoft.com/office/drawing/2014/main" id="{2976566F-CF2C-5B61-8254-B150E29484B0}"/>
              </a:ext>
              <a:ext uri="{C183D7F6-B498-43B3-948B-1728B52AA6E4}">
                <adec:decorative xmlns:adec="http://schemas.microsoft.com/office/drawing/2017/decorative" val="1"/>
              </a:ext>
            </a:extLst>
          </p:cNvPr>
          <p:cNvGrpSpPr/>
          <p:nvPr userDrawn="1"/>
        </p:nvGrpSpPr>
        <p:grpSpPr>
          <a:xfrm>
            <a:off x="-110" y="6122458"/>
            <a:ext cx="12192110" cy="755420"/>
            <a:chOff x="-2323" y="4128060"/>
            <a:chExt cx="12202601" cy="755420"/>
          </a:xfrm>
        </p:grpSpPr>
        <p:sp>
          <p:nvSpPr>
            <p:cNvPr id="8" name="Flowchart: Stored Data 11">
              <a:extLst>
                <a:ext uri="{FF2B5EF4-FFF2-40B4-BE49-F238E27FC236}">
                  <a16:creationId xmlns:a16="http://schemas.microsoft.com/office/drawing/2014/main" id="{DDABEC27-BCFE-B13D-9914-A90FD761E638}"/>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grpSp>
          <p:nvGrpSpPr>
            <p:cNvPr id="9" name="Group 8">
              <a:extLst>
                <a:ext uri="{FF2B5EF4-FFF2-40B4-BE49-F238E27FC236}">
                  <a16:creationId xmlns:a16="http://schemas.microsoft.com/office/drawing/2014/main" id="{40F311B7-CF56-AE69-DAC7-7F81255A66C3}"/>
                </a:ext>
              </a:extLst>
            </p:cNvPr>
            <p:cNvGrpSpPr/>
            <p:nvPr/>
          </p:nvGrpSpPr>
          <p:grpSpPr>
            <a:xfrm>
              <a:off x="-2323" y="4158204"/>
              <a:ext cx="12202601" cy="725276"/>
              <a:chOff x="9932" y="5877894"/>
              <a:chExt cx="12184065" cy="725276"/>
            </a:xfrm>
          </p:grpSpPr>
          <p:sp>
            <p:nvSpPr>
              <p:cNvPr id="10" name="Rectangle 9">
                <a:extLst>
                  <a:ext uri="{FF2B5EF4-FFF2-40B4-BE49-F238E27FC236}">
                    <a16:creationId xmlns:a16="http://schemas.microsoft.com/office/drawing/2014/main" id="{EDD3AAA6-213D-5D78-68BC-0832D1A215F4}"/>
                  </a:ext>
                  <a:ext uri="{C183D7F6-B498-43B3-948B-1728B52AA6E4}">
                    <adec:decorative xmlns:adec="http://schemas.microsoft.com/office/drawing/2017/decorative" val="1"/>
                  </a:ext>
                </a:extLst>
              </p:cNvPr>
              <p:cNvSpPr/>
              <p:nvPr/>
            </p:nvSpPr>
            <p:spPr>
              <a:xfrm>
                <a:off x="9932" y="6440418"/>
                <a:ext cx="12184065" cy="14326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Stored Data 11">
                <a:extLst>
                  <a:ext uri="{FF2B5EF4-FFF2-40B4-BE49-F238E27FC236}">
                    <a16:creationId xmlns:a16="http://schemas.microsoft.com/office/drawing/2014/main" id="{08471A82-9315-AF4C-E248-ED5D0D8CB2EE}"/>
                  </a:ext>
                  <a:ext uri="{C183D7F6-B498-43B3-948B-1728B52AA6E4}">
                    <adec:decorative xmlns:adec="http://schemas.microsoft.com/office/drawing/2017/decorative" val="1"/>
                  </a:ext>
                </a:extLst>
              </p:cNvPr>
              <p:cNvSpPr/>
              <p:nvPr/>
            </p:nvSpPr>
            <p:spPr bwMode="auto">
              <a:xfrm rot="16200000">
                <a:off x="5739382" y="148554"/>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163158"/>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grpSp>
      </p:grpSp>
    </p:spTree>
    <p:custDataLst>
      <p:tags r:id="rId1"/>
    </p:custDataLst>
    <p:extLst>
      <p:ext uri="{BB962C8B-B14F-4D97-AF65-F5344CB8AC3E}">
        <p14:creationId xmlns:p14="http://schemas.microsoft.com/office/powerpoint/2010/main" val="25503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Side-Title_Blue">
    <p:bg>
      <p:bgPr>
        <a:solidFill>
          <a:schemeClr val="accent1">
            <a:lumMod val="10000"/>
            <a:lumOff val="90000"/>
            <a:alpha val="34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1A9EE4-851B-E3D8-6194-5D837D9C5E87}"/>
              </a:ext>
              <a:ext uri="{C183D7F6-B498-43B3-948B-1728B52AA6E4}">
                <adec:decorative xmlns:adec="http://schemas.microsoft.com/office/drawing/2017/decorative" val="1"/>
              </a:ext>
            </a:extLst>
          </p:cNvPr>
          <p:cNvPicPr>
            <a:picLocks noChangeAspect="1"/>
          </p:cNvPicPr>
          <p:nvPr userDrawn="1"/>
        </p:nvPicPr>
        <p:blipFill rotWithShape="1">
          <a:blip r:embed="rId3">
            <a:alphaModFix amt="9000"/>
            <a:duotone>
              <a:schemeClr val="accent2">
                <a:shade val="45000"/>
                <a:satMod val="135000"/>
              </a:schemeClr>
              <a:prstClr val="white"/>
            </a:duotone>
            <a:extLst>
              <a:ext uri="{28A0092B-C50C-407E-A947-70E740481C1C}">
                <a14:useLocalDpi xmlns:a14="http://schemas.microsoft.com/office/drawing/2010/main" val="0"/>
              </a:ext>
            </a:extLst>
          </a:blip>
          <a:srcRect l="5317"/>
          <a:stretch/>
        </p:blipFill>
        <p:spPr>
          <a:xfrm flipH="1" flipV="1">
            <a:off x="10629" y="891"/>
            <a:ext cx="12181370" cy="6861543"/>
          </a:xfrm>
          <a:prstGeom prst="rect">
            <a:avLst/>
          </a:prstGeom>
        </p:spPr>
      </p:pic>
      <p:sp>
        <p:nvSpPr>
          <p:cNvPr id="11" name="Rectangle 10">
            <a:extLst>
              <a:ext uri="{FF2B5EF4-FFF2-40B4-BE49-F238E27FC236}">
                <a16:creationId xmlns:a16="http://schemas.microsoft.com/office/drawing/2014/main" id="{D0AADFA1-223C-011C-45EA-AA98CF4EB9E2}"/>
              </a:ext>
              <a:ext uri="{C183D7F6-B498-43B3-948B-1728B52AA6E4}">
                <adec:decorative xmlns:adec="http://schemas.microsoft.com/office/drawing/2017/decorative" val="1"/>
              </a:ext>
            </a:extLst>
          </p:cNvPr>
          <p:cNvSpPr/>
          <p:nvPr userDrawn="1"/>
        </p:nvSpPr>
        <p:spPr bwMode="auto">
          <a:xfrm>
            <a:off x="8148320" y="0"/>
            <a:ext cx="4043680" cy="6858000"/>
          </a:xfrm>
          <a:prstGeom prst="rect">
            <a:avLst/>
          </a:prstGeom>
          <a:solidFill>
            <a:schemeClr val="tx1"/>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pic>
        <p:nvPicPr>
          <p:cNvPr id="7" name="Picture 6">
            <a:extLst>
              <a:ext uri="{FF2B5EF4-FFF2-40B4-BE49-F238E27FC236}">
                <a16:creationId xmlns:a16="http://schemas.microsoft.com/office/drawing/2014/main" id="{1630B47A-DF21-2438-11DF-FD1655DB41DE}"/>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2453" b="12224"/>
          <a:stretch/>
        </p:blipFill>
        <p:spPr>
          <a:xfrm>
            <a:off x="4150177" y="0"/>
            <a:ext cx="4054078" cy="6858000"/>
          </a:xfrm>
          <a:prstGeom prst="rect">
            <a:avLst/>
          </a:prstGeom>
        </p:spPr>
      </p:pic>
      <p:sp>
        <p:nvSpPr>
          <p:cNvPr id="10" name="Content Placeholder 2">
            <a:extLst>
              <a:ext uri="{FF2B5EF4-FFF2-40B4-BE49-F238E27FC236}">
                <a16:creationId xmlns:a16="http://schemas.microsoft.com/office/drawing/2014/main" id="{7D554F8E-8B2C-1441-4B71-CBAF0712883A}"/>
              </a:ext>
            </a:extLst>
          </p:cNvPr>
          <p:cNvSpPr>
            <a:spLocks noGrp="1"/>
          </p:cNvSpPr>
          <p:nvPr>
            <p:ph idx="13"/>
          </p:nvPr>
        </p:nvSpPr>
        <p:spPr>
          <a:xfrm>
            <a:off x="5310216" y="1518755"/>
            <a:ext cx="5963920" cy="3820490"/>
          </a:xfrm>
        </p:spPr>
        <p:txBody>
          <a:bodyPr anchor="t" anchorCtr="0"/>
          <a:lstStyle>
            <a:lvl1pPr marL="347472">
              <a:lnSpc>
                <a:spcPct val="108000"/>
              </a:lnSpc>
              <a:spcBef>
                <a:spcPts val="0"/>
              </a:spcBef>
              <a:spcAft>
                <a:spcPts val="1000"/>
              </a:spcAft>
              <a:buClr>
                <a:schemeClr val="accent1">
                  <a:lumMod val="75000"/>
                  <a:lumOff val="25000"/>
                </a:schemeClr>
              </a:buClr>
              <a:buSzPct val="125000"/>
              <a:buFont typeface="Arial" panose="020B0604020202020204" pitchFamily="34" charset="0"/>
              <a:buChar char="•"/>
              <a:defRPr sz="2400">
                <a:solidFill>
                  <a:schemeClr val="accent1"/>
                </a:solidFill>
                <a:latin typeface="+mn-lt"/>
                <a:cs typeface="Calibri" panose="020F0502020204030204" pitchFamily="34" charset="0"/>
              </a:defRPr>
            </a:lvl1pPr>
            <a:lvl2pPr>
              <a:buClr>
                <a:schemeClr val="accent2"/>
              </a:buClr>
              <a:buSzPct val="100000"/>
              <a:buFont typeface="Arial" panose="020B0604020202020204" pitchFamily="34" charset="0"/>
              <a:buChar char="•"/>
              <a:defRPr sz="2400">
                <a:solidFill>
                  <a:schemeClr val="accent1"/>
                </a:solidFill>
                <a:latin typeface="+mn-lt"/>
                <a:cs typeface="Calibri" panose="020F0502020204030204" pitchFamily="34" charset="0"/>
              </a:defRPr>
            </a:lvl2pPr>
            <a:lvl3pPr>
              <a:lnSpc>
                <a:spcPts val="2600"/>
              </a:lnSpc>
              <a:spcBef>
                <a:spcPts val="0"/>
              </a:spcBef>
              <a:spcAft>
                <a:spcPts val="0"/>
              </a:spcAft>
              <a:buClr>
                <a:schemeClr val="accent2"/>
              </a:buClr>
              <a:buSzPct val="90000"/>
              <a:buFont typeface="Arial" panose="020B0604020202020204" pitchFamily="34" charset="0"/>
              <a:buChar char="•"/>
              <a:defRPr sz="2400">
                <a:solidFill>
                  <a:schemeClr val="accent1"/>
                </a:solidFill>
                <a:latin typeface="+mn-lt"/>
                <a:cs typeface="Calibri" panose="020F0502020204030204" pitchFamily="34" charset="0"/>
              </a:defRPr>
            </a:lvl3pPr>
            <a:lvl4pPr>
              <a:lnSpc>
                <a:spcPts val="2600"/>
              </a:lnSpc>
              <a:spcBef>
                <a:spcPts val="0"/>
              </a:spcBef>
              <a:spcAft>
                <a:spcPts val="0"/>
              </a:spcAft>
              <a:buClr>
                <a:schemeClr val="accent2"/>
              </a:buClr>
              <a:buSzPct val="90000"/>
              <a:buFont typeface="Arial" panose="020B0604020202020204" pitchFamily="34" charset="0"/>
              <a:buChar char="•"/>
              <a:defRPr sz="2400">
                <a:solidFill>
                  <a:schemeClr val="accent1"/>
                </a:solidFill>
                <a:latin typeface="+mn-lt"/>
                <a:cs typeface="Calibri" panose="020F0502020204030204" pitchFamily="34" charset="0"/>
              </a:defRPr>
            </a:lvl4pPr>
            <a:lvl5pPr>
              <a:lnSpc>
                <a:spcPts val="2600"/>
              </a:lnSpc>
              <a:spcBef>
                <a:spcPts val="0"/>
              </a:spcBef>
              <a:spcAft>
                <a:spcPts val="0"/>
              </a:spcAft>
              <a:buClr>
                <a:schemeClr val="accent2"/>
              </a:buClr>
              <a:buSzPct val="90000"/>
              <a:buFont typeface="Arial" panose="020B0604020202020204" pitchFamily="34" charset="0"/>
              <a:buChar char="•"/>
              <a:defRPr sz="2400">
                <a:solidFill>
                  <a:schemeClr val="accent1"/>
                </a:solidFill>
                <a:latin typeface="+mn-lt"/>
                <a:cs typeface="Calibri" panose="020F0502020204030204" pitchFamily="34" charset="0"/>
              </a:defRPr>
            </a:lvl5pPr>
          </a:lstStyle>
          <a:p>
            <a:pPr lvl="0"/>
            <a:r>
              <a:rPr lang="en-US"/>
              <a:t>Click to edit Master text styles</a:t>
            </a:r>
          </a:p>
          <a:p>
            <a:pPr lvl="0"/>
            <a:endParaRPr lang="en-US"/>
          </a:p>
        </p:txBody>
      </p:sp>
      <p:sp>
        <p:nvSpPr>
          <p:cNvPr id="4" name="Title 1">
            <a:extLst>
              <a:ext uri="{FF2B5EF4-FFF2-40B4-BE49-F238E27FC236}">
                <a16:creationId xmlns:a16="http://schemas.microsoft.com/office/drawing/2014/main" id="{57A64BB4-3A4C-5B0C-51F3-ECA3FE1BD1E9}"/>
              </a:ext>
            </a:extLst>
          </p:cNvPr>
          <p:cNvSpPr>
            <a:spLocks noGrp="1"/>
          </p:cNvSpPr>
          <p:nvPr>
            <p:ph type="ctrTitle" hasCustomPrompt="1"/>
          </p:nvPr>
        </p:nvSpPr>
        <p:spPr>
          <a:xfrm>
            <a:off x="429768" y="1986591"/>
            <a:ext cx="3872068" cy="1991208"/>
          </a:xfrm>
        </p:spPr>
        <p:txBody>
          <a:bodyPr anchor="b"/>
          <a:lstStyle>
            <a:lvl1pPr algn="l">
              <a:lnSpc>
                <a:spcPct val="102000"/>
              </a:lnSpc>
              <a:defRPr sz="4400" b="1">
                <a:solidFill>
                  <a:schemeClr val="accent1"/>
                </a:solidFill>
                <a:latin typeface="+mj-lt"/>
              </a:defRPr>
            </a:lvl1pPr>
          </a:lstStyle>
          <a:p>
            <a:r>
              <a:rPr lang="en-US"/>
              <a:t>Learning Objectives</a:t>
            </a:r>
            <a:endParaRPr lang="id-ID"/>
          </a:p>
        </p:txBody>
      </p:sp>
    </p:spTree>
    <p:custDataLst>
      <p:tags r:id="rId1"/>
    </p:custDataLst>
    <p:extLst>
      <p:ext uri="{BB962C8B-B14F-4D97-AF65-F5344CB8AC3E}">
        <p14:creationId xmlns:p14="http://schemas.microsoft.com/office/powerpoint/2010/main" val="4289978937"/>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_1">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21778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Left-Side-Title_Gold">
    <p:bg>
      <p:bgPr>
        <a:solidFill>
          <a:srgbClr val="F8F2EC"/>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81EE2B2-5841-3447-8256-781E2D04CA1E}"/>
              </a:ext>
              <a:ext uri="{C183D7F6-B498-43B3-948B-1728B52AA6E4}">
                <adec:decorative xmlns:adec="http://schemas.microsoft.com/office/drawing/2017/decorative" val="1"/>
              </a:ext>
            </a:extLst>
          </p:cNvPr>
          <p:cNvPicPr>
            <a:picLocks noChangeAspect="1"/>
          </p:cNvPicPr>
          <p:nvPr userDrawn="1"/>
        </p:nvPicPr>
        <p:blipFill rotWithShape="1">
          <a:blip r:embed="rId3">
            <a:duotone>
              <a:schemeClr val="accent4">
                <a:shade val="45000"/>
                <a:satMod val="135000"/>
              </a:schemeClr>
              <a:prstClr val="white"/>
            </a:duotone>
            <a:alphaModFix amt="9000"/>
            <a:extLst>
              <a:ext uri="{28A0092B-C50C-407E-A947-70E740481C1C}">
                <a14:useLocalDpi xmlns:a14="http://schemas.microsoft.com/office/drawing/2010/main" val="0"/>
              </a:ext>
            </a:extLst>
          </a:blip>
          <a:srcRect l="5317"/>
          <a:stretch/>
        </p:blipFill>
        <p:spPr>
          <a:xfrm flipH="1" flipV="1">
            <a:off x="10629" y="891"/>
            <a:ext cx="12181370" cy="6861543"/>
          </a:xfrm>
          <a:prstGeom prst="rect">
            <a:avLst/>
          </a:prstGeom>
        </p:spPr>
      </p:pic>
      <p:sp>
        <p:nvSpPr>
          <p:cNvPr id="11" name="Rectangle 10">
            <a:extLst>
              <a:ext uri="{FF2B5EF4-FFF2-40B4-BE49-F238E27FC236}">
                <a16:creationId xmlns:a16="http://schemas.microsoft.com/office/drawing/2014/main" id="{D0AADFA1-223C-011C-45EA-AA98CF4EB9E2}"/>
              </a:ext>
              <a:ext uri="{C183D7F6-B498-43B3-948B-1728B52AA6E4}">
                <adec:decorative xmlns:adec="http://schemas.microsoft.com/office/drawing/2017/decorative" val="1"/>
              </a:ext>
            </a:extLst>
          </p:cNvPr>
          <p:cNvSpPr/>
          <p:nvPr userDrawn="1"/>
        </p:nvSpPr>
        <p:spPr bwMode="auto">
          <a:xfrm>
            <a:off x="8148320" y="0"/>
            <a:ext cx="4043680" cy="6858000"/>
          </a:xfrm>
          <a:prstGeom prst="rect">
            <a:avLst/>
          </a:prstGeom>
          <a:solidFill>
            <a:schemeClr val="tx1"/>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pic>
        <p:nvPicPr>
          <p:cNvPr id="7" name="Picture 6">
            <a:extLst>
              <a:ext uri="{FF2B5EF4-FFF2-40B4-BE49-F238E27FC236}">
                <a16:creationId xmlns:a16="http://schemas.microsoft.com/office/drawing/2014/main" id="{1630B47A-DF21-2438-11DF-FD1655DB41DE}"/>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2453" b="12224"/>
          <a:stretch/>
        </p:blipFill>
        <p:spPr>
          <a:xfrm>
            <a:off x="4150177" y="0"/>
            <a:ext cx="4054078" cy="6858000"/>
          </a:xfrm>
          <a:prstGeom prst="rect">
            <a:avLst/>
          </a:prstGeom>
        </p:spPr>
      </p:pic>
      <p:sp>
        <p:nvSpPr>
          <p:cNvPr id="10" name="Content Placeholder 2">
            <a:extLst>
              <a:ext uri="{FF2B5EF4-FFF2-40B4-BE49-F238E27FC236}">
                <a16:creationId xmlns:a16="http://schemas.microsoft.com/office/drawing/2014/main" id="{7D554F8E-8B2C-1441-4B71-CBAF0712883A}"/>
              </a:ext>
            </a:extLst>
          </p:cNvPr>
          <p:cNvSpPr>
            <a:spLocks noGrp="1"/>
          </p:cNvSpPr>
          <p:nvPr>
            <p:ph idx="13"/>
          </p:nvPr>
        </p:nvSpPr>
        <p:spPr>
          <a:xfrm>
            <a:off x="5310216" y="1518755"/>
            <a:ext cx="5963920" cy="3820490"/>
          </a:xfrm>
        </p:spPr>
        <p:txBody>
          <a:bodyPr anchor="t" anchorCtr="0"/>
          <a:lstStyle>
            <a:lvl1pPr marL="347472">
              <a:lnSpc>
                <a:spcPct val="108000"/>
              </a:lnSpc>
              <a:spcBef>
                <a:spcPts val="0"/>
              </a:spcBef>
              <a:spcAft>
                <a:spcPts val="1000"/>
              </a:spcAft>
              <a:buClr>
                <a:schemeClr val="accent4">
                  <a:lumMod val="75000"/>
                </a:schemeClr>
              </a:buClr>
              <a:buSzPct val="125000"/>
              <a:buFont typeface="Arial" panose="020B0604020202020204" pitchFamily="34" charset="0"/>
              <a:buChar char="•"/>
              <a:defRPr sz="2400">
                <a:solidFill>
                  <a:schemeClr val="accent1"/>
                </a:solidFill>
                <a:latin typeface="+mn-lt"/>
                <a:cs typeface="Calibri" panose="020F0502020204030204" pitchFamily="34" charset="0"/>
              </a:defRPr>
            </a:lvl1pPr>
            <a:lvl2pPr>
              <a:buClr>
                <a:schemeClr val="accent2"/>
              </a:buClr>
              <a:buSzPct val="100000"/>
              <a:buFont typeface="Arial" panose="020B0604020202020204" pitchFamily="34" charset="0"/>
              <a:buChar char="•"/>
              <a:defRPr sz="2400">
                <a:solidFill>
                  <a:schemeClr val="accent1"/>
                </a:solidFill>
                <a:latin typeface="+mn-lt"/>
                <a:cs typeface="Calibri" panose="020F0502020204030204" pitchFamily="34" charset="0"/>
              </a:defRPr>
            </a:lvl2pPr>
            <a:lvl3pPr>
              <a:lnSpc>
                <a:spcPts val="2600"/>
              </a:lnSpc>
              <a:spcBef>
                <a:spcPts val="0"/>
              </a:spcBef>
              <a:spcAft>
                <a:spcPts val="0"/>
              </a:spcAft>
              <a:buClr>
                <a:schemeClr val="accent2"/>
              </a:buClr>
              <a:buSzPct val="90000"/>
              <a:buFont typeface="Arial" panose="020B0604020202020204" pitchFamily="34" charset="0"/>
              <a:buChar char="•"/>
              <a:defRPr sz="2400">
                <a:solidFill>
                  <a:schemeClr val="accent1"/>
                </a:solidFill>
                <a:latin typeface="+mn-lt"/>
                <a:cs typeface="Calibri" panose="020F0502020204030204" pitchFamily="34" charset="0"/>
              </a:defRPr>
            </a:lvl3pPr>
            <a:lvl4pPr>
              <a:lnSpc>
                <a:spcPts val="2600"/>
              </a:lnSpc>
              <a:spcBef>
                <a:spcPts val="0"/>
              </a:spcBef>
              <a:spcAft>
                <a:spcPts val="0"/>
              </a:spcAft>
              <a:buClr>
                <a:schemeClr val="accent2"/>
              </a:buClr>
              <a:buSzPct val="90000"/>
              <a:buFont typeface="Arial" panose="020B0604020202020204" pitchFamily="34" charset="0"/>
              <a:buChar char="•"/>
              <a:defRPr sz="2400">
                <a:solidFill>
                  <a:schemeClr val="accent1"/>
                </a:solidFill>
                <a:latin typeface="+mn-lt"/>
                <a:cs typeface="Calibri" panose="020F0502020204030204" pitchFamily="34" charset="0"/>
              </a:defRPr>
            </a:lvl4pPr>
            <a:lvl5pPr>
              <a:lnSpc>
                <a:spcPts val="2600"/>
              </a:lnSpc>
              <a:spcBef>
                <a:spcPts val="0"/>
              </a:spcBef>
              <a:spcAft>
                <a:spcPts val="0"/>
              </a:spcAft>
              <a:buClr>
                <a:schemeClr val="accent2"/>
              </a:buClr>
              <a:buSzPct val="90000"/>
              <a:buFont typeface="Arial" panose="020B0604020202020204" pitchFamily="34" charset="0"/>
              <a:buChar char="•"/>
              <a:defRPr sz="2400">
                <a:solidFill>
                  <a:schemeClr val="accent1"/>
                </a:solidFill>
                <a:latin typeface="+mn-lt"/>
                <a:cs typeface="Calibri" panose="020F0502020204030204" pitchFamily="34" charset="0"/>
              </a:defRPr>
            </a:lvl5pPr>
          </a:lstStyle>
          <a:p>
            <a:pPr lvl="0"/>
            <a:r>
              <a:rPr lang="en-US"/>
              <a:t>Click to edit Master text styles</a:t>
            </a:r>
          </a:p>
          <a:p>
            <a:pPr lvl="0"/>
            <a:endParaRPr lang="en-US"/>
          </a:p>
        </p:txBody>
      </p:sp>
      <p:sp>
        <p:nvSpPr>
          <p:cNvPr id="12" name="Title 1">
            <a:extLst>
              <a:ext uri="{FF2B5EF4-FFF2-40B4-BE49-F238E27FC236}">
                <a16:creationId xmlns:a16="http://schemas.microsoft.com/office/drawing/2014/main" id="{AEE62D52-FF27-1585-D36B-D9B1D4930AD8}"/>
              </a:ext>
            </a:extLst>
          </p:cNvPr>
          <p:cNvSpPr>
            <a:spLocks noGrp="1"/>
          </p:cNvSpPr>
          <p:nvPr>
            <p:ph type="ctrTitle" hasCustomPrompt="1"/>
          </p:nvPr>
        </p:nvSpPr>
        <p:spPr>
          <a:xfrm>
            <a:off x="429768" y="1986591"/>
            <a:ext cx="3872068" cy="1991208"/>
          </a:xfrm>
        </p:spPr>
        <p:txBody>
          <a:bodyPr anchor="b"/>
          <a:lstStyle>
            <a:lvl1pPr algn="l">
              <a:lnSpc>
                <a:spcPct val="102000"/>
              </a:lnSpc>
              <a:defRPr sz="4400" b="1">
                <a:solidFill>
                  <a:schemeClr val="accent1"/>
                </a:solidFill>
                <a:latin typeface="+mj-lt"/>
              </a:defRPr>
            </a:lvl1pPr>
          </a:lstStyle>
          <a:p>
            <a:r>
              <a:rPr lang="en-US"/>
              <a:t>Learning Objectives</a:t>
            </a:r>
            <a:endParaRPr lang="id-ID"/>
          </a:p>
        </p:txBody>
      </p:sp>
    </p:spTree>
    <p:custDataLst>
      <p:tags r:id="rId1"/>
    </p:custDataLst>
    <p:extLst>
      <p:ext uri="{BB962C8B-B14F-4D97-AF65-F5344CB8AC3E}">
        <p14:creationId xmlns:p14="http://schemas.microsoft.com/office/powerpoint/2010/main" val="2945048470"/>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Side-Title_Green">
    <p:bg>
      <p:bgPr>
        <a:solidFill>
          <a:schemeClr val="accent3">
            <a:lumMod val="20000"/>
            <a:lumOff val="80000"/>
            <a:alpha val="46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25B827-4B5D-64C3-7BA1-EC505A9BB132}"/>
              </a:ext>
              <a:ext uri="{C183D7F6-B498-43B3-948B-1728B52AA6E4}">
                <adec:decorative xmlns:adec="http://schemas.microsoft.com/office/drawing/2017/decorative" val="1"/>
              </a:ext>
            </a:extLst>
          </p:cNvPr>
          <p:cNvPicPr>
            <a:picLocks noChangeAspect="1"/>
          </p:cNvPicPr>
          <p:nvPr userDrawn="1"/>
        </p:nvPicPr>
        <p:blipFill rotWithShape="1">
          <a:blip r:embed="rId3">
            <a:alphaModFix amt="9000"/>
            <a:duotone>
              <a:schemeClr val="accent3">
                <a:shade val="45000"/>
                <a:satMod val="135000"/>
              </a:schemeClr>
              <a:prstClr val="white"/>
            </a:duotone>
            <a:extLst>
              <a:ext uri="{28A0092B-C50C-407E-A947-70E740481C1C}">
                <a14:useLocalDpi xmlns:a14="http://schemas.microsoft.com/office/drawing/2010/main" val="0"/>
              </a:ext>
            </a:extLst>
          </a:blip>
          <a:srcRect l="5317"/>
          <a:stretch/>
        </p:blipFill>
        <p:spPr>
          <a:xfrm flipH="1" flipV="1">
            <a:off x="10629" y="891"/>
            <a:ext cx="12181370" cy="6861543"/>
          </a:xfrm>
          <a:prstGeom prst="rect">
            <a:avLst/>
          </a:prstGeom>
        </p:spPr>
      </p:pic>
      <p:sp>
        <p:nvSpPr>
          <p:cNvPr id="11" name="Rectangle 10">
            <a:extLst>
              <a:ext uri="{FF2B5EF4-FFF2-40B4-BE49-F238E27FC236}">
                <a16:creationId xmlns:a16="http://schemas.microsoft.com/office/drawing/2014/main" id="{D0AADFA1-223C-011C-45EA-AA98CF4EB9E2}"/>
              </a:ext>
              <a:ext uri="{C183D7F6-B498-43B3-948B-1728B52AA6E4}">
                <adec:decorative xmlns:adec="http://schemas.microsoft.com/office/drawing/2017/decorative" val="1"/>
              </a:ext>
            </a:extLst>
          </p:cNvPr>
          <p:cNvSpPr/>
          <p:nvPr userDrawn="1"/>
        </p:nvSpPr>
        <p:spPr bwMode="auto">
          <a:xfrm>
            <a:off x="8148320" y="0"/>
            <a:ext cx="4043680" cy="6858000"/>
          </a:xfrm>
          <a:prstGeom prst="rect">
            <a:avLst/>
          </a:prstGeom>
          <a:solidFill>
            <a:schemeClr val="tx1"/>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pic>
        <p:nvPicPr>
          <p:cNvPr id="7" name="Picture 6">
            <a:extLst>
              <a:ext uri="{FF2B5EF4-FFF2-40B4-BE49-F238E27FC236}">
                <a16:creationId xmlns:a16="http://schemas.microsoft.com/office/drawing/2014/main" id="{1630B47A-DF21-2438-11DF-FD1655DB41DE}"/>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2453" b="12224"/>
          <a:stretch/>
        </p:blipFill>
        <p:spPr>
          <a:xfrm>
            <a:off x="4150177" y="0"/>
            <a:ext cx="4054078" cy="6858000"/>
          </a:xfrm>
          <a:prstGeom prst="rect">
            <a:avLst/>
          </a:prstGeom>
        </p:spPr>
      </p:pic>
      <p:sp>
        <p:nvSpPr>
          <p:cNvPr id="2" name="Title 1"/>
          <p:cNvSpPr>
            <a:spLocks noGrp="1"/>
          </p:cNvSpPr>
          <p:nvPr>
            <p:ph type="ctrTitle" hasCustomPrompt="1"/>
          </p:nvPr>
        </p:nvSpPr>
        <p:spPr>
          <a:xfrm>
            <a:off x="429768" y="1986591"/>
            <a:ext cx="3872068" cy="1991208"/>
          </a:xfrm>
        </p:spPr>
        <p:txBody>
          <a:bodyPr anchor="b"/>
          <a:lstStyle>
            <a:lvl1pPr algn="l">
              <a:lnSpc>
                <a:spcPct val="102000"/>
              </a:lnSpc>
              <a:defRPr sz="4400" b="1">
                <a:solidFill>
                  <a:schemeClr val="accent1"/>
                </a:solidFill>
                <a:latin typeface="+mj-lt"/>
              </a:defRPr>
            </a:lvl1pPr>
          </a:lstStyle>
          <a:p>
            <a:r>
              <a:rPr lang="en-US"/>
              <a:t>Learning Objectives</a:t>
            </a:r>
            <a:endParaRPr lang="id-ID"/>
          </a:p>
        </p:txBody>
      </p:sp>
      <p:sp>
        <p:nvSpPr>
          <p:cNvPr id="10" name="Content Placeholder 2">
            <a:extLst>
              <a:ext uri="{FF2B5EF4-FFF2-40B4-BE49-F238E27FC236}">
                <a16:creationId xmlns:a16="http://schemas.microsoft.com/office/drawing/2014/main" id="{7D554F8E-8B2C-1441-4B71-CBAF0712883A}"/>
              </a:ext>
            </a:extLst>
          </p:cNvPr>
          <p:cNvSpPr>
            <a:spLocks noGrp="1"/>
          </p:cNvSpPr>
          <p:nvPr>
            <p:ph idx="13"/>
          </p:nvPr>
        </p:nvSpPr>
        <p:spPr>
          <a:xfrm>
            <a:off x="5310216" y="1518755"/>
            <a:ext cx="5963920" cy="3820490"/>
          </a:xfrm>
        </p:spPr>
        <p:txBody>
          <a:bodyPr anchor="t" anchorCtr="0"/>
          <a:lstStyle>
            <a:lvl1pPr marL="347472">
              <a:lnSpc>
                <a:spcPct val="108000"/>
              </a:lnSpc>
              <a:spcBef>
                <a:spcPts val="0"/>
              </a:spcBef>
              <a:spcAft>
                <a:spcPts val="1000"/>
              </a:spcAft>
              <a:buClr>
                <a:schemeClr val="accent3">
                  <a:lumMod val="75000"/>
                </a:schemeClr>
              </a:buClr>
              <a:buSzPct val="125000"/>
              <a:buFont typeface="Arial" panose="020B0604020202020204" pitchFamily="34" charset="0"/>
              <a:buChar char="•"/>
              <a:defRPr sz="2400">
                <a:solidFill>
                  <a:schemeClr val="accent1"/>
                </a:solidFill>
                <a:latin typeface="+mn-lt"/>
                <a:cs typeface="Calibri" panose="020F0502020204030204" pitchFamily="34" charset="0"/>
              </a:defRPr>
            </a:lvl1pPr>
            <a:lvl2pPr>
              <a:buClr>
                <a:schemeClr val="accent2"/>
              </a:buClr>
              <a:buSzPct val="100000"/>
              <a:buFont typeface="Arial" panose="020B0604020202020204" pitchFamily="34" charset="0"/>
              <a:buChar char="•"/>
              <a:defRPr sz="2400">
                <a:solidFill>
                  <a:schemeClr val="accent1"/>
                </a:solidFill>
                <a:latin typeface="+mn-lt"/>
                <a:cs typeface="Calibri" panose="020F0502020204030204" pitchFamily="34" charset="0"/>
              </a:defRPr>
            </a:lvl2pPr>
            <a:lvl3pPr>
              <a:lnSpc>
                <a:spcPts val="2600"/>
              </a:lnSpc>
              <a:spcBef>
                <a:spcPts val="0"/>
              </a:spcBef>
              <a:spcAft>
                <a:spcPts val="0"/>
              </a:spcAft>
              <a:buClr>
                <a:schemeClr val="accent2"/>
              </a:buClr>
              <a:buSzPct val="90000"/>
              <a:buFont typeface="Arial" panose="020B0604020202020204" pitchFamily="34" charset="0"/>
              <a:buChar char="•"/>
              <a:defRPr sz="2400">
                <a:solidFill>
                  <a:schemeClr val="accent1"/>
                </a:solidFill>
                <a:latin typeface="+mn-lt"/>
                <a:cs typeface="Calibri" panose="020F0502020204030204" pitchFamily="34" charset="0"/>
              </a:defRPr>
            </a:lvl3pPr>
            <a:lvl4pPr>
              <a:lnSpc>
                <a:spcPts val="2600"/>
              </a:lnSpc>
              <a:spcBef>
                <a:spcPts val="0"/>
              </a:spcBef>
              <a:spcAft>
                <a:spcPts val="0"/>
              </a:spcAft>
              <a:buClr>
                <a:schemeClr val="accent2"/>
              </a:buClr>
              <a:buSzPct val="90000"/>
              <a:buFont typeface="Arial" panose="020B0604020202020204" pitchFamily="34" charset="0"/>
              <a:buChar char="•"/>
              <a:defRPr sz="2400">
                <a:solidFill>
                  <a:schemeClr val="accent1"/>
                </a:solidFill>
                <a:latin typeface="+mn-lt"/>
                <a:cs typeface="Calibri" panose="020F0502020204030204" pitchFamily="34" charset="0"/>
              </a:defRPr>
            </a:lvl4pPr>
            <a:lvl5pPr>
              <a:lnSpc>
                <a:spcPts val="2600"/>
              </a:lnSpc>
              <a:spcBef>
                <a:spcPts val="0"/>
              </a:spcBef>
              <a:spcAft>
                <a:spcPts val="0"/>
              </a:spcAft>
              <a:buClr>
                <a:schemeClr val="accent2"/>
              </a:buClr>
              <a:buSzPct val="90000"/>
              <a:buFont typeface="Arial" panose="020B0604020202020204" pitchFamily="34" charset="0"/>
              <a:buChar char="•"/>
              <a:defRPr sz="2400">
                <a:solidFill>
                  <a:schemeClr val="accent1"/>
                </a:solidFill>
                <a:latin typeface="+mn-lt"/>
                <a:cs typeface="Calibri" panose="020F0502020204030204" pitchFamily="34" charset="0"/>
              </a:defRPr>
            </a:lvl5pPr>
          </a:lstStyle>
          <a:p>
            <a:pPr lvl="0"/>
            <a:r>
              <a:rPr lang="en-US"/>
              <a:t>Click to edit Master text styles</a:t>
            </a:r>
          </a:p>
          <a:p>
            <a:pPr lvl="0"/>
            <a:endParaRPr lang="en-US"/>
          </a:p>
        </p:txBody>
      </p:sp>
    </p:spTree>
    <p:custDataLst>
      <p:tags r:id="rId1"/>
    </p:custDataLst>
    <p:extLst>
      <p:ext uri="{BB962C8B-B14F-4D97-AF65-F5344CB8AC3E}">
        <p14:creationId xmlns:p14="http://schemas.microsoft.com/office/powerpoint/2010/main" val="428655441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Break-Slide_Blu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FB4F378-8F9D-F0DC-B282-2224F1409715}"/>
              </a:ext>
              <a:ext uri="{C183D7F6-B498-43B3-948B-1728B52AA6E4}">
                <adec:decorative xmlns:adec="http://schemas.microsoft.com/office/drawing/2017/decorative" val="1"/>
              </a:ext>
            </a:extLst>
          </p:cNvPr>
          <p:cNvPicPr>
            <a:picLocks noChangeAspect="1"/>
          </p:cNvPicPr>
          <p:nvPr userDrawn="1"/>
        </p:nvPicPr>
        <p:blipFill rotWithShape="1">
          <a:blip r:embed="rId3">
            <a:alphaModFix amt="10000"/>
            <a:extLst>
              <a:ext uri="{28A0092B-C50C-407E-A947-70E740481C1C}">
                <a14:useLocalDpi xmlns:a14="http://schemas.microsoft.com/office/drawing/2010/main" val="0"/>
              </a:ext>
            </a:extLst>
          </a:blip>
          <a:srcRect l="5185"/>
          <a:stretch/>
        </p:blipFill>
        <p:spPr>
          <a:xfrm>
            <a:off x="0" y="0"/>
            <a:ext cx="12192000" cy="6858000"/>
          </a:xfrm>
          <a:prstGeom prst="rect">
            <a:avLst/>
          </a:prstGeom>
        </p:spPr>
      </p:pic>
      <p:sp>
        <p:nvSpPr>
          <p:cNvPr id="2" name="Title 1">
            <a:extLst>
              <a:ext uri="{FF2B5EF4-FFF2-40B4-BE49-F238E27FC236}">
                <a16:creationId xmlns:a16="http://schemas.microsoft.com/office/drawing/2014/main" id="{7C611213-0CFC-4250-9787-6929C350A54D}"/>
              </a:ext>
            </a:extLst>
          </p:cNvPr>
          <p:cNvSpPr>
            <a:spLocks noGrp="1"/>
          </p:cNvSpPr>
          <p:nvPr>
            <p:ph type="title"/>
          </p:nvPr>
        </p:nvSpPr>
        <p:spPr>
          <a:xfrm>
            <a:off x="2264664" y="1753011"/>
            <a:ext cx="7662672" cy="2292096"/>
          </a:xfrm>
        </p:spPr>
        <p:txBody>
          <a:bodyPr anchor="b" anchorCtr="0"/>
          <a:lstStyle>
            <a:lvl1pPr algn="ctr">
              <a:lnSpc>
                <a:spcPct val="105000"/>
              </a:lnSpc>
              <a:defRPr sz="6000" b="0">
                <a:solidFill>
                  <a:schemeClr val="bg1"/>
                </a:solidFill>
              </a:defRPr>
            </a:lvl1pPr>
          </a:lstStyle>
          <a:p>
            <a:r>
              <a:rPr lang="en-US"/>
              <a:t>Click to edit Master title style</a:t>
            </a:r>
          </a:p>
        </p:txBody>
      </p:sp>
      <p:sp>
        <p:nvSpPr>
          <p:cNvPr id="5" name="Text Placeholder 2">
            <a:extLst>
              <a:ext uri="{FF2B5EF4-FFF2-40B4-BE49-F238E27FC236}">
                <a16:creationId xmlns:a16="http://schemas.microsoft.com/office/drawing/2014/main" id="{1E42E15A-913C-D625-0958-5172590177A0}"/>
              </a:ext>
            </a:extLst>
          </p:cNvPr>
          <p:cNvSpPr>
            <a:spLocks noGrp="1"/>
          </p:cNvSpPr>
          <p:nvPr>
            <p:ph type="body" idx="1"/>
          </p:nvPr>
        </p:nvSpPr>
        <p:spPr>
          <a:xfrm>
            <a:off x="2264664" y="4177141"/>
            <a:ext cx="7662672" cy="924792"/>
          </a:xfrm>
        </p:spPr>
        <p:txBody>
          <a:bodyPr/>
          <a:lstStyle>
            <a:lvl1pPr marL="0" indent="0" algn="ctr">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custDataLst>
      <p:tags r:id="rId1"/>
    </p:custDataLst>
    <p:extLst>
      <p:ext uri="{BB962C8B-B14F-4D97-AF65-F5344CB8AC3E}">
        <p14:creationId xmlns:p14="http://schemas.microsoft.com/office/powerpoint/2010/main" val="2495790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Break-Slide_Green">
    <p:bg>
      <p:bgPr>
        <a:solidFill>
          <a:schemeClr val="accent3">
            <a:lumMod val="5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7173FB-8B2B-43A7-27CE-8D9E21ABA2B0}"/>
              </a:ext>
              <a:ext uri="{C183D7F6-B498-43B3-948B-1728B52AA6E4}">
                <adec:decorative xmlns:adec="http://schemas.microsoft.com/office/drawing/2017/decorative" val="1"/>
              </a:ext>
            </a:extLst>
          </p:cNvPr>
          <p:cNvPicPr>
            <a:picLocks noChangeAspect="1"/>
          </p:cNvPicPr>
          <p:nvPr userDrawn="1"/>
        </p:nvPicPr>
        <p:blipFill rotWithShape="1">
          <a:blip r:embed="rId3">
            <a:alphaModFix amt="10000"/>
            <a:extLst>
              <a:ext uri="{28A0092B-C50C-407E-A947-70E740481C1C}">
                <a14:useLocalDpi xmlns:a14="http://schemas.microsoft.com/office/drawing/2010/main" val="0"/>
              </a:ext>
            </a:extLst>
          </a:blip>
          <a:srcRect l="5185"/>
          <a:stretch/>
        </p:blipFill>
        <p:spPr>
          <a:xfrm>
            <a:off x="0" y="0"/>
            <a:ext cx="12192000" cy="6858000"/>
          </a:xfrm>
          <a:prstGeom prst="rect">
            <a:avLst/>
          </a:prstGeom>
        </p:spPr>
      </p:pic>
      <p:sp>
        <p:nvSpPr>
          <p:cNvPr id="2" name="Title 1">
            <a:extLst>
              <a:ext uri="{FF2B5EF4-FFF2-40B4-BE49-F238E27FC236}">
                <a16:creationId xmlns:a16="http://schemas.microsoft.com/office/drawing/2014/main" id="{7C611213-0CFC-4250-9787-6929C350A54D}"/>
              </a:ext>
            </a:extLst>
          </p:cNvPr>
          <p:cNvSpPr>
            <a:spLocks noGrp="1"/>
          </p:cNvSpPr>
          <p:nvPr>
            <p:ph type="title"/>
          </p:nvPr>
        </p:nvSpPr>
        <p:spPr>
          <a:xfrm>
            <a:off x="2264664" y="1753011"/>
            <a:ext cx="7662672" cy="2292096"/>
          </a:xfrm>
        </p:spPr>
        <p:txBody>
          <a:bodyPr anchor="b" anchorCtr="0"/>
          <a:lstStyle>
            <a:lvl1pPr algn="ctr">
              <a:lnSpc>
                <a:spcPct val="105000"/>
              </a:lnSpc>
              <a:defRPr sz="6000" b="0">
                <a:solidFill>
                  <a:schemeClr val="bg1"/>
                </a:solidFill>
              </a:defRPr>
            </a:lvl1pPr>
          </a:lstStyle>
          <a:p>
            <a:r>
              <a:rPr lang="en-US"/>
              <a:t>Click to edit Master title style</a:t>
            </a:r>
          </a:p>
        </p:txBody>
      </p:sp>
      <p:sp>
        <p:nvSpPr>
          <p:cNvPr id="5" name="Text Placeholder 2">
            <a:extLst>
              <a:ext uri="{FF2B5EF4-FFF2-40B4-BE49-F238E27FC236}">
                <a16:creationId xmlns:a16="http://schemas.microsoft.com/office/drawing/2014/main" id="{1E42E15A-913C-D625-0958-5172590177A0}"/>
              </a:ext>
            </a:extLst>
          </p:cNvPr>
          <p:cNvSpPr>
            <a:spLocks noGrp="1"/>
          </p:cNvSpPr>
          <p:nvPr>
            <p:ph type="body" idx="1"/>
          </p:nvPr>
        </p:nvSpPr>
        <p:spPr>
          <a:xfrm>
            <a:off x="2264664" y="4177141"/>
            <a:ext cx="7662672" cy="924792"/>
          </a:xfrm>
        </p:spPr>
        <p:txBody>
          <a:bodyPr/>
          <a:lstStyle>
            <a:lvl1pPr marL="0" indent="0" algn="ctr">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custDataLst>
      <p:tags r:id="rId1"/>
    </p:custDataLst>
    <p:extLst>
      <p:ext uri="{BB962C8B-B14F-4D97-AF65-F5344CB8AC3E}">
        <p14:creationId xmlns:p14="http://schemas.microsoft.com/office/powerpoint/2010/main" val="839266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Break-Slide_Brown">
    <p:bg>
      <p:bgPr>
        <a:solidFill>
          <a:schemeClr val="accent4">
            <a:lumMod val="5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D3AF83-E23A-197F-4471-8461FFAA59FA}"/>
              </a:ext>
              <a:ext uri="{C183D7F6-B498-43B3-948B-1728B52AA6E4}">
                <adec:decorative xmlns:adec="http://schemas.microsoft.com/office/drawing/2017/decorative" val="1"/>
              </a:ext>
            </a:extLst>
          </p:cNvPr>
          <p:cNvPicPr>
            <a:picLocks noChangeAspect="1"/>
          </p:cNvPicPr>
          <p:nvPr userDrawn="1"/>
        </p:nvPicPr>
        <p:blipFill rotWithShape="1">
          <a:blip r:embed="rId3">
            <a:alphaModFix amt="10000"/>
            <a:extLst>
              <a:ext uri="{28A0092B-C50C-407E-A947-70E740481C1C}">
                <a14:useLocalDpi xmlns:a14="http://schemas.microsoft.com/office/drawing/2010/main" val="0"/>
              </a:ext>
            </a:extLst>
          </a:blip>
          <a:srcRect l="5185"/>
          <a:stretch/>
        </p:blipFill>
        <p:spPr>
          <a:xfrm>
            <a:off x="0" y="0"/>
            <a:ext cx="12192000" cy="6858000"/>
          </a:xfrm>
          <a:prstGeom prst="rect">
            <a:avLst/>
          </a:prstGeom>
        </p:spPr>
      </p:pic>
      <p:sp>
        <p:nvSpPr>
          <p:cNvPr id="2" name="Title 1">
            <a:extLst>
              <a:ext uri="{FF2B5EF4-FFF2-40B4-BE49-F238E27FC236}">
                <a16:creationId xmlns:a16="http://schemas.microsoft.com/office/drawing/2014/main" id="{7C611213-0CFC-4250-9787-6929C350A54D}"/>
              </a:ext>
            </a:extLst>
          </p:cNvPr>
          <p:cNvSpPr>
            <a:spLocks noGrp="1"/>
          </p:cNvSpPr>
          <p:nvPr>
            <p:ph type="title"/>
          </p:nvPr>
        </p:nvSpPr>
        <p:spPr>
          <a:xfrm>
            <a:off x="2264664" y="1753011"/>
            <a:ext cx="7662672" cy="2292096"/>
          </a:xfrm>
        </p:spPr>
        <p:txBody>
          <a:bodyPr anchor="b" anchorCtr="0">
            <a:normAutofit/>
          </a:bodyPr>
          <a:lstStyle>
            <a:lvl1pPr algn="ctr">
              <a:lnSpc>
                <a:spcPct val="105000"/>
              </a:lnSpc>
              <a:defRPr sz="6000" b="0">
                <a:solidFill>
                  <a:schemeClr val="bg1"/>
                </a:solidFill>
              </a:defRPr>
            </a:lvl1pPr>
          </a:lstStyle>
          <a:p>
            <a:r>
              <a:rPr lang="en-US"/>
              <a:t>Click to edit Master title style</a:t>
            </a:r>
          </a:p>
        </p:txBody>
      </p:sp>
      <p:sp>
        <p:nvSpPr>
          <p:cNvPr id="5" name="Text Placeholder 2">
            <a:extLst>
              <a:ext uri="{FF2B5EF4-FFF2-40B4-BE49-F238E27FC236}">
                <a16:creationId xmlns:a16="http://schemas.microsoft.com/office/drawing/2014/main" id="{1E42E15A-913C-D625-0958-5172590177A0}"/>
              </a:ext>
            </a:extLst>
          </p:cNvPr>
          <p:cNvSpPr>
            <a:spLocks noGrp="1"/>
          </p:cNvSpPr>
          <p:nvPr>
            <p:ph type="body" idx="1"/>
          </p:nvPr>
        </p:nvSpPr>
        <p:spPr>
          <a:xfrm>
            <a:off x="2264664" y="4177141"/>
            <a:ext cx="7662672" cy="924792"/>
          </a:xfrm>
        </p:spPr>
        <p:txBody>
          <a:bodyPr>
            <a:normAutofit/>
          </a:bodyPr>
          <a:lstStyle>
            <a:lvl1pPr marL="0" indent="0" algn="ctr">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custDataLst>
      <p:tags r:id="rId1"/>
    </p:custDataLst>
    <p:extLst>
      <p:ext uri="{BB962C8B-B14F-4D97-AF65-F5344CB8AC3E}">
        <p14:creationId xmlns:p14="http://schemas.microsoft.com/office/powerpoint/2010/main" val="3813049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ction - Two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008E877-4025-476E-A078-65B4B26293E4}"/>
              </a:ext>
              <a:ext uri="{C183D7F6-B498-43B3-948B-1728B52AA6E4}">
                <adec:decorative xmlns:adec="http://schemas.microsoft.com/office/drawing/2017/decorative" val="1"/>
              </a:ext>
            </a:extLst>
          </p:cNvPr>
          <p:cNvSpPr/>
          <p:nvPr userDrawn="1"/>
        </p:nvSpPr>
        <p:spPr>
          <a:xfrm>
            <a:off x="0" y="-1"/>
            <a:ext cx="12192000" cy="6887271"/>
          </a:xfrm>
          <a:prstGeom prst="rect">
            <a:avLst/>
          </a:prstGeom>
          <a:gradFill flip="none" rotWithShape="1">
            <a:gsLst>
              <a:gs pos="0">
                <a:schemeClr val="accent1">
                  <a:lumMod val="10000"/>
                  <a:lumOff val="90000"/>
                </a:schemeClr>
              </a:gs>
              <a:gs pos="100000">
                <a:schemeClr val="bg1"/>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041A3D53-9261-D26A-6C45-5641B5FBC6A1}"/>
              </a:ext>
              <a:ext uri="{C183D7F6-B498-43B3-948B-1728B52AA6E4}">
                <adec:decorative xmlns:adec="http://schemas.microsoft.com/office/drawing/2017/decorative" val="1"/>
              </a:ext>
            </a:extLst>
          </p:cNvPr>
          <p:cNvPicPr>
            <a:picLocks noChangeAspect="1"/>
          </p:cNvPicPr>
          <p:nvPr userDrawn="1"/>
        </p:nvPicPr>
        <p:blipFill>
          <a:blip r:embed="rId3">
            <a:duotone>
              <a:schemeClr val="accent4">
                <a:shade val="45000"/>
                <a:satMod val="135000"/>
              </a:schemeClr>
              <a:prstClr val="white"/>
            </a:duotone>
            <a:alphaModFix amt="17000"/>
            <a:extLst>
              <a:ext uri="{28A0092B-C50C-407E-A947-70E740481C1C}">
                <a14:useLocalDpi xmlns:a14="http://schemas.microsoft.com/office/drawing/2010/main" val="0"/>
              </a:ext>
            </a:extLst>
          </a:blip>
          <a:stretch>
            <a:fillRect/>
          </a:stretch>
        </p:blipFill>
        <p:spPr>
          <a:xfrm>
            <a:off x="-1" y="0"/>
            <a:ext cx="12192001" cy="6502400"/>
          </a:xfrm>
          <a:prstGeom prst="rect">
            <a:avLst/>
          </a:prstGeom>
        </p:spPr>
      </p:pic>
      <p:grpSp>
        <p:nvGrpSpPr>
          <p:cNvPr id="11" name="Group 10">
            <a:extLst>
              <a:ext uri="{FF2B5EF4-FFF2-40B4-BE49-F238E27FC236}">
                <a16:creationId xmlns:a16="http://schemas.microsoft.com/office/drawing/2014/main" id="{F41142B7-D1CC-9DA1-B269-2A703782F6C7}"/>
              </a:ext>
              <a:ext uri="{C183D7F6-B498-43B3-948B-1728B52AA6E4}">
                <adec:decorative xmlns:adec="http://schemas.microsoft.com/office/drawing/2017/decorative" val="1"/>
              </a:ext>
            </a:extLst>
          </p:cNvPr>
          <p:cNvGrpSpPr/>
          <p:nvPr userDrawn="1"/>
        </p:nvGrpSpPr>
        <p:grpSpPr>
          <a:xfrm>
            <a:off x="0" y="6153117"/>
            <a:ext cx="12192110" cy="755420"/>
            <a:chOff x="-2323" y="4128060"/>
            <a:chExt cx="12202601" cy="755420"/>
          </a:xfrm>
        </p:grpSpPr>
        <p:sp>
          <p:nvSpPr>
            <p:cNvPr id="13" name="Flowchart: Stored Data 11">
              <a:extLst>
                <a:ext uri="{FF2B5EF4-FFF2-40B4-BE49-F238E27FC236}">
                  <a16:creationId xmlns:a16="http://schemas.microsoft.com/office/drawing/2014/main" id="{AAC68A50-DB9C-0A44-F7A7-3EC785C44A63}"/>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grpSp>
          <p:nvGrpSpPr>
            <p:cNvPr id="14" name="Group 13">
              <a:extLst>
                <a:ext uri="{FF2B5EF4-FFF2-40B4-BE49-F238E27FC236}">
                  <a16:creationId xmlns:a16="http://schemas.microsoft.com/office/drawing/2014/main" id="{8B278126-F74F-B235-61A0-ED13C31597FB}"/>
                </a:ext>
              </a:extLst>
            </p:cNvPr>
            <p:cNvGrpSpPr/>
            <p:nvPr/>
          </p:nvGrpSpPr>
          <p:grpSpPr>
            <a:xfrm>
              <a:off x="-2323" y="4158204"/>
              <a:ext cx="12202601" cy="725276"/>
              <a:chOff x="9932" y="5877894"/>
              <a:chExt cx="12184065" cy="725276"/>
            </a:xfrm>
          </p:grpSpPr>
          <p:sp>
            <p:nvSpPr>
              <p:cNvPr id="15" name="Rectangle 14">
                <a:extLst>
                  <a:ext uri="{FF2B5EF4-FFF2-40B4-BE49-F238E27FC236}">
                    <a16:creationId xmlns:a16="http://schemas.microsoft.com/office/drawing/2014/main" id="{EC7DA0F0-6918-E5D7-04B3-285C2C674914}"/>
                  </a:ext>
                  <a:ext uri="{C183D7F6-B498-43B3-948B-1728B52AA6E4}">
                    <adec:decorative xmlns:adec="http://schemas.microsoft.com/office/drawing/2017/decorative" val="1"/>
                  </a:ext>
                </a:extLst>
              </p:cNvPr>
              <p:cNvSpPr/>
              <p:nvPr/>
            </p:nvSpPr>
            <p:spPr>
              <a:xfrm>
                <a:off x="9932" y="6469124"/>
                <a:ext cx="12183955" cy="114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Stored Data 11">
                <a:extLst>
                  <a:ext uri="{FF2B5EF4-FFF2-40B4-BE49-F238E27FC236}">
                    <a16:creationId xmlns:a16="http://schemas.microsoft.com/office/drawing/2014/main" id="{5EE8870C-9532-AFE4-3151-DFA29966BA4F}"/>
                  </a:ext>
                  <a:ext uri="{C183D7F6-B498-43B3-948B-1728B52AA6E4}">
                    <adec:decorative xmlns:adec="http://schemas.microsoft.com/office/drawing/2017/decorative" val="1"/>
                  </a:ext>
                </a:extLst>
              </p:cNvPr>
              <p:cNvSpPr/>
              <p:nvPr/>
            </p:nvSpPr>
            <p:spPr bwMode="auto">
              <a:xfrm rot="16200000">
                <a:off x="5739382" y="148554"/>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tx1">
                  <a:lumMod val="75000"/>
                  <a:lumOff val="25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grpSp>
      </p:grpSp>
      <p:sp>
        <p:nvSpPr>
          <p:cNvPr id="2" name="Title 1"/>
          <p:cNvSpPr>
            <a:spLocks noGrp="1"/>
          </p:cNvSpPr>
          <p:nvPr>
            <p:ph type="title" hasCustomPrompt="1"/>
          </p:nvPr>
        </p:nvSpPr>
        <p:spPr>
          <a:xfrm>
            <a:off x="731520" y="365760"/>
            <a:ext cx="10857968" cy="768066"/>
          </a:xfrm>
        </p:spPr>
        <p:txBody>
          <a:bodyPr anchor="b" anchorCtr="0"/>
          <a:lstStyle>
            <a:lvl1pPr>
              <a:defRPr cap="none">
                <a:solidFill>
                  <a:schemeClr val="accent1"/>
                </a:solidFill>
              </a:defRPr>
            </a:lvl1pPr>
          </a:lstStyle>
          <a:p>
            <a:r>
              <a:rPr lang="en-US"/>
              <a:t>Click to edit master title style</a:t>
            </a:r>
          </a:p>
        </p:txBody>
      </p:sp>
      <p:sp>
        <p:nvSpPr>
          <p:cNvPr id="17" name="Content Placeholder 2">
            <a:extLst>
              <a:ext uri="{FF2B5EF4-FFF2-40B4-BE49-F238E27FC236}">
                <a16:creationId xmlns:a16="http://schemas.microsoft.com/office/drawing/2014/main" id="{62FFC810-8E13-1BFA-6505-D7351634F0DE}"/>
              </a:ext>
            </a:extLst>
          </p:cNvPr>
          <p:cNvSpPr>
            <a:spLocks noGrp="1"/>
          </p:cNvSpPr>
          <p:nvPr>
            <p:ph sz="half" idx="1" hasCustomPrompt="1"/>
          </p:nvPr>
        </p:nvSpPr>
        <p:spPr>
          <a:xfrm>
            <a:off x="731520" y="1591445"/>
            <a:ext cx="4925001" cy="2016519"/>
          </a:xfrm>
        </p:spPr>
        <p:txBody>
          <a:bodyPr/>
          <a:lstStyle>
            <a:lvl1pPr marL="0" indent="0">
              <a:lnSpc>
                <a:spcPts val="3000"/>
              </a:lnSpc>
              <a:spcBef>
                <a:spcPts val="0"/>
              </a:spcBef>
              <a:buClr>
                <a:schemeClr val="tx2"/>
              </a:buClr>
              <a:buFontTx/>
              <a:buNone/>
              <a:defRPr sz="2200" b="1">
                <a:solidFill>
                  <a:schemeClr val="tx1">
                    <a:lumMod val="75000"/>
                    <a:lumOff val="25000"/>
                  </a:schemeClr>
                </a:solidFill>
              </a:defRPr>
            </a:lvl1pPr>
            <a:lvl2pPr marL="0" indent="0">
              <a:lnSpc>
                <a:spcPts val="3000"/>
              </a:lnSpc>
              <a:spcBef>
                <a:spcPts val="0"/>
              </a:spcBef>
              <a:buClr>
                <a:schemeClr val="tx2"/>
              </a:buClr>
              <a:buFontTx/>
              <a:buNone/>
              <a:defRPr sz="1800"/>
            </a:lvl2pPr>
            <a:lvl3pPr marL="0" indent="0">
              <a:buClr>
                <a:schemeClr val="tx2"/>
              </a:buClr>
              <a:buFontTx/>
              <a:buNone/>
              <a:defRPr/>
            </a:lvl3pPr>
            <a:lvl4pPr marL="0" indent="0">
              <a:buClr>
                <a:schemeClr val="tx2"/>
              </a:buClr>
              <a:buFontTx/>
              <a:buNone/>
              <a:defRPr/>
            </a:lvl4pPr>
            <a:lvl5pPr marL="0" indent="0">
              <a:buClr>
                <a:schemeClr val="tx2"/>
              </a:buClr>
              <a:buFontTx/>
              <a:buNone/>
              <a:defRPr/>
            </a:lvl5pPr>
          </a:lstStyle>
          <a:p>
            <a:pPr lvl="0"/>
            <a:r>
              <a:rPr lang="en-US"/>
              <a:t>Presenter Name</a:t>
            </a:r>
          </a:p>
          <a:p>
            <a:pPr lvl="1"/>
            <a:r>
              <a:rPr lang="en-US"/>
              <a:t>Title</a:t>
            </a:r>
          </a:p>
          <a:p>
            <a:pPr lvl="1"/>
            <a:r>
              <a:rPr lang="en-US"/>
              <a:t>Organization</a:t>
            </a:r>
          </a:p>
          <a:p>
            <a:pPr lvl="1"/>
            <a:r>
              <a:rPr lang="en-US"/>
              <a:t>Email</a:t>
            </a:r>
          </a:p>
        </p:txBody>
      </p:sp>
      <p:sp>
        <p:nvSpPr>
          <p:cNvPr id="20" name="Content Placeholder 2">
            <a:extLst>
              <a:ext uri="{FF2B5EF4-FFF2-40B4-BE49-F238E27FC236}">
                <a16:creationId xmlns:a16="http://schemas.microsoft.com/office/drawing/2014/main" id="{4B9BEB89-3118-3200-3E30-E9BC6EE9F602}"/>
              </a:ext>
            </a:extLst>
          </p:cNvPr>
          <p:cNvSpPr>
            <a:spLocks noGrp="1"/>
          </p:cNvSpPr>
          <p:nvPr>
            <p:ph sz="half" idx="17" hasCustomPrompt="1"/>
          </p:nvPr>
        </p:nvSpPr>
        <p:spPr>
          <a:xfrm>
            <a:off x="6664486" y="1591445"/>
            <a:ext cx="4925001" cy="2016519"/>
          </a:xfrm>
        </p:spPr>
        <p:txBody>
          <a:bodyPr/>
          <a:lstStyle>
            <a:lvl1pPr marL="0" indent="0">
              <a:lnSpc>
                <a:spcPts val="3000"/>
              </a:lnSpc>
              <a:spcBef>
                <a:spcPts val="0"/>
              </a:spcBef>
              <a:buClr>
                <a:schemeClr val="tx2"/>
              </a:buClr>
              <a:buFontTx/>
              <a:buNone/>
              <a:defRPr sz="2200" b="1">
                <a:solidFill>
                  <a:schemeClr val="tx1">
                    <a:lumMod val="75000"/>
                    <a:lumOff val="25000"/>
                  </a:schemeClr>
                </a:solidFill>
              </a:defRPr>
            </a:lvl1pPr>
            <a:lvl2pPr marL="0" indent="0">
              <a:lnSpc>
                <a:spcPts val="3000"/>
              </a:lnSpc>
              <a:spcBef>
                <a:spcPts val="0"/>
              </a:spcBef>
              <a:buClr>
                <a:schemeClr val="tx2"/>
              </a:buClr>
              <a:buFontTx/>
              <a:buNone/>
              <a:defRPr sz="1800"/>
            </a:lvl2pPr>
            <a:lvl3pPr marL="0" indent="0">
              <a:buClr>
                <a:schemeClr val="tx2"/>
              </a:buClr>
              <a:buFontTx/>
              <a:buNone/>
              <a:defRPr/>
            </a:lvl3pPr>
            <a:lvl4pPr marL="0" indent="0">
              <a:buClr>
                <a:schemeClr val="tx2"/>
              </a:buClr>
              <a:buFontTx/>
              <a:buNone/>
              <a:defRPr/>
            </a:lvl4pPr>
            <a:lvl5pPr marL="0" indent="0">
              <a:buClr>
                <a:schemeClr val="tx2"/>
              </a:buClr>
              <a:buFontTx/>
              <a:buNone/>
              <a:defRPr/>
            </a:lvl5pPr>
          </a:lstStyle>
          <a:p>
            <a:pPr lvl="0"/>
            <a:r>
              <a:rPr lang="en-US"/>
              <a:t>Presenter Name</a:t>
            </a:r>
          </a:p>
          <a:p>
            <a:pPr lvl="1"/>
            <a:r>
              <a:rPr lang="en-US"/>
              <a:t>Title</a:t>
            </a:r>
          </a:p>
          <a:p>
            <a:pPr lvl="1"/>
            <a:r>
              <a:rPr lang="en-US"/>
              <a:t>Organization</a:t>
            </a:r>
          </a:p>
          <a:p>
            <a:pPr lvl="1"/>
            <a:r>
              <a:rPr lang="en-US"/>
              <a:t>Email</a:t>
            </a:r>
          </a:p>
        </p:txBody>
      </p:sp>
      <p:sp>
        <p:nvSpPr>
          <p:cNvPr id="22" name="Content Placeholder 2">
            <a:extLst>
              <a:ext uri="{FF2B5EF4-FFF2-40B4-BE49-F238E27FC236}">
                <a16:creationId xmlns:a16="http://schemas.microsoft.com/office/drawing/2014/main" id="{10589553-04BF-1F7D-031C-A8D2A2C72A47}"/>
              </a:ext>
            </a:extLst>
          </p:cNvPr>
          <p:cNvSpPr>
            <a:spLocks noGrp="1"/>
          </p:cNvSpPr>
          <p:nvPr>
            <p:ph sz="half" idx="18" hasCustomPrompt="1"/>
          </p:nvPr>
        </p:nvSpPr>
        <p:spPr>
          <a:xfrm>
            <a:off x="731520" y="3832349"/>
            <a:ext cx="4925001" cy="2016519"/>
          </a:xfrm>
        </p:spPr>
        <p:txBody>
          <a:bodyPr/>
          <a:lstStyle>
            <a:lvl1pPr marL="0" indent="0">
              <a:lnSpc>
                <a:spcPts val="3000"/>
              </a:lnSpc>
              <a:spcBef>
                <a:spcPts val="0"/>
              </a:spcBef>
              <a:buClr>
                <a:schemeClr val="tx2"/>
              </a:buClr>
              <a:buFontTx/>
              <a:buNone/>
              <a:defRPr sz="2200" b="1">
                <a:solidFill>
                  <a:schemeClr val="tx1">
                    <a:lumMod val="75000"/>
                    <a:lumOff val="25000"/>
                  </a:schemeClr>
                </a:solidFill>
              </a:defRPr>
            </a:lvl1pPr>
            <a:lvl2pPr marL="0" indent="0">
              <a:lnSpc>
                <a:spcPts val="3000"/>
              </a:lnSpc>
              <a:spcBef>
                <a:spcPts val="0"/>
              </a:spcBef>
              <a:buClr>
                <a:schemeClr val="tx2"/>
              </a:buClr>
              <a:buFontTx/>
              <a:buNone/>
              <a:defRPr sz="1800"/>
            </a:lvl2pPr>
            <a:lvl3pPr marL="0" indent="0">
              <a:buClr>
                <a:schemeClr val="tx2"/>
              </a:buClr>
              <a:buFontTx/>
              <a:buNone/>
              <a:defRPr/>
            </a:lvl3pPr>
            <a:lvl4pPr marL="0" indent="0">
              <a:buClr>
                <a:schemeClr val="tx2"/>
              </a:buClr>
              <a:buFontTx/>
              <a:buNone/>
              <a:defRPr/>
            </a:lvl4pPr>
            <a:lvl5pPr marL="0" indent="0">
              <a:buClr>
                <a:schemeClr val="tx2"/>
              </a:buClr>
              <a:buFontTx/>
              <a:buNone/>
              <a:defRPr/>
            </a:lvl5pPr>
          </a:lstStyle>
          <a:p>
            <a:pPr lvl="0"/>
            <a:r>
              <a:rPr lang="en-US"/>
              <a:t>Presenter Name</a:t>
            </a:r>
          </a:p>
          <a:p>
            <a:pPr lvl="1"/>
            <a:r>
              <a:rPr lang="en-US"/>
              <a:t>Title</a:t>
            </a:r>
          </a:p>
          <a:p>
            <a:pPr lvl="1"/>
            <a:r>
              <a:rPr lang="en-US"/>
              <a:t>Organization</a:t>
            </a:r>
          </a:p>
          <a:p>
            <a:pPr lvl="1"/>
            <a:r>
              <a:rPr lang="en-US"/>
              <a:t>Email</a:t>
            </a:r>
          </a:p>
        </p:txBody>
      </p:sp>
      <p:sp>
        <p:nvSpPr>
          <p:cNvPr id="23" name="Content Placeholder 2">
            <a:extLst>
              <a:ext uri="{FF2B5EF4-FFF2-40B4-BE49-F238E27FC236}">
                <a16:creationId xmlns:a16="http://schemas.microsoft.com/office/drawing/2014/main" id="{9D176E37-DF0E-D78B-BBB5-69356A3638D3}"/>
              </a:ext>
            </a:extLst>
          </p:cNvPr>
          <p:cNvSpPr>
            <a:spLocks noGrp="1"/>
          </p:cNvSpPr>
          <p:nvPr>
            <p:ph sz="half" idx="19" hasCustomPrompt="1"/>
          </p:nvPr>
        </p:nvSpPr>
        <p:spPr>
          <a:xfrm>
            <a:off x="6664486" y="3832349"/>
            <a:ext cx="4925001" cy="2016519"/>
          </a:xfrm>
        </p:spPr>
        <p:txBody>
          <a:bodyPr/>
          <a:lstStyle>
            <a:lvl1pPr marL="0" indent="0">
              <a:lnSpc>
                <a:spcPts val="3000"/>
              </a:lnSpc>
              <a:spcBef>
                <a:spcPts val="0"/>
              </a:spcBef>
              <a:buClr>
                <a:schemeClr val="tx2"/>
              </a:buClr>
              <a:buFontTx/>
              <a:buNone/>
              <a:defRPr sz="2200" b="1">
                <a:solidFill>
                  <a:schemeClr val="tx1">
                    <a:lumMod val="75000"/>
                    <a:lumOff val="25000"/>
                  </a:schemeClr>
                </a:solidFill>
              </a:defRPr>
            </a:lvl1pPr>
            <a:lvl2pPr marL="0" indent="0">
              <a:lnSpc>
                <a:spcPts val="3000"/>
              </a:lnSpc>
              <a:spcBef>
                <a:spcPts val="0"/>
              </a:spcBef>
              <a:buClr>
                <a:schemeClr val="tx2"/>
              </a:buClr>
              <a:buFontTx/>
              <a:buNone/>
              <a:defRPr sz="1800"/>
            </a:lvl2pPr>
            <a:lvl3pPr marL="0" indent="0">
              <a:buClr>
                <a:schemeClr val="tx2"/>
              </a:buClr>
              <a:buFontTx/>
              <a:buNone/>
              <a:defRPr/>
            </a:lvl3pPr>
            <a:lvl4pPr marL="0" indent="0">
              <a:buClr>
                <a:schemeClr val="tx2"/>
              </a:buClr>
              <a:buFontTx/>
              <a:buNone/>
              <a:defRPr/>
            </a:lvl4pPr>
            <a:lvl5pPr marL="0" indent="0">
              <a:buClr>
                <a:schemeClr val="tx2"/>
              </a:buClr>
              <a:buFontTx/>
              <a:buNone/>
              <a:defRPr/>
            </a:lvl5pPr>
          </a:lstStyle>
          <a:p>
            <a:pPr lvl="0"/>
            <a:r>
              <a:rPr lang="en-US"/>
              <a:t>Presenter Name</a:t>
            </a:r>
          </a:p>
          <a:p>
            <a:pPr lvl="1"/>
            <a:r>
              <a:rPr lang="en-US"/>
              <a:t>Title</a:t>
            </a:r>
          </a:p>
          <a:p>
            <a:pPr lvl="1"/>
            <a:r>
              <a:rPr lang="en-US"/>
              <a:t>Organization</a:t>
            </a:r>
          </a:p>
          <a:p>
            <a:pPr lvl="1"/>
            <a:r>
              <a:rPr lang="en-US"/>
              <a:t>Email</a:t>
            </a:r>
          </a:p>
        </p:txBody>
      </p:sp>
    </p:spTree>
    <p:custDataLst>
      <p:tags r:id="rId1"/>
    </p:custDataLst>
    <p:extLst>
      <p:ext uri="{BB962C8B-B14F-4D97-AF65-F5344CB8AC3E}">
        <p14:creationId xmlns:p14="http://schemas.microsoft.com/office/powerpoint/2010/main" val="210523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6E72D1-FFF2-B35E-5E65-7150F6368668}"/>
              </a:ext>
              <a:ext uri="{C183D7F6-B498-43B3-948B-1728B52AA6E4}">
                <adec:decorative xmlns:adec="http://schemas.microsoft.com/office/drawing/2017/decorative" val="1"/>
              </a:ext>
            </a:extLst>
          </p:cNvPr>
          <p:cNvPicPr>
            <a:picLocks noChangeAspect="1"/>
          </p:cNvPicPr>
          <p:nvPr userDrawn="1"/>
        </p:nvPicPr>
        <p:blipFill rotWithShape="1">
          <a:blip r:embed="rId3">
            <a:duotone>
              <a:schemeClr val="accent4">
                <a:shade val="45000"/>
                <a:satMod val="135000"/>
              </a:schemeClr>
              <a:prstClr val="white"/>
            </a:duotone>
            <a:alphaModFix amt="9000"/>
            <a:extLst>
              <a:ext uri="{28A0092B-C50C-407E-A947-70E740481C1C}">
                <a14:useLocalDpi xmlns:a14="http://schemas.microsoft.com/office/drawing/2010/main" val="0"/>
              </a:ext>
            </a:extLst>
          </a:blip>
          <a:srcRect l="5317"/>
          <a:stretch/>
        </p:blipFill>
        <p:spPr>
          <a:xfrm flipH="1" flipV="1">
            <a:off x="10629" y="891"/>
            <a:ext cx="12181370" cy="6861543"/>
          </a:xfrm>
          <a:prstGeom prst="rect">
            <a:avLst/>
          </a:prstGeom>
        </p:spPr>
      </p:pic>
      <p:sp>
        <p:nvSpPr>
          <p:cNvPr id="5" name="Rectangle 4">
            <a:extLst>
              <a:ext uri="{FF2B5EF4-FFF2-40B4-BE49-F238E27FC236}">
                <a16:creationId xmlns:a16="http://schemas.microsoft.com/office/drawing/2014/main" id="{9749FD5E-0773-412F-909A-425A9F56CD6E}"/>
              </a:ext>
            </a:extLst>
          </p:cNvPr>
          <p:cNvSpPr/>
          <p:nvPr userDrawn="1"/>
        </p:nvSpPr>
        <p:spPr>
          <a:xfrm>
            <a:off x="1" y="1"/>
            <a:ext cx="12192000" cy="6858000"/>
          </a:xfrm>
          <a:prstGeom prst="rect">
            <a:avLst/>
          </a:prstGeom>
          <a:solidFill>
            <a:schemeClr val="accent4">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6" name="Content Placeholder 2">
            <a:extLst>
              <a:ext uri="{FF2B5EF4-FFF2-40B4-BE49-F238E27FC236}">
                <a16:creationId xmlns:a16="http://schemas.microsoft.com/office/drawing/2014/main" id="{C3D455E7-8BF6-44C2-95C1-8863AB356FBC}"/>
              </a:ext>
            </a:extLst>
          </p:cNvPr>
          <p:cNvSpPr>
            <a:spLocks noGrp="1"/>
          </p:cNvSpPr>
          <p:nvPr>
            <p:ph sz="half" idx="1"/>
          </p:nvPr>
        </p:nvSpPr>
        <p:spPr>
          <a:xfrm>
            <a:off x="731520" y="1689145"/>
            <a:ext cx="10765062" cy="4382046"/>
          </a:xfrm>
        </p:spPr>
        <p:txBody>
          <a:bodyPr/>
          <a:lstStyle>
            <a:lvl1pPr marL="0" indent="0">
              <a:lnSpc>
                <a:spcPct val="105000"/>
              </a:lnSpc>
              <a:spcBef>
                <a:spcPts val="0"/>
              </a:spcBef>
              <a:buClr>
                <a:schemeClr val="tx2"/>
              </a:buClr>
              <a:buFontTx/>
              <a:buNone/>
              <a:defRPr/>
            </a:lvl1pPr>
            <a:lvl2pPr>
              <a:lnSpc>
                <a:spcPct val="105000"/>
              </a:lnSpc>
              <a:buClr>
                <a:schemeClr val="tx2"/>
              </a:buClr>
              <a:defRPr/>
            </a:lvl2pPr>
            <a:lvl3pPr>
              <a:lnSpc>
                <a:spcPct val="105000"/>
              </a:lnSpc>
              <a:buClr>
                <a:schemeClr val="tx2"/>
              </a:buClr>
              <a:defRPr/>
            </a:lvl3pPr>
            <a:lvl4pPr>
              <a:lnSpc>
                <a:spcPct val="105000"/>
              </a:lnSpc>
              <a:buClr>
                <a:schemeClr val="tx2"/>
              </a:buClr>
              <a:defRPr/>
            </a:lvl4pPr>
            <a:lvl5pPr>
              <a:lnSpc>
                <a:spcPct val="105000"/>
              </a:lnSpc>
              <a:buClr>
                <a:schemeClr val="tx2"/>
              </a:buClr>
              <a:defRPr/>
            </a:lvl5pPr>
          </a:lstStyle>
          <a:p>
            <a:pPr lvl="0"/>
            <a:r>
              <a:rPr lang="en-US"/>
              <a:t>Click to edit Master text styles</a:t>
            </a:r>
          </a:p>
        </p:txBody>
      </p:sp>
      <p:sp>
        <p:nvSpPr>
          <p:cNvPr id="13" name="Title 1">
            <a:extLst>
              <a:ext uri="{FF2B5EF4-FFF2-40B4-BE49-F238E27FC236}">
                <a16:creationId xmlns:a16="http://schemas.microsoft.com/office/drawing/2014/main" id="{689B0F78-34D1-4D79-824E-47129F93C2D2}"/>
              </a:ext>
            </a:extLst>
          </p:cNvPr>
          <p:cNvSpPr>
            <a:spLocks noGrp="1"/>
          </p:cNvSpPr>
          <p:nvPr>
            <p:ph type="title"/>
          </p:nvPr>
        </p:nvSpPr>
        <p:spPr>
          <a:xfrm>
            <a:off x="731519" y="365761"/>
            <a:ext cx="10765063" cy="973942"/>
          </a:xfrm>
        </p:spPr>
        <p:txBody>
          <a:bodyPr>
            <a:noAutofit/>
          </a:bodyPr>
          <a:lstStyle>
            <a:lvl1pPr>
              <a:lnSpc>
                <a:spcPct val="105000"/>
              </a:lnSpc>
              <a:defRPr sz="4000" b="1">
                <a:solidFill>
                  <a:schemeClr val="tx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1092619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Content-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4DABC57-CE97-6D41-DC88-D05340ECC0D4}"/>
              </a:ext>
              <a:ext uri="{C183D7F6-B498-43B3-948B-1728B52AA6E4}">
                <adec:decorative xmlns:adec="http://schemas.microsoft.com/office/drawing/2017/decorative" val="1"/>
              </a:ext>
            </a:extLst>
          </p:cNvPr>
          <p:cNvPicPr>
            <a:picLocks noChangeAspect="1"/>
          </p:cNvPicPr>
          <p:nvPr userDrawn="1"/>
        </p:nvPicPr>
        <p:blipFill>
          <a:blip r:embed="rId3">
            <a:duotone>
              <a:schemeClr val="accent2">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1421" y="0"/>
            <a:ext cx="12192000" cy="6502400"/>
          </a:xfrm>
          <a:prstGeom prst="rect">
            <a:avLst/>
          </a:prstGeom>
        </p:spPr>
      </p:pic>
      <p:sp>
        <p:nvSpPr>
          <p:cNvPr id="6" name="Content Placeholder 2">
            <a:extLst>
              <a:ext uri="{FF2B5EF4-FFF2-40B4-BE49-F238E27FC236}">
                <a16:creationId xmlns:a16="http://schemas.microsoft.com/office/drawing/2014/main" id="{C3D455E7-8BF6-44C2-95C1-8863AB356FBC}"/>
              </a:ext>
            </a:extLst>
          </p:cNvPr>
          <p:cNvSpPr>
            <a:spLocks noGrp="1"/>
          </p:cNvSpPr>
          <p:nvPr>
            <p:ph sz="half" idx="1"/>
          </p:nvPr>
        </p:nvSpPr>
        <p:spPr>
          <a:xfrm>
            <a:off x="731520" y="1689145"/>
            <a:ext cx="10757328" cy="4063473"/>
          </a:xfrm>
        </p:spPr>
        <p:txBody>
          <a:bodyPr>
            <a:normAutofit/>
          </a:bodyPr>
          <a:lstStyle>
            <a:lvl1pPr>
              <a:lnSpc>
                <a:spcPct val="108000"/>
              </a:lnSpc>
              <a:spcBef>
                <a:spcPts val="1200"/>
              </a:spcBef>
              <a:buClr>
                <a:schemeClr val="tx1">
                  <a:lumMod val="75000"/>
                  <a:lumOff val="25000"/>
                </a:schemeClr>
              </a:buClr>
              <a:defRPr/>
            </a:lvl1pPr>
            <a:lvl2pPr>
              <a:lnSpc>
                <a:spcPct val="108000"/>
              </a:lnSpc>
              <a:spcBef>
                <a:spcPts val="1200"/>
              </a:spcBef>
              <a:buClr>
                <a:schemeClr val="tx1">
                  <a:lumMod val="75000"/>
                  <a:lumOff val="25000"/>
                </a:schemeClr>
              </a:buClr>
              <a:defRPr/>
            </a:lvl2pPr>
            <a:lvl3pPr>
              <a:lnSpc>
                <a:spcPct val="108000"/>
              </a:lnSpc>
              <a:spcBef>
                <a:spcPts val="1200"/>
              </a:spcBef>
              <a:buClr>
                <a:schemeClr val="tx1">
                  <a:lumMod val="75000"/>
                  <a:lumOff val="25000"/>
                </a:schemeClr>
              </a:buClr>
              <a:defRPr/>
            </a:lvl3pPr>
            <a:lvl4pPr>
              <a:lnSpc>
                <a:spcPct val="108000"/>
              </a:lnSpc>
              <a:spcBef>
                <a:spcPts val="1200"/>
              </a:spcBef>
              <a:buClr>
                <a:schemeClr val="tx1">
                  <a:lumMod val="75000"/>
                  <a:lumOff val="25000"/>
                </a:schemeClr>
              </a:buClr>
              <a:defRPr/>
            </a:lvl4pPr>
            <a:lvl5pPr>
              <a:lnSpc>
                <a:spcPct val="108000"/>
              </a:lnSpc>
              <a:spcBef>
                <a:spcPts val="1200"/>
              </a:spcBef>
              <a:buClr>
                <a:schemeClr val="tx1">
                  <a:lumMod val="75000"/>
                  <a:lumOff val="2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689B0F78-34D1-4D79-824E-47129F93C2D2}"/>
              </a:ext>
            </a:extLst>
          </p:cNvPr>
          <p:cNvSpPr>
            <a:spLocks noGrp="1"/>
          </p:cNvSpPr>
          <p:nvPr>
            <p:ph type="title"/>
          </p:nvPr>
        </p:nvSpPr>
        <p:spPr>
          <a:xfrm>
            <a:off x="731520" y="365761"/>
            <a:ext cx="10757328" cy="1234440"/>
          </a:xfrm>
        </p:spPr>
        <p:txBody>
          <a:bodyPr lIns="91440" tIns="45720" rIns="91440" bIns="45720">
            <a:normAutofit/>
          </a:bodyPr>
          <a:lstStyle>
            <a:lvl1pPr>
              <a:lnSpc>
                <a:spcPct val="102000"/>
              </a:lnSpc>
              <a:defRPr sz="4000" b="1">
                <a:solidFill>
                  <a:schemeClr val="tx1"/>
                </a:solidFill>
              </a:defRPr>
            </a:lvl1pPr>
          </a:lstStyle>
          <a:p>
            <a:r>
              <a:rPr lang="en-US"/>
              <a:t>Click to edit Master title style</a:t>
            </a:r>
          </a:p>
        </p:txBody>
      </p:sp>
      <p:grpSp>
        <p:nvGrpSpPr>
          <p:cNvPr id="8" name="Group 7">
            <a:extLst>
              <a:ext uri="{FF2B5EF4-FFF2-40B4-BE49-F238E27FC236}">
                <a16:creationId xmlns:a16="http://schemas.microsoft.com/office/drawing/2014/main" id="{B30FB516-0834-E970-C852-A6ABB55667D0}"/>
              </a:ext>
              <a:ext uri="{C183D7F6-B498-43B3-948B-1728B52AA6E4}">
                <adec:decorative xmlns:adec="http://schemas.microsoft.com/office/drawing/2017/decorative" val="1"/>
              </a:ext>
            </a:extLst>
          </p:cNvPr>
          <p:cNvGrpSpPr/>
          <p:nvPr userDrawn="1"/>
        </p:nvGrpSpPr>
        <p:grpSpPr>
          <a:xfrm>
            <a:off x="-110" y="6122455"/>
            <a:ext cx="12192110" cy="755420"/>
            <a:chOff x="-2323" y="4128060"/>
            <a:chExt cx="12202601" cy="755420"/>
          </a:xfrm>
        </p:grpSpPr>
        <p:sp>
          <p:nvSpPr>
            <p:cNvPr id="9" name="Flowchart: Stored Data 11">
              <a:extLst>
                <a:ext uri="{FF2B5EF4-FFF2-40B4-BE49-F238E27FC236}">
                  <a16:creationId xmlns:a16="http://schemas.microsoft.com/office/drawing/2014/main" id="{2A71683F-C8AA-EA27-91F6-DFFC032C5128}"/>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grpSp>
          <p:nvGrpSpPr>
            <p:cNvPr id="10" name="Group 9">
              <a:extLst>
                <a:ext uri="{FF2B5EF4-FFF2-40B4-BE49-F238E27FC236}">
                  <a16:creationId xmlns:a16="http://schemas.microsoft.com/office/drawing/2014/main" id="{09A5FA9D-37EE-02EF-65ED-5C8FF705A84F}"/>
                </a:ext>
              </a:extLst>
            </p:cNvPr>
            <p:cNvGrpSpPr/>
            <p:nvPr/>
          </p:nvGrpSpPr>
          <p:grpSpPr>
            <a:xfrm>
              <a:off x="-2323" y="4158204"/>
              <a:ext cx="12202601" cy="725276"/>
              <a:chOff x="9932" y="5877894"/>
              <a:chExt cx="12184065" cy="725276"/>
            </a:xfrm>
          </p:grpSpPr>
          <p:sp>
            <p:nvSpPr>
              <p:cNvPr id="11" name="Rectangle 10">
                <a:extLst>
                  <a:ext uri="{FF2B5EF4-FFF2-40B4-BE49-F238E27FC236}">
                    <a16:creationId xmlns:a16="http://schemas.microsoft.com/office/drawing/2014/main" id="{F57ADECD-5FFB-819E-C0E5-401A5E842A76}"/>
                  </a:ext>
                  <a:ext uri="{C183D7F6-B498-43B3-948B-1728B52AA6E4}">
                    <adec:decorative xmlns:adec="http://schemas.microsoft.com/office/drawing/2017/decorative" val="1"/>
                  </a:ext>
                </a:extLst>
              </p:cNvPr>
              <p:cNvSpPr/>
              <p:nvPr/>
            </p:nvSpPr>
            <p:spPr>
              <a:xfrm>
                <a:off x="9932" y="6522418"/>
                <a:ext cx="12184065" cy="6126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Stored Data 11">
                <a:extLst>
                  <a:ext uri="{FF2B5EF4-FFF2-40B4-BE49-F238E27FC236}">
                    <a16:creationId xmlns:a16="http://schemas.microsoft.com/office/drawing/2014/main" id="{ADFD5558-AAC9-665A-95A0-7C1941468CD6}"/>
                  </a:ext>
                  <a:ext uri="{C183D7F6-B498-43B3-948B-1728B52AA6E4}">
                    <adec:decorative xmlns:adec="http://schemas.microsoft.com/office/drawing/2017/decorative" val="1"/>
                  </a:ext>
                </a:extLst>
              </p:cNvPr>
              <p:cNvSpPr/>
              <p:nvPr/>
            </p:nvSpPr>
            <p:spPr bwMode="auto">
              <a:xfrm rot="16200000">
                <a:off x="5739382" y="148554"/>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tx1">
                  <a:lumMod val="90000"/>
                  <a:lumOff val="1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grpSp>
      </p:grpSp>
    </p:spTree>
    <p:custDataLst>
      <p:tags r:id="rId1"/>
    </p:custDataLst>
    <p:extLst>
      <p:ext uri="{BB962C8B-B14F-4D97-AF65-F5344CB8AC3E}">
        <p14:creationId xmlns:p14="http://schemas.microsoft.com/office/powerpoint/2010/main" val="2938237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C966A2-CC0D-408F-B8E1-012E244B5654}"/>
              </a:ext>
            </a:extLst>
          </p:cNvPr>
          <p:cNvSpPr>
            <a:spLocks noGrp="1"/>
          </p:cNvSpPr>
          <p:nvPr>
            <p:ph type="title"/>
          </p:nvPr>
        </p:nvSpPr>
        <p:spPr>
          <a:xfrm>
            <a:off x="731520" y="365125"/>
            <a:ext cx="10515600" cy="1325563"/>
          </a:xfrm>
          <a:prstGeom prst="rect">
            <a:avLst/>
          </a:prstGeom>
        </p:spPr>
        <p:txBody>
          <a:bodyPr vert="horz" lIns="9144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C4A258D1-6832-42CE-9690-4329C5F52631}"/>
              </a:ext>
            </a:extLst>
          </p:cNvPr>
          <p:cNvSpPr>
            <a:spLocks noGrp="1"/>
          </p:cNvSpPr>
          <p:nvPr>
            <p:ph type="body" idx="1"/>
          </p:nvPr>
        </p:nvSpPr>
        <p:spPr>
          <a:xfrm>
            <a:off x="731520" y="1860698"/>
            <a:ext cx="10515600" cy="435253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23"/>
    </p:custDataLst>
    <p:extLst>
      <p:ext uri="{BB962C8B-B14F-4D97-AF65-F5344CB8AC3E}">
        <p14:creationId xmlns:p14="http://schemas.microsoft.com/office/powerpoint/2010/main" val="3720584017"/>
      </p:ext>
    </p:extLst>
  </p:cSld>
  <p:clrMap bg1="lt1" tx1="dk1" bg2="lt2" tx2="dk2" accent1="accent1" accent2="accent2" accent3="accent3" accent4="accent4" accent5="accent5" accent6="accent6" hlink="hlink" folHlink="folHlink"/>
  <p:sldLayoutIdLst>
    <p:sldLayoutId id="2147483690" r:id="rId1"/>
    <p:sldLayoutId id="2147483694" r:id="rId2"/>
    <p:sldLayoutId id="2147483695" r:id="rId3"/>
    <p:sldLayoutId id="2147483686" r:id="rId4"/>
    <p:sldLayoutId id="2147483692" r:id="rId5"/>
    <p:sldLayoutId id="2147483693" r:id="rId6"/>
    <p:sldLayoutId id="2147483700" r:id="rId7"/>
    <p:sldLayoutId id="2147483655" r:id="rId8"/>
    <p:sldLayoutId id="2147483696" r:id="rId9"/>
    <p:sldLayoutId id="2147483682" r:id="rId10"/>
    <p:sldLayoutId id="2147483683" r:id="rId11"/>
    <p:sldLayoutId id="2147483684" r:id="rId12"/>
    <p:sldLayoutId id="2147483680" r:id="rId13"/>
    <p:sldLayoutId id="2147483698" r:id="rId14"/>
    <p:sldLayoutId id="2147483652" r:id="rId15"/>
    <p:sldLayoutId id="2147483657" r:id="rId16"/>
    <p:sldLayoutId id="2147483650" r:id="rId17"/>
    <p:sldLayoutId id="2147483668" r:id="rId18"/>
    <p:sldLayoutId id="2147483675" r:id="rId19"/>
    <p:sldLayoutId id="2147483697" r:id="rId20"/>
    <p:sldLayoutId id="2147483701" r:id="rId21"/>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347472" indent="-347472" algn="l" defTabSz="914400" rtl="0" eaLnBrk="1" latinLnBrk="0" hangingPunct="1">
        <a:lnSpc>
          <a:spcPct val="105000"/>
        </a:lnSpc>
        <a:spcBef>
          <a:spcPts val="1000"/>
        </a:spcBef>
        <a:buSzPct val="125000"/>
        <a:buFont typeface="Arial" panose="020B0604020202020204" pitchFamily="34" charset="0"/>
        <a:buChar char="•"/>
        <a:defRPr sz="2400" b="0" kern="1200">
          <a:solidFill>
            <a:schemeClr val="tx1"/>
          </a:solidFill>
          <a:latin typeface="+mn-lt"/>
          <a:ea typeface="+mn-ea"/>
          <a:cs typeface="+mn-cs"/>
        </a:defRPr>
      </a:lvl1pPr>
      <a:lvl2pPr marL="731520" indent="-347472" algn="l" defTabSz="914400" rtl="0" eaLnBrk="1" latinLnBrk="0" hangingPunct="1">
        <a:lnSpc>
          <a:spcPct val="105000"/>
        </a:lnSpc>
        <a:spcBef>
          <a:spcPts val="1000"/>
        </a:spcBef>
        <a:buSzPct val="80000"/>
        <a:buFont typeface="Courier New" panose="02070309020205020404" pitchFamily="49" charset="0"/>
        <a:buChar char="o"/>
        <a:defRPr sz="2200" kern="1200">
          <a:solidFill>
            <a:schemeClr val="tx1"/>
          </a:solidFill>
          <a:latin typeface="+mn-lt"/>
          <a:ea typeface="+mn-ea"/>
          <a:cs typeface="+mn-cs"/>
        </a:defRPr>
      </a:lvl2pPr>
      <a:lvl3pPr marL="1097280" indent="-347472" algn="l" defTabSz="914400" rtl="0" eaLnBrk="1" latinLnBrk="0" hangingPunct="1">
        <a:lnSpc>
          <a:spcPct val="105000"/>
        </a:lnSpc>
        <a:spcBef>
          <a:spcPts val="1000"/>
        </a:spcBef>
        <a:buSzPct val="80000"/>
        <a:buFont typeface="Wingdings" panose="05000000000000000000" pitchFamily="2" charset="2"/>
        <a:buChar char="§"/>
        <a:defRPr sz="2000" kern="1200">
          <a:solidFill>
            <a:schemeClr val="tx1"/>
          </a:solidFill>
          <a:latin typeface="+mn-lt"/>
          <a:ea typeface="+mn-ea"/>
          <a:cs typeface="+mn-cs"/>
        </a:defRPr>
      </a:lvl3pPr>
      <a:lvl4pPr marL="1463040" indent="-347472" algn="l" defTabSz="914400" rtl="0" eaLnBrk="1" latinLnBrk="0" hangingPunct="1">
        <a:lnSpc>
          <a:spcPct val="105000"/>
        </a:lnSpc>
        <a:spcBef>
          <a:spcPts val="1000"/>
        </a:spcBef>
        <a:buSzPct val="100000"/>
        <a:buFont typeface="Arial" panose="020B0604020202020204" pitchFamily="34" charset="0"/>
        <a:buChar char="•"/>
        <a:defRPr sz="1800" kern="1200">
          <a:solidFill>
            <a:schemeClr val="tx1"/>
          </a:solidFill>
          <a:latin typeface="+mn-lt"/>
          <a:ea typeface="+mn-ea"/>
          <a:cs typeface="+mn-cs"/>
        </a:defRPr>
      </a:lvl4pPr>
      <a:lvl5pPr marL="1828800" indent="-347472" algn="l" defTabSz="914400" rtl="0" eaLnBrk="1" latinLnBrk="0" hangingPunct="1">
        <a:lnSpc>
          <a:spcPct val="105000"/>
        </a:lnSpc>
        <a:spcBef>
          <a:spcPts val="1000"/>
        </a:spcBef>
        <a:buSzPct val="70000"/>
        <a:buFont typeface="Courier New" panose="02070309020205020404" pitchFamily="49"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tags" Target="../tags/tag3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tags" Target="../tags/tag3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1.xml"/><Relationship Id="rId1" Type="http://schemas.openxmlformats.org/officeDocument/2006/relationships/tags" Target="../tags/tag34.xml"/></Relationships>
</file>

<file path=ppt/slides/_rels/slide1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slideLayout" Target="../slideLayouts/slideLayout11.xml"/><Relationship Id="rId1" Type="http://schemas.openxmlformats.org/officeDocument/2006/relationships/tags" Target="../tags/tag35.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1.xml"/><Relationship Id="rId1" Type="http://schemas.openxmlformats.org/officeDocument/2006/relationships/tags" Target="../tags/tag36.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1.xml"/><Relationship Id="rId1" Type="http://schemas.openxmlformats.org/officeDocument/2006/relationships/tags" Target="../tags/tag37.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11.xml"/><Relationship Id="rId1" Type="http://schemas.openxmlformats.org/officeDocument/2006/relationships/tags" Target="../tags/tag38.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39.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10.xml"/><Relationship Id="rId7" Type="http://schemas.openxmlformats.org/officeDocument/2006/relationships/image" Target="../media/image17.png"/><Relationship Id="rId2" Type="http://schemas.openxmlformats.org/officeDocument/2006/relationships/slideLayout" Target="../slideLayouts/slideLayout9.xml"/><Relationship Id="rId1" Type="http://schemas.openxmlformats.org/officeDocument/2006/relationships/tags" Target="../tags/tag4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tags" Target="../tags/tag41.xml"/><Relationship Id="rId6" Type="http://schemas.openxmlformats.org/officeDocument/2006/relationships/image" Target="../media/image35.png"/><Relationship Id="rId5" Type="http://schemas.openxmlformats.org/officeDocument/2006/relationships/image" Target="../media/image32.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4.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4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xml"/><Relationship Id="rId1" Type="http://schemas.openxmlformats.org/officeDocument/2006/relationships/tags" Target="../tags/tag43.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tags" Target="../tags/tag44.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1.xml"/><Relationship Id="rId1" Type="http://schemas.openxmlformats.org/officeDocument/2006/relationships/tags" Target="../tags/tag45.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47.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39.png"/><Relationship Id="rId2" Type="http://schemas.openxmlformats.org/officeDocument/2006/relationships/slideLayout" Target="../slideLayouts/slideLayout9.xml"/><Relationship Id="rId1" Type="http://schemas.openxmlformats.org/officeDocument/2006/relationships/tags" Target="../tags/tag4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49.xml"/></Relationships>
</file>

<file path=ppt/slides/_rels/slide2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5.xml"/><Relationship Id="rId7" Type="http://schemas.openxmlformats.org/officeDocument/2006/relationships/image" Target="../media/image10.png"/><Relationship Id="rId2" Type="http://schemas.openxmlformats.org/officeDocument/2006/relationships/slideLayout" Target="../slideLayouts/slideLayout10.xml"/><Relationship Id="rId1" Type="http://schemas.openxmlformats.org/officeDocument/2006/relationships/tags" Target="../tags/tag5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tags" Target="../tags/tag5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5.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11.xml"/><Relationship Id="rId1" Type="http://schemas.openxmlformats.org/officeDocument/2006/relationships/tags" Target="../tags/tag5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53.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9.xml"/><Relationship Id="rId1" Type="http://schemas.openxmlformats.org/officeDocument/2006/relationships/tags" Target="../tags/tag54.xml"/><Relationship Id="rId5" Type="http://schemas.openxmlformats.org/officeDocument/2006/relationships/image" Target="../media/image8.png"/><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9.xml"/><Relationship Id="rId1" Type="http://schemas.openxmlformats.org/officeDocument/2006/relationships/tags" Target="../tags/tag55.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9.xml"/><Relationship Id="rId1" Type="http://schemas.openxmlformats.org/officeDocument/2006/relationships/tags" Target="../tags/tag56.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9.xml"/><Relationship Id="rId1" Type="http://schemas.openxmlformats.org/officeDocument/2006/relationships/tags" Target="../tags/tag57.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58.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1.xml"/><Relationship Id="rId1" Type="http://schemas.openxmlformats.org/officeDocument/2006/relationships/tags" Target="../tags/tag59.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1.xml"/><Relationship Id="rId1" Type="http://schemas.openxmlformats.org/officeDocument/2006/relationships/tags" Target="../tags/tag60.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tags" Target="../tags/tag6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26.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11.xml"/><Relationship Id="rId1" Type="http://schemas.openxmlformats.org/officeDocument/2006/relationships/tags" Target="../tags/tag6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63.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1.xml"/><Relationship Id="rId1" Type="http://schemas.openxmlformats.org/officeDocument/2006/relationships/tags" Target="../tags/tag64.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1.xml"/><Relationship Id="rId1" Type="http://schemas.openxmlformats.org/officeDocument/2006/relationships/tags" Target="../tags/tag65.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66.xml"/><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9.xml"/><Relationship Id="rId1" Type="http://schemas.openxmlformats.org/officeDocument/2006/relationships/tags" Target="../tags/tag67.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11.xml"/><Relationship Id="rId1" Type="http://schemas.openxmlformats.org/officeDocument/2006/relationships/tags" Target="../tags/tag68.xml"/><Relationship Id="rId5" Type="http://schemas.openxmlformats.org/officeDocument/2006/relationships/image" Target="../media/image44.png"/><Relationship Id="rId4" Type="http://schemas.openxmlformats.org/officeDocument/2006/relationships/image" Target="../media/image43.png"/></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11.xml"/><Relationship Id="rId1" Type="http://schemas.openxmlformats.org/officeDocument/2006/relationships/tags" Target="../tags/tag69.xml"/><Relationship Id="rId5" Type="http://schemas.openxmlformats.org/officeDocument/2006/relationships/image" Target="../media/image44.png"/><Relationship Id="rId4" Type="http://schemas.openxmlformats.org/officeDocument/2006/relationships/image" Target="../media/image43.png"/></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70.xml"/></Relationships>
</file>

<file path=ppt/slides/_rels/slide49.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slideLayout" Target="../slideLayouts/slideLayout10.xml"/><Relationship Id="rId1" Type="http://schemas.openxmlformats.org/officeDocument/2006/relationships/tags" Target="../tags/tag71.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27.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tags" Target="../tags/tag72.xml"/></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11.xml"/><Relationship Id="rId1" Type="http://schemas.openxmlformats.org/officeDocument/2006/relationships/tags" Target="../tags/tag73.xml"/><Relationship Id="rId5" Type="http://schemas.openxmlformats.org/officeDocument/2006/relationships/image" Target="../media/image53.png"/><Relationship Id="rId4" Type="http://schemas.openxmlformats.org/officeDocument/2006/relationships/image" Target="../media/image52.png"/></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74.xml"/></Relationships>
</file>

<file path=ppt/slides/_rels/slide53.xml.rels><?xml version="1.0" encoding="UTF-8" standalone="yes"?>
<Relationships xmlns="http://schemas.openxmlformats.org/package/2006/relationships"><Relationship Id="rId3" Type="http://schemas.openxmlformats.org/officeDocument/2006/relationships/hyperlink" Target="https://transitionta.org/pre-ets-services-set-aside-determination-guide/" TargetMode="External"/><Relationship Id="rId7" Type="http://schemas.openxmlformats.org/officeDocument/2006/relationships/hyperlink" Target="https://transitionta.org/pre-ets-guide/" TargetMode="External"/><Relationship Id="rId2" Type="http://schemas.openxmlformats.org/officeDocument/2006/relationships/slideLayout" Target="../slideLayouts/slideLayout10.xml"/><Relationship Id="rId1" Type="http://schemas.openxmlformats.org/officeDocument/2006/relationships/tags" Target="../tags/tag75.xml"/><Relationship Id="rId6" Type="http://schemas.openxmlformats.org/officeDocument/2006/relationships/hyperlink" Target="https://transitionta.org/pre-ets-policy-guide/" TargetMode="External"/><Relationship Id="rId5" Type="http://schemas.openxmlformats.org/officeDocument/2006/relationships/hyperlink" Target="https://transitionta.org/time-allocation-guide-for-pre-employment-transition-services/" TargetMode="External"/><Relationship Id="rId4" Type="http://schemas.openxmlformats.org/officeDocument/2006/relationships/hyperlink" Target="https://transitionta.org/pre-ets-strategic-planning-guide/" TargetMode="Externa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76.xml"/><Relationship Id="rId4" Type="http://schemas.openxmlformats.org/officeDocument/2006/relationships/image" Target="../media/image6.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78.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tags" Target="../tags/tag79.xml"/><Relationship Id="rId5" Type="http://schemas.openxmlformats.org/officeDocument/2006/relationships/image" Target="../media/image55.sv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notesSlide" Target="../notesSlides/notesSlide26.xml"/><Relationship Id="rId7" Type="http://schemas.openxmlformats.org/officeDocument/2006/relationships/image" Target="../media/image59.png"/><Relationship Id="rId2" Type="http://schemas.openxmlformats.org/officeDocument/2006/relationships/slideLayout" Target="../slideLayouts/slideLayout19.xml"/><Relationship Id="rId1" Type="http://schemas.openxmlformats.org/officeDocument/2006/relationships/tags" Target="../tags/tag80.xml"/><Relationship Id="rId6" Type="http://schemas.openxmlformats.org/officeDocument/2006/relationships/image" Target="../media/image58.png"/><Relationship Id="rId5" Type="http://schemas.openxmlformats.org/officeDocument/2006/relationships/image" Target="../media/image57.jpeg"/><Relationship Id="rId4" Type="http://schemas.openxmlformats.org/officeDocument/2006/relationships/image" Target="../media/image56.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8.xml"/><Relationship Id="rId1" Type="http://schemas.openxmlformats.org/officeDocument/2006/relationships/tags" Target="../tags/tag81.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5.xml"/><Relationship Id="rId7" Type="http://schemas.openxmlformats.org/officeDocument/2006/relationships/image" Target="../media/image11.png"/><Relationship Id="rId2" Type="http://schemas.openxmlformats.org/officeDocument/2006/relationships/slideLayout" Target="../slideLayouts/slideLayout9.xml"/><Relationship Id="rId1" Type="http://schemas.openxmlformats.org/officeDocument/2006/relationships/tags" Target="../tags/tag2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6.xml"/><Relationship Id="rId7" Type="http://schemas.openxmlformats.org/officeDocument/2006/relationships/image" Target="../media/image15.png"/><Relationship Id="rId2" Type="http://schemas.openxmlformats.org/officeDocument/2006/relationships/slideLayout" Target="../slideLayouts/slideLayout9.xml"/><Relationship Id="rId1" Type="http://schemas.openxmlformats.org/officeDocument/2006/relationships/tags" Target="../tags/tag2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ags" Target="../tags/tag30.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3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E1CC8EA-B0C3-22AB-7C2C-01961C7A3163}"/>
              </a:ext>
            </a:extLst>
          </p:cNvPr>
          <p:cNvSpPr txBox="1">
            <a:spLocks/>
          </p:cNvSpPr>
          <p:nvPr/>
        </p:nvSpPr>
        <p:spPr>
          <a:xfrm>
            <a:off x="914400" y="446748"/>
            <a:ext cx="6766560" cy="736301"/>
          </a:xfrm>
          <a:prstGeom prst="rect">
            <a:avLst/>
          </a:prstGeom>
        </p:spPr>
        <p:txBody>
          <a:bodyPr vert="horz" lIns="91440" tIns="91440" rIns="91440" bIns="91440" rtlCol="0" anchor="b" anchorCtr="0">
            <a:noAutofit/>
          </a:bodyPr>
          <a:lstStyle>
            <a:lvl1pPr algn="l" defTabSz="914400" rtl="0" eaLnBrk="1" latinLnBrk="0" hangingPunct="1">
              <a:lnSpc>
                <a:spcPct val="102000"/>
              </a:lnSpc>
              <a:spcBef>
                <a:spcPct val="0"/>
              </a:spcBef>
              <a:buNone/>
              <a:defRPr sz="4400" b="1" kern="1200">
                <a:solidFill>
                  <a:schemeClr val="tx1"/>
                </a:solidFill>
                <a:latin typeface="+mj-lt"/>
                <a:ea typeface="+mj-ea"/>
                <a:cs typeface="+mj-cs"/>
              </a:defRPr>
            </a:lvl1pPr>
          </a:lstStyle>
          <a:p>
            <a:r>
              <a:rPr lang="en-US" sz="2800"/>
              <a:t>Session 10:</a:t>
            </a:r>
          </a:p>
        </p:txBody>
      </p:sp>
      <p:sp>
        <p:nvSpPr>
          <p:cNvPr id="2" name="Title 1">
            <a:extLst>
              <a:ext uri="{FF2B5EF4-FFF2-40B4-BE49-F238E27FC236}">
                <a16:creationId xmlns:a16="http://schemas.microsoft.com/office/drawing/2014/main" id="{58E022B7-8D48-46D9-BF12-16267B505D4C}"/>
              </a:ext>
            </a:extLst>
          </p:cNvPr>
          <p:cNvSpPr>
            <a:spLocks noGrp="1"/>
          </p:cNvSpPr>
          <p:nvPr>
            <p:ph type="ctrTitle"/>
          </p:nvPr>
        </p:nvSpPr>
        <p:spPr>
          <a:xfrm>
            <a:off x="914400" y="773727"/>
            <a:ext cx="6766560" cy="2319910"/>
          </a:xfrm>
        </p:spPr>
        <p:txBody>
          <a:bodyPr vert="horz" lIns="91440" tIns="91440" rIns="91440" bIns="91440" rtlCol="0" anchor="b" anchorCtr="0">
            <a:normAutofit/>
          </a:bodyPr>
          <a:lstStyle/>
          <a:p>
            <a:r>
              <a:rPr lang="en-US" sz="6000"/>
              <a:t>Fiscal Forecasting</a:t>
            </a:r>
          </a:p>
        </p:txBody>
      </p:sp>
      <p:sp>
        <p:nvSpPr>
          <p:cNvPr id="11" name="Subtitle 7">
            <a:extLst>
              <a:ext uri="{FF2B5EF4-FFF2-40B4-BE49-F238E27FC236}">
                <a16:creationId xmlns:a16="http://schemas.microsoft.com/office/drawing/2014/main" id="{8708941D-BB48-B871-FABC-E5867BB8E9A3}"/>
              </a:ext>
            </a:extLst>
          </p:cNvPr>
          <p:cNvSpPr txBox="1">
            <a:spLocks/>
          </p:cNvSpPr>
          <p:nvPr/>
        </p:nvSpPr>
        <p:spPr>
          <a:xfrm>
            <a:off x="731366" y="3429000"/>
            <a:ext cx="4754880" cy="3108960"/>
          </a:xfrm>
          <a:prstGeom prst="rect">
            <a:avLst/>
          </a:prstGeom>
        </p:spPr>
        <p:txBody>
          <a:bodyPr vert="horz" lIns="91440" tIns="45720" rIns="91440" bIns="45720" rtlCol="0">
            <a:noAutofit/>
          </a:bodyPr>
          <a:lstStyle>
            <a:lvl1pPr marL="0" indent="0" algn="l" defTabSz="914400" rtl="0" eaLnBrk="1" latinLnBrk="0" hangingPunct="1">
              <a:lnSpc>
                <a:spcPct val="105000"/>
              </a:lnSpc>
              <a:spcBef>
                <a:spcPts val="0"/>
              </a:spcBef>
              <a:buSzPct val="125000"/>
              <a:buFont typeface="Arial" panose="020B0604020202020204" pitchFamily="34" charset="0"/>
              <a:buNone/>
              <a:defRPr sz="2400" b="1" kern="1200">
                <a:solidFill>
                  <a:schemeClr val="tx1"/>
                </a:solidFill>
                <a:latin typeface="+mn-lt"/>
                <a:ea typeface="+mn-ea"/>
                <a:cs typeface="+mn-cs"/>
              </a:defRPr>
            </a:lvl1pPr>
            <a:lvl2pPr marL="457200" indent="0" algn="ctr" defTabSz="914400" rtl="0" eaLnBrk="1" latinLnBrk="0" hangingPunct="1">
              <a:lnSpc>
                <a:spcPct val="105000"/>
              </a:lnSpc>
              <a:spcBef>
                <a:spcPts val="1200"/>
              </a:spcBef>
              <a:buSzPct val="80000"/>
              <a:buFont typeface="Courier New" panose="02070309020205020404" pitchFamily="49" charset="0"/>
              <a:buNone/>
              <a:defRPr sz="2000" kern="1200">
                <a:solidFill>
                  <a:schemeClr val="tx1"/>
                </a:solidFill>
                <a:latin typeface="+mn-lt"/>
                <a:ea typeface="+mn-ea"/>
                <a:cs typeface="+mn-cs"/>
              </a:defRPr>
            </a:lvl2pPr>
            <a:lvl3pPr marL="914400" indent="0" algn="ctr" defTabSz="914400" rtl="0" eaLnBrk="1" latinLnBrk="0" hangingPunct="1">
              <a:lnSpc>
                <a:spcPct val="105000"/>
              </a:lnSpc>
              <a:spcBef>
                <a:spcPts val="1200"/>
              </a:spcBef>
              <a:buFont typeface="Wingdings" panose="05000000000000000000" pitchFamily="2" charset="2"/>
              <a:buNone/>
              <a:defRPr sz="1800" kern="1200">
                <a:solidFill>
                  <a:schemeClr val="tx1"/>
                </a:solidFill>
                <a:latin typeface="+mn-lt"/>
                <a:ea typeface="+mn-ea"/>
                <a:cs typeface="+mn-cs"/>
              </a:defRPr>
            </a:lvl3pPr>
            <a:lvl4pPr marL="1371600" indent="0" algn="ctr" defTabSz="914400" rtl="0" eaLnBrk="1" latinLnBrk="0" hangingPunct="1">
              <a:lnSpc>
                <a:spcPct val="105000"/>
              </a:lnSpc>
              <a:spcBef>
                <a:spcPts val="1200"/>
              </a:spcBef>
              <a:buSzPct val="100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5000"/>
              </a:lnSpc>
              <a:spcBef>
                <a:spcPts val="1200"/>
              </a:spcBef>
              <a:buSzPct val="80000"/>
              <a:buFont typeface="Courier New" panose="02070309020205020404" pitchFamily="49"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i="1" spc="20">
                <a:solidFill>
                  <a:schemeClr val="accent4">
                    <a:lumMod val="75000"/>
                  </a:schemeClr>
                </a:solidFill>
              </a:rPr>
              <a:t>Charting Our Course: </a:t>
            </a:r>
            <a:r>
              <a:rPr lang="en-US" sz="2800" b="0">
                <a:solidFill>
                  <a:schemeClr val="accent4">
                    <a:lumMod val="50000"/>
                  </a:schemeClr>
                </a:solidFill>
              </a:rPr>
              <a:t>Maximizing VR Resources - Increasing Customer Outcomes</a:t>
            </a:r>
          </a:p>
          <a:p>
            <a:endParaRPr lang="en-US" sz="2800" b="0">
              <a:solidFill>
                <a:schemeClr val="accent4">
                  <a:lumMod val="75000"/>
                </a:schemeClr>
              </a:solidFill>
            </a:endParaRPr>
          </a:p>
          <a:p>
            <a:pPr marL="0" marR="0" lvl="0" indent="0" algn="l" defTabSz="914400" rtl="0" eaLnBrk="1" fontAlgn="auto" latinLnBrk="0" hangingPunct="1">
              <a:lnSpc>
                <a:spcPct val="105000"/>
              </a:lnSpc>
              <a:spcBef>
                <a:spcPts val="0"/>
              </a:spcBef>
              <a:spcAft>
                <a:spcPts val="0"/>
              </a:spcAft>
              <a:buClrTx/>
              <a:buSzPct val="125000"/>
              <a:buFont typeface="Arial" panose="020B0604020202020204" pitchFamily="34" charset="0"/>
              <a:buNone/>
              <a:tabLst/>
              <a:defRPr/>
            </a:pPr>
            <a:r>
              <a:rPr kumimoji="0" lang="en-US" sz="2200" b="0" i="0" u="none" strike="noStrike" kern="1200" cap="none" spc="20" normalizeH="0" noProof="0">
                <a:ln>
                  <a:noFill/>
                </a:ln>
                <a:solidFill>
                  <a:srgbClr val="0D1D34"/>
                </a:solidFill>
                <a:effectLst/>
                <a:uLnTx/>
                <a:uFillTx/>
                <a:latin typeface="Open Sans"/>
                <a:ea typeface="+mn-ea"/>
                <a:cs typeface="+mn-cs"/>
              </a:rPr>
              <a:t>2023 CSAVR Spring Conference</a:t>
            </a:r>
          </a:p>
          <a:p>
            <a:endParaRPr lang="en-US" sz="2800" b="0">
              <a:solidFill>
                <a:schemeClr val="accent4">
                  <a:lumMod val="75000"/>
                </a:schemeClr>
              </a:solidFill>
            </a:endParaRPr>
          </a:p>
        </p:txBody>
      </p:sp>
      <p:pic>
        <p:nvPicPr>
          <p:cNvPr id="18" name="Picture 17">
            <a:extLst>
              <a:ext uri="{FF2B5EF4-FFF2-40B4-BE49-F238E27FC236}">
                <a16:creationId xmlns:a16="http://schemas.microsoft.com/office/drawing/2014/main" id="{C6D10F0D-20C0-5974-6B4D-8FAE8840630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p:blipFill>
        <p:spPr>
          <a:xfrm>
            <a:off x="5753882" y="1294837"/>
            <a:ext cx="6189073" cy="5746996"/>
          </a:xfrm>
          <a:prstGeom prst="rect">
            <a:avLst/>
          </a:prstGeom>
          <a:effectLst/>
        </p:spPr>
      </p:pic>
      <p:cxnSp>
        <p:nvCxnSpPr>
          <p:cNvPr id="4" name="Straight Connector 3">
            <a:extLst>
              <a:ext uri="{FF2B5EF4-FFF2-40B4-BE49-F238E27FC236}">
                <a16:creationId xmlns:a16="http://schemas.microsoft.com/office/drawing/2014/main" id="{133299DD-C6B1-CE10-FDB6-ADAC5BC0B40F}"/>
              </a:ext>
              <a:ext uri="{C183D7F6-B498-43B3-948B-1728B52AA6E4}">
                <adec:decorative xmlns:adec="http://schemas.microsoft.com/office/drawing/2017/decorative" val="1"/>
              </a:ext>
            </a:extLst>
          </p:cNvPr>
          <p:cNvCxnSpPr/>
          <p:nvPr/>
        </p:nvCxnSpPr>
        <p:spPr>
          <a:xfrm>
            <a:off x="914400" y="3205424"/>
            <a:ext cx="446146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9246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3"/>
                                        </p:tgtEl>
                                        <p:attrNameLst>
                                          <p:attrName>style.visibility</p:attrName>
                                        </p:attrNameLst>
                                      </p:cBhvr>
                                      <p:to>
                                        <p:strVal val="visible"/>
                                      </p:to>
                                    </p:set>
                                    <p:animEffect transition="in" filter="fade">
                                      <p:cBhvr>
                                        <p:cTn id="10" dur="4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98F32-F08D-29AE-B6EB-84BCF2ECBB5A}"/>
              </a:ext>
            </a:extLst>
          </p:cNvPr>
          <p:cNvSpPr>
            <a:spLocks noGrp="1"/>
          </p:cNvSpPr>
          <p:nvPr>
            <p:ph type="title"/>
          </p:nvPr>
        </p:nvSpPr>
        <p:spPr>
          <a:xfrm>
            <a:off x="731520" y="365761"/>
            <a:ext cx="8163098" cy="704282"/>
          </a:xfrm>
        </p:spPr>
        <p:txBody>
          <a:bodyPr anchor="t">
            <a:normAutofit fontScale="90000"/>
          </a:bodyPr>
          <a:lstStyle/>
          <a:p>
            <a:r>
              <a:rPr lang="en-US"/>
              <a:t>Purpose: Evaluate Current &amp; Future Fiscal Trends</a:t>
            </a:r>
          </a:p>
        </p:txBody>
      </p:sp>
      <p:sp>
        <p:nvSpPr>
          <p:cNvPr id="5" name="Text Placeholder 4">
            <a:extLst>
              <a:ext uri="{FF2B5EF4-FFF2-40B4-BE49-F238E27FC236}">
                <a16:creationId xmlns:a16="http://schemas.microsoft.com/office/drawing/2014/main" id="{6657F60F-A60B-A817-3920-9A5C5E74F553}"/>
              </a:ext>
            </a:extLst>
          </p:cNvPr>
          <p:cNvSpPr>
            <a:spLocks noGrp="1"/>
          </p:cNvSpPr>
          <p:nvPr>
            <p:ph type="body" sz="quarter" idx="4294967295"/>
          </p:nvPr>
        </p:nvSpPr>
        <p:spPr>
          <a:xfrm>
            <a:off x="714335" y="2002080"/>
            <a:ext cx="6406901" cy="4093920"/>
          </a:xfrm>
        </p:spPr>
        <p:txBody>
          <a:bodyPr/>
          <a:lstStyle/>
          <a:p>
            <a:r>
              <a:rPr lang="en-US" sz="2200" dirty="0"/>
              <a:t>The purpose of the fiscal forecast is to evaluate </a:t>
            </a:r>
            <a:r>
              <a:rPr lang="en-US" sz="2200" b="1" dirty="0">
                <a:solidFill>
                  <a:srgbClr val="163653"/>
                </a:solidFill>
              </a:rPr>
              <a:t>current</a:t>
            </a:r>
            <a:r>
              <a:rPr lang="en-US" sz="2200" dirty="0"/>
              <a:t> and </a:t>
            </a:r>
            <a:r>
              <a:rPr lang="en-US" sz="2200" b="1" dirty="0">
                <a:solidFill>
                  <a:schemeClr val="accent3">
                    <a:lumMod val="75000"/>
                  </a:schemeClr>
                </a:solidFill>
              </a:rPr>
              <a:t>future</a:t>
            </a:r>
            <a:r>
              <a:rPr lang="en-US" sz="2200" dirty="0"/>
              <a:t> fiscal trends and patterns that may have an immediate or long-term influence on agency policies, strategic goals, or consumer services.</a:t>
            </a:r>
          </a:p>
          <a:p>
            <a:r>
              <a:rPr lang="en-US" sz="2200" dirty="0"/>
              <a:t>When properly created, a financial plan can help agencies improve decision making and maintain financial discipline, serving as tool that guides budgeting and spending. </a:t>
            </a:r>
          </a:p>
        </p:txBody>
      </p:sp>
      <p:pic>
        <p:nvPicPr>
          <p:cNvPr id="4" name="Picture 3">
            <a:extLst>
              <a:ext uri="{FF2B5EF4-FFF2-40B4-BE49-F238E27FC236}">
                <a16:creationId xmlns:a16="http://schemas.microsoft.com/office/drawing/2014/main" id="{FC0A16A9-9223-F799-22B5-B88EDD1802F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8422" y="1438661"/>
            <a:ext cx="5053578" cy="5053578"/>
          </a:xfrm>
          <a:prstGeom prst="rect">
            <a:avLst/>
          </a:prstGeom>
        </p:spPr>
      </p:pic>
    </p:spTree>
    <p:custDataLst>
      <p:tags r:id="rId1"/>
    </p:custDataLst>
    <p:extLst>
      <p:ext uri="{BB962C8B-B14F-4D97-AF65-F5344CB8AC3E}">
        <p14:creationId xmlns:p14="http://schemas.microsoft.com/office/powerpoint/2010/main" val="698464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4376387-BF9B-94B8-72EA-901E07DD8D1C}"/>
              </a:ext>
            </a:extLst>
          </p:cNvPr>
          <p:cNvSpPr>
            <a:spLocks noGrp="1"/>
          </p:cNvSpPr>
          <p:nvPr>
            <p:ph type="title"/>
          </p:nvPr>
        </p:nvSpPr>
        <p:spPr>
          <a:xfrm>
            <a:off x="2264663" y="2662560"/>
            <a:ext cx="7662672" cy="3112851"/>
          </a:xfrm>
        </p:spPr>
        <p:txBody>
          <a:bodyPr anchor="t">
            <a:noAutofit/>
          </a:bodyPr>
          <a:lstStyle/>
          <a:p>
            <a:r>
              <a:rPr lang="en-US" b="1"/>
              <a:t>Reasons to Embrace Fiscal</a:t>
            </a:r>
            <a:br>
              <a:rPr lang="en-US" b="1"/>
            </a:br>
            <a:r>
              <a:rPr lang="en-US" b="1"/>
              <a:t>Forecasting</a:t>
            </a:r>
          </a:p>
        </p:txBody>
      </p:sp>
      <p:pic>
        <p:nvPicPr>
          <p:cNvPr id="10" name="Picture 9">
            <a:extLst>
              <a:ext uri="{FF2B5EF4-FFF2-40B4-BE49-F238E27FC236}">
                <a16:creationId xmlns:a16="http://schemas.microsoft.com/office/drawing/2014/main" id="{6218022D-16A5-6248-99BF-740F34200D3C}"/>
              </a:ext>
              <a:ext uri="{C183D7F6-B498-43B3-948B-1728B52AA6E4}">
                <adec:decorative xmlns:adec="http://schemas.microsoft.com/office/drawing/2017/decorative" val="1"/>
              </a:ext>
            </a:extLst>
          </p:cNvPr>
          <p:cNvPicPr>
            <a:picLocks noChangeAspect="1"/>
          </p:cNvPicPr>
          <p:nvPr/>
        </p:nvPicPr>
        <p:blipFill>
          <a:blip r:embed="rId3">
            <a:alphaModFix/>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546960" y="867007"/>
            <a:ext cx="1098079" cy="1772008"/>
          </a:xfrm>
          <a:prstGeom prst="rect">
            <a:avLst/>
          </a:prstGeom>
        </p:spPr>
      </p:pic>
    </p:spTree>
    <p:custDataLst>
      <p:tags r:id="rId1"/>
    </p:custDataLst>
    <p:extLst>
      <p:ext uri="{BB962C8B-B14F-4D97-AF65-F5344CB8AC3E}">
        <p14:creationId xmlns:p14="http://schemas.microsoft.com/office/powerpoint/2010/main" val="2580031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54FC9A4-9086-959B-C8B4-A2EE25F866F0}"/>
              </a:ext>
              <a:ext uri="{C183D7F6-B498-43B3-948B-1728B52AA6E4}">
                <adec:decorative xmlns:adec="http://schemas.microsoft.com/office/drawing/2017/decorative" val="1"/>
              </a:ext>
            </a:extLst>
          </p:cNvPr>
          <p:cNvSpPr/>
          <p:nvPr/>
        </p:nvSpPr>
        <p:spPr bwMode="auto">
          <a:xfrm>
            <a:off x="4305541" y="2185414"/>
            <a:ext cx="3490608" cy="3356042"/>
          </a:xfrm>
          <a:prstGeom prst="rect">
            <a:avLst/>
          </a:prstGeom>
          <a:solidFill>
            <a:schemeClr val="accent3">
              <a:lumMod val="20000"/>
              <a:lumOff val="8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sp>
        <p:nvSpPr>
          <p:cNvPr id="13" name="Rectangle 12">
            <a:extLst>
              <a:ext uri="{FF2B5EF4-FFF2-40B4-BE49-F238E27FC236}">
                <a16:creationId xmlns:a16="http://schemas.microsoft.com/office/drawing/2014/main" id="{28F0DBEC-4CED-EE1C-8A91-197E426EE8CB}"/>
              </a:ext>
              <a:ext uri="{C183D7F6-B498-43B3-948B-1728B52AA6E4}">
                <adec:decorative xmlns:adec="http://schemas.microsoft.com/office/drawing/2017/decorative" val="1"/>
              </a:ext>
            </a:extLst>
          </p:cNvPr>
          <p:cNvSpPr/>
          <p:nvPr/>
        </p:nvSpPr>
        <p:spPr bwMode="auto">
          <a:xfrm>
            <a:off x="585281" y="2185415"/>
            <a:ext cx="3490608" cy="3356042"/>
          </a:xfrm>
          <a:prstGeom prst="rect">
            <a:avLst/>
          </a:prstGeom>
          <a:solidFill>
            <a:schemeClr val="accent3">
              <a:lumMod val="20000"/>
              <a:lumOff val="8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sp>
        <p:nvSpPr>
          <p:cNvPr id="4" name="Title 3">
            <a:extLst>
              <a:ext uri="{FF2B5EF4-FFF2-40B4-BE49-F238E27FC236}">
                <a16:creationId xmlns:a16="http://schemas.microsoft.com/office/drawing/2014/main" id="{A4C9D1D7-9E41-BB16-2878-4753D63D62DA}"/>
              </a:ext>
            </a:extLst>
          </p:cNvPr>
          <p:cNvSpPr>
            <a:spLocks noGrp="1"/>
          </p:cNvSpPr>
          <p:nvPr>
            <p:ph type="title"/>
          </p:nvPr>
        </p:nvSpPr>
        <p:spPr>
          <a:xfrm>
            <a:off x="717336" y="749106"/>
            <a:ext cx="10757328" cy="636188"/>
          </a:xfrm>
        </p:spPr>
        <p:txBody>
          <a:bodyPr anchor="t">
            <a:noAutofit/>
          </a:bodyPr>
          <a:lstStyle/>
          <a:p>
            <a:r>
              <a:rPr lang="en-US"/>
              <a:t>Transparency</a:t>
            </a:r>
          </a:p>
        </p:txBody>
      </p:sp>
      <p:sp>
        <p:nvSpPr>
          <p:cNvPr id="6" name="TextBox 5">
            <a:extLst>
              <a:ext uri="{FF2B5EF4-FFF2-40B4-BE49-F238E27FC236}">
                <a16:creationId xmlns:a16="http://schemas.microsoft.com/office/drawing/2014/main" id="{A426D47B-F60B-1BC7-3B4D-BBDE22F2843F}"/>
              </a:ext>
            </a:extLst>
          </p:cNvPr>
          <p:cNvSpPr txBox="1"/>
          <p:nvPr/>
        </p:nvSpPr>
        <p:spPr>
          <a:xfrm>
            <a:off x="680836" y="342305"/>
            <a:ext cx="8980707" cy="400110"/>
          </a:xfrm>
          <a:prstGeom prst="rect">
            <a:avLst/>
          </a:prstGeom>
          <a:noFill/>
        </p:spPr>
        <p:txBody>
          <a:bodyPr wrap="square">
            <a:spAutoFit/>
          </a:bodyPr>
          <a:lstStyle/>
          <a:p>
            <a:r>
              <a:rPr lang="en-US" sz="2000" b="1"/>
              <a:t>Reasons to Embrace Fiscal Forecasting</a:t>
            </a:r>
            <a:endParaRPr lang="en-US" sz="2000" b="1">
              <a:solidFill>
                <a:schemeClr val="accent3">
                  <a:lumMod val="75000"/>
                </a:schemeClr>
              </a:solidFill>
            </a:endParaRPr>
          </a:p>
        </p:txBody>
      </p:sp>
      <p:sp>
        <p:nvSpPr>
          <p:cNvPr id="8" name="TextBox 7">
            <a:extLst>
              <a:ext uri="{FF2B5EF4-FFF2-40B4-BE49-F238E27FC236}">
                <a16:creationId xmlns:a16="http://schemas.microsoft.com/office/drawing/2014/main" id="{1EA0507F-268F-3667-B650-99CAFE580F06}"/>
              </a:ext>
            </a:extLst>
          </p:cNvPr>
          <p:cNvSpPr txBox="1"/>
          <p:nvPr/>
        </p:nvSpPr>
        <p:spPr>
          <a:xfrm>
            <a:off x="802532" y="2436054"/>
            <a:ext cx="2953750" cy="2175339"/>
          </a:xfrm>
          <a:prstGeom prst="rect">
            <a:avLst/>
          </a:prstGeom>
          <a:noFill/>
        </p:spPr>
        <p:txBody>
          <a:bodyPr wrap="square">
            <a:spAutoFit/>
          </a:bodyPr>
          <a:lstStyle/>
          <a:p>
            <a:pPr marL="0" lvl="1">
              <a:lnSpc>
                <a:spcPct val="125000"/>
              </a:lnSpc>
            </a:pPr>
            <a:r>
              <a:rPr lang="en-US" sz="2200"/>
              <a:t>Allows all members of the agency to be up to date with administrative and program operations.</a:t>
            </a:r>
          </a:p>
        </p:txBody>
      </p:sp>
      <p:sp>
        <p:nvSpPr>
          <p:cNvPr id="10" name="TextBox 9">
            <a:extLst>
              <a:ext uri="{FF2B5EF4-FFF2-40B4-BE49-F238E27FC236}">
                <a16:creationId xmlns:a16="http://schemas.microsoft.com/office/drawing/2014/main" id="{606F2A53-04F3-A6D5-9A37-3E02A3FD2631}"/>
              </a:ext>
            </a:extLst>
          </p:cNvPr>
          <p:cNvSpPr txBox="1"/>
          <p:nvPr/>
        </p:nvSpPr>
        <p:spPr>
          <a:xfrm>
            <a:off x="4518336" y="2436054"/>
            <a:ext cx="3055482" cy="1752146"/>
          </a:xfrm>
          <a:prstGeom prst="rect">
            <a:avLst/>
          </a:prstGeom>
          <a:noFill/>
        </p:spPr>
        <p:txBody>
          <a:bodyPr wrap="square">
            <a:spAutoFit/>
          </a:bodyPr>
          <a:lstStyle/>
          <a:p>
            <a:pPr marL="0" lvl="1">
              <a:lnSpc>
                <a:spcPct val="125000"/>
              </a:lnSpc>
            </a:pPr>
            <a:r>
              <a:rPr lang="en-US" sz="2200"/>
              <a:t>Projects competency and confidence when presenting agency’s financial position.</a:t>
            </a:r>
          </a:p>
        </p:txBody>
      </p:sp>
      <p:sp>
        <p:nvSpPr>
          <p:cNvPr id="15" name="Rectangle 14">
            <a:extLst>
              <a:ext uri="{FF2B5EF4-FFF2-40B4-BE49-F238E27FC236}">
                <a16:creationId xmlns:a16="http://schemas.microsoft.com/office/drawing/2014/main" id="{23072EC9-C96F-1432-A1A0-4CA099B409A9}"/>
              </a:ext>
              <a:ext uri="{C183D7F6-B498-43B3-948B-1728B52AA6E4}">
                <adec:decorative xmlns:adec="http://schemas.microsoft.com/office/drawing/2017/decorative" val="1"/>
              </a:ext>
            </a:extLst>
          </p:cNvPr>
          <p:cNvSpPr/>
          <p:nvPr/>
        </p:nvSpPr>
        <p:spPr bwMode="auto">
          <a:xfrm>
            <a:off x="8116111" y="2185415"/>
            <a:ext cx="3490608" cy="3356042"/>
          </a:xfrm>
          <a:prstGeom prst="rect">
            <a:avLst/>
          </a:prstGeom>
          <a:solidFill>
            <a:schemeClr val="accent3">
              <a:lumMod val="20000"/>
              <a:lumOff val="8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sp>
        <p:nvSpPr>
          <p:cNvPr id="5" name="Content Placeholder 4">
            <a:extLst>
              <a:ext uri="{FF2B5EF4-FFF2-40B4-BE49-F238E27FC236}">
                <a16:creationId xmlns:a16="http://schemas.microsoft.com/office/drawing/2014/main" id="{71E7E1ED-D58A-7C91-4937-8E8AB02E8D54}"/>
              </a:ext>
            </a:extLst>
          </p:cNvPr>
          <p:cNvSpPr>
            <a:spLocks noGrp="1"/>
          </p:cNvSpPr>
          <p:nvPr>
            <p:ph sz="half" idx="1"/>
          </p:nvPr>
        </p:nvSpPr>
        <p:spPr>
          <a:xfrm>
            <a:off x="8260567" y="2368905"/>
            <a:ext cx="3346152" cy="2973372"/>
          </a:xfrm>
        </p:spPr>
        <p:txBody>
          <a:bodyPr>
            <a:normAutofit/>
          </a:bodyPr>
          <a:lstStyle/>
          <a:p>
            <a:pPr marL="0" lvl="1" indent="0">
              <a:lnSpc>
                <a:spcPct val="125000"/>
              </a:lnSpc>
              <a:buNone/>
            </a:pPr>
            <a:r>
              <a:rPr lang="en-US" sz="2000" dirty="0"/>
              <a:t>Provides an accurate picture of finances when making decisions, including the costs and benefits of policy changes and potential risks to the program.</a:t>
            </a:r>
          </a:p>
        </p:txBody>
      </p:sp>
      <p:grpSp>
        <p:nvGrpSpPr>
          <p:cNvPr id="104" name="Graphic 20">
            <a:extLst>
              <a:ext uri="{FF2B5EF4-FFF2-40B4-BE49-F238E27FC236}">
                <a16:creationId xmlns:a16="http://schemas.microsoft.com/office/drawing/2014/main" id="{7A4FA9B6-AF40-33E6-4023-51CA0D48D0C8}"/>
              </a:ext>
              <a:ext uri="{C183D7F6-B498-43B3-948B-1728B52AA6E4}">
                <adec:decorative xmlns:adec="http://schemas.microsoft.com/office/drawing/2017/decorative" val="1"/>
              </a:ext>
            </a:extLst>
          </p:cNvPr>
          <p:cNvGrpSpPr/>
          <p:nvPr/>
        </p:nvGrpSpPr>
        <p:grpSpPr>
          <a:xfrm rot="20328218">
            <a:off x="5153262" y="5254246"/>
            <a:ext cx="1275243" cy="137079"/>
            <a:chOff x="4950763" y="5293785"/>
            <a:chExt cx="2235496" cy="116601"/>
          </a:xfrm>
        </p:grpSpPr>
        <p:sp>
          <p:nvSpPr>
            <p:cNvPr id="105" name="Freeform: Shape 104">
              <a:extLst>
                <a:ext uri="{FF2B5EF4-FFF2-40B4-BE49-F238E27FC236}">
                  <a16:creationId xmlns:a16="http://schemas.microsoft.com/office/drawing/2014/main" id="{D211E98E-6E1A-8F4E-1FB1-492E919AA50C}"/>
                </a:ext>
              </a:extLst>
            </p:cNvPr>
            <p:cNvSpPr/>
            <p:nvPr/>
          </p:nvSpPr>
          <p:spPr>
            <a:xfrm>
              <a:off x="4950763" y="5336926"/>
              <a:ext cx="72979" cy="30320"/>
            </a:xfrm>
            <a:custGeom>
              <a:avLst/>
              <a:gdLst>
                <a:gd name="connsiteX0" fmla="*/ 3495 w 72979"/>
                <a:gd name="connsiteY0" fmla="*/ 10981 h 30320"/>
                <a:gd name="connsiteX1" fmla="*/ 3495 w 72979"/>
                <a:gd name="connsiteY1" fmla="*/ 19339 h 30320"/>
                <a:gd name="connsiteX2" fmla="*/ 64467 w 72979"/>
                <a:gd name="connsiteY2" fmla="*/ 30315 h 30320"/>
                <a:gd name="connsiteX3" fmla="*/ 64491 w 72979"/>
                <a:gd name="connsiteY3" fmla="*/ 30315 h 30320"/>
                <a:gd name="connsiteX4" fmla="*/ 72979 w 72979"/>
                <a:gd name="connsiteY4" fmla="*/ 15573 h 30320"/>
                <a:gd name="connsiteX5" fmla="*/ 64491 w 72979"/>
                <a:gd name="connsiteY5" fmla="*/ 6 h 30320"/>
                <a:gd name="connsiteX6" fmla="*/ 64460 w 72979"/>
                <a:gd name="connsiteY6" fmla="*/ 6 h 30320"/>
                <a:gd name="connsiteX7" fmla="*/ 3495 w 72979"/>
                <a:gd name="connsiteY7" fmla="*/ 10981 h 3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979" h="30320">
                  <a:moveTo>
                    <a:pt x="3495" y="10981"/>
                  </a:moveTo>
                  <a:cubicBezTo>
                    <a:pt x="-1165" y="11819"/>
                    <a:pt x="-1165" y="18501"/>
                    <a:pt x="3495" y="19339"/>
                  </a:cubicBezTo>
                  <a:lnTo>
                    <a:pt x="64467" y="30315"/>
                  </a:lnTo>
                  <a:cubicBezTo>
                    <a:pt x="64485" y="30315"/>
                    <a:pt x="64479" y="30327"/>
                    <a:pt x="64491" y="30315"/>
                  </a:cubicBezTo>
                  <a:cubicBezTo>
                    <a:pt x="64665" y="30209"/>
                    <a:pt x="72979" y="24935"/>
                    <a:pt x="72979" y="15573"/>
                  </a:cubicBezTo>
                  <a:cubicBezTo>
                    <a:pt x="72979" y="6210"/>
                    <a:pt x="64671" y="136"/>
                    <a:pt x="64491" y="6"/>
                  </a:cubicBezTo>
                  <a:cubicBezTo>
                    <a:pt x="64479" y="-7"/>
                    <a:pt x="64479" y="6"/>
                    <a:pt x="64460" y="6"/>
                  </a:cubicBezTo>
                  <a:lnTo>
                    <a:pt x="3495" y="10981"/>
                  </a:lnTo>
                  <a:close/>
                </a:path>
              </a:pathLst>
            </a:custGeom>
            <a:solidFill>
              <a:srgbClr val="505050"/>
            </a:solidFill>
            <a:ln w="6191"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211A0188-E75F-68B8-5ED0-9A88D2BCEB37}"/>
                </a:ext>
              </a:extLst>
            </p:cNvPr>
            <p:cNvSpPr/>
            <p:nvPr/>
          </p:nvSpPr>
          <p:spPr>
            <a:xfrm>
              <a:off x="5015255" y="5293785"/>
              <a:ext cx="259076" cy="116595"/>
            </a:xfrm>
            <a:custGeom>
              <a:avLst/>
              <a:gdLst>
                <a:gd name="connsiteX0" fmla="*/ 239669 w 259076"/>
                <a:gd name="connsiteY0" fmla="*/ 6 h 116595"/>
                <a:gd name="connsiteX1" fmla="*/ 50 w 259076"/>
                <a:gd name="connsiteY1" fmla="*/ 43134 h 116595"/>
                <a:gd name="connsiteX2" fmla="*/ 0 w 259076"/>
                <a:gd name="connsiteY2" fmla="*/ 43196 h 116595"/>
                <a:gd name="connsiteX3" fmla="*/ 0 w 259076"/>
                <a:gd name="connsiteY3" fmla="*/ 73406 h 116595"/>
                <a:gd name="connsiteX4" fmla="*/ 50 w 259076"/>
                <a:gd name="connsiteY4" fmla="*/ 73468 h 116595"/>
                <a:gd name="connsiteX5" fmla="*/ 239669 w 259076"/>
                <a:gd name="connsiteY5" fmla="*/ 116596 h 116595"/>
                <a:gd name="connsiteX6" fmla="*/ 239979 w 259076"/>
                <a:gd name="connsiteY6" fmla="*/ 116596 h 116595"/>
                <a:gd name="connsiteX7" fmla="*/ 259077 w 259076"/>
                <a:gd name="connsiteY7" fmla="*/ 55915 h 116595"/>
                <a:gd name="connsiteX8" fmla="*/ 239979 w 259076"/>
                <a:gd name="connsiteY8" fmla="*/ 0 h 116595"/>
                <a:gd name="connsiteX9" fmla="*/ 239669 w 259076"/>
                <a:gd name="connsiteY9" fmla="*/ 0 h 11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9076" h="116595">
                  <a:moveTo>
                    <a:pt x="239669" y="6"/>
                  </a:moveTo>
                  <a:lnTo>
                    <a:pt x="50" y="43134"/>
                  </a:lnTo>
                  <a:cubicBezTo>
                    <a:pt x="19" y="43140"/>
                    <a:pt x="0" y="43165"/>
                    <a:pt x="0" y="43196"/>
                  </a:cubicBezTo>
                  <a:lnTo>
                    <a:pt x="0" y="73406"/>
                  </a:lnTo>
                  <a:cubicBezTo>
                    <a:pt x="0" y="73437"/>
                    <a:pt x="19" y="73462"/>
                    <a:pt x="50" y="73468"/>
                  </a:cubicBezTo>
                  <a:lnTo>
                    <a:pt x="239669" y="116596"/>
                  </a:lnTo>
                  <a:lnTo>
                    <a:pt x="239979" y="116596"/>
                  </a:lnTo>
                  <a:cubicBezTo>
                    <a:pt x="239979" y="116596"/>
                    <a:pt x="259077" y="92367"/>
                    <a:pt x="259077" y="55915"/>
                  </a:cubicBezTo>
                  <a:cubicBezTo>
                    <a:pt x="259077" y="19464"/>
                    <a:pt x="239979" y="0"/>
                    <a:pt x="239979" y="0"/>
                  </a:cubicBezTo>
                  <a:lnTo>
                    <a:pt x="239669" y="0"/>
                  </a:lnTo>
                  <a:close/>
                </a:path>
              </a:pathLst>
            </a:custGeom>
            <a:solidFill>
              <a:srgbClr val="D2D2D2"/>
            </a:solidFill>
            <a:ln w="6191"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4CA7C775-A905-505F-ED60-C6C522BA60BB}"/>
                </a:ext>
              </a:extLst>
            </p:cNvPr>
            <p:cNvSpPr/>
            <p:nvPr/>
          </p:nvSpPr>
          <p:spPr>
            <a:xfrm>
              <a:off x="5255234" y="5293791"/>
              <a:ext cx="1701253" cy="116595"/>
            </a:xfrm>
            <a:custGeom>
              <a:avLst/>
              <a:gdLst>
                <a:gd name="connsiteX0" fmla="*/ 0 w 1701253"/>
                <a:gd name="connsiteY0" fmla="*/ 62 h 116595"/>
                <a:gd name="connsiteX1" fmla="*/ 0 w 1701253"/>
                <a:gd name="connsiteY1" fmla="*/ 116534 h 116595"/>
                <a:gd name="connsiteX2" fmla="*/ 62 w 1701253"/>
                <a:gd name="connsiteY2" fmla="*/ 116596 h 116595"/>
                <a:gd name="connsiteX3" fmla="*/ 1681641 w 1701253"/>
                <a:gd name="connsiteY3" fmla="*/ 116596 h 116595"/>
                <a:gd name="connsiteX4" fmla="*/ 1701253 w 1701253"/>
                <a:gd name="connsiteY4" fmla="*/ 58707 h 116595"/>
                <a:gd name="connsiteX5" fmla="*/ 1681641 w 1701253"/>
                <a:gd name="connsiteY5" fmla="*/ 0 h 116595"/>
                <a:gd name="connsiteX6" fmla="*/ 62 w 1701253"/>
                <a:gd name="connsiteY6" fmla="*/ 0 h 116595"/>
                <a:gd name="connsiteX7" fmla="*/ 0 w 1701253"/>
                <a:gd name="connsiteY7" fmla="*/ 62 h 11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1253" h="116595">
                  <a:moveTo>
                    <a:pt x="0" y="62"/>
                  </a:moveTo>
                  <a:lnTo>
                    <a:pt x="0" y="116534"/>
                  </a:lnTo>
                  <a:cubicBezTo>
                    <a:pt x="0" y="116571"/>
                    <a:pt x="25" y="116596"/>
                    <a:pt x="62" y="116596"/>
                  </a:cubicBezTo>
                  <a:lnTo>
                    <a:pt x="1681641" y="116596"/>
                  </a:lnTo>
                  <a:cubicBezTo>
                    <a:pt x="1681641" y="116596"/>
                    <a:pt x="1701253" y="94905"/>
                    <a:pt x="1701253" y="58707"/>
                  </a:cubicBezTo>
                  <a:cubicBezTo>
                    <a:pt x="1701253" y="22510"/>
                    <a:pt x="1681641" y="0"/>
                    <a:pt x="1681641" y="0"/>
                  </a:cubicBezTo>
                  <a:lnTo>
                    <a:pt x="62" y="0"/>
                  </a:lnTo>
                  <a:cubicBezTo>
                    <a:pt x="31" y="0"/>
                    <a:pt x="0" y="25"/>
                    <a:pt x="0" y="62"/>
                  </a:cubicBezTo>
                  <a:close/>
                </a:path>
              </a:pathLst>
            </a:custGeom>
            <a:solidFill>
              <a:schemeClr val="accent4"/>
            </a:solidFill>
            <a:ln w="6191"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80B7E41F-4058-A048-FBBD-E117C7FE541F}"/>
                </a:ext>
              </a:extLst>
            </p:cNvPr>
            <p:cNvSpPr/>
            <p:nvPr/>
          </p:nvSpPr>
          <p:spPr>
            <a:xfrm>
              <a:off x="6936874" y="5293791"/>
              <a:ext cx="150528" cy="116595"/>
            </a:xfrm>
            <a:custGeom>
              <a:avLst/>
              <a:gdLst>
                <a:gd name="connsiteX0" fmla="*/ 0 w 150528"/>
                <a:gd name="connsiteY0" fmla="*/ 116596 h 116595"/>
                <a:gd name="connsiteX1" fmla="*/ 132789 w 150528"/>
                <a:gd name="connsiteY1" fmla="*/ 116596 h 116595"/>
                <a:gd name="connsiteX2" fmla="*/ 150528 w 150528"/>
                <a:gd name="connsiteY2" fmla="*/ 57882 h 116595"/>
                <a:gd name="connsiteX3" fmla="*/ 132789 w 150528"/>
                <a:gd name="connsiteY3" fmla="*/ 0 h 116595"/>
                <a:gd name="connsiteX4" fmla="*/ 0 w 150528"/>
                <a:gd name="connsiteY4" fmla="*/ 0 h 116595"/>
                <a:gd name="connsiteX5" fmla="*/ 0 w 150528"/>
                <a:gd name="connsiteY5" fmla="*/ 116596 h 11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528" h="116595">
                  <a:moveTo>
                    <a:pt x="0" y="116596"/>
                  </a:moveTo>
                  <a:lnTo>
                    <a:pt x="132789" y="116596"/>
                  </a:lnTo>
                  <a:cubicBezTo>
                    <a:pt x="132789" y="116596"/>
                    <a:pt x="150528" y="97796"/>
                    <a:pt x="150528" y="57882"/>
                  </a:cubicBezTo>
                  <a:cubicBezTo>
                    <a:pt x="150528" y="17968"/>
                    <a:pt x="132789" y="0"/>
                    <a:pt x="132789" y="0"/>
                  </a:cubicBezTo>
                  <a:lnTo>
                    <a:pt x="0" y="0"/>
                  </a:lnTo>
                  <a:lnTo>
                    <a:pt x="0" y="116596"/>
                  </a:lnTo>
                  <a:close/>
                </a:path>
              </a:pathLst>
            </a:custGeom>
            <a:solidFill>
              <a:srgbClr val="737373"/>
            </a:solidFill>
            <a:ln w="6191"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4A3A24BB-91BE-396C-43FC-92D3A233B883}"/>
                </a:ext>
              </a:extLst>
            </p:cNvPr>
            <p:cNvSpPr/>
            <p:nvPr/>
          </p:nvSpPr>
          <p:spPr>
            <a:xfrm>
              <a:off x="7069664" y="5293791"/>
              <a:ext cx="116595" cy="116595"/>
            </a:xfrm>
            <a:custGeom>
              <a:avLst/>
              <a:gdLst>
                <a:gd name="connsiteX0" fmla="*/ 0 w 116595"/>
                <a:gd name="connsiteY0" fmla="*/ 116596 h 116595"/>
                <a:gd name="connsiteX1" fmla="*/ 58298 w 116595"/>
                <a:gd name="connsiteY1" fmla="*/ 116596 h 116595"/>
                <a:gd name="connsiteX2" fmla="*/ 116596 w 116595"/>
                <a:gd name="connsiteY2" fmla="*/ 58298 h 116595"/>
                <a:gd name="connsiteX3" fmla="*/ 116596 w 116595"/>
                <a:gd name="connsiteY3" fmla="*/ 58298 h 116595"/>
                <a:gd name="connsiteX4" fmla="*/ 58298 w 116595"/>
                <a:gd name="connsiteY4" fmla="*/ 0 h 116595"/>
                <a:gd name="connsiteX5" fmla="*/ 0 w 116595"/>
                <a:gd name="connsiteY5" fmla="*/ 0 h 116595"/>
                <a:gd name="connsiteX6" fmla="*/ 0 w 116595"/>
                <a:gd name="connsiteY6" fmla="*/ 116596 h 11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595" h="116595">
                  <a:moveTo>
                    <a:pt x="0" y="116596"/>
                  </a:moveTo>
                  <a:lnTo>
                    <a:pt x="58298" y="116596"/>
                  </a:lnTo>
                  <a:cubicBezTo>
                    <a:pt x="90493" y="116596"/>
                    <a:pt x="116596" y="90493"/>
                    <a:pt x="116596" y="58298"/>
                  </a:cubicBezTo>
                  <a:lnTo>
                    <a:pt x="116596" y="58298"/>
                  </a:lnTo>
                  <a:cubicBezTo>
                    <a:pt x="116596" y="26102"/>
                    <a:pt x="90493" y="0"/>
                    <a:pt x="58298" y="0"/>
                  </a:cubicBezTo>
                  <a:lnTo>
                    <a:pt x="0" y="0"/>
                  </a:lnTo>
                  <a:lnTo>
                    <a:pt x="0" y="116596"/>
                  </a:lnTo>
                  <a:close/>
                </a:path>
              </a:pathLst>
            </a:custGeom>
            <a:solidFill>
              <a:srgbClr val="505050"/>
            </a:solidFill>
            <a:ln w="6191" cap="flat">
              <a:noFill/>
              <a:prstDash val="solid"/>
              <a:miter/>
            </a:ln>
          </p:spPr>
          <p:txBody>
            <a:bodyPr rtlCol="0" anchor="ctr"/>
            <a:lstStyle/>
            <a:p>
              <a:endParaRPr lang="en-US"/>
            </a:p>
          </p:txBody>
        </p:sp>
      </p:grpSp>
      <p:grpSp>
        <p:nvGrpSpPr>
          <p:cNvPr id="110" name="Graphic 20">
            <a:extLst>
              <a:ext uri="{FF2B5EF4-FFF2-40B4-BE49-F238E27FC236}">
                <a16:creationId xmlns:a16="http://schemas.microsoft.com/office/drawing/2014/main" id="{C6321585-E169-BA15-2777-F25373D1448E}"/>
              </a:ext>
              <a:ext uri="{C183D7F6-B498-43B3-948B-1728B52AA6E4}">
                <adec:decorative xmlns:adec="http://schemas.microsoft.com/office/drawing/2017/decorative" val="1"/>
              </a:ext>
            </a:extLst>
          </p:cNvPr>
          <p:cNvGrpSpPr/>
          <p:nvPr/>
        </p:nvGrpSpPr>
        <p:grpSpPr>
          <a:xfrm rot="20156889">
            <a:off x="5352283" y="5386643"/>
            <a:ext cx="1451473" cy="300638"/>
            <a:chOff x="4953557" y="5566555"/>
            <a:chExt cx="2233633" cy="496363"/>
          </a:xfrm>
        </p:grpSpPr>
        <p:sp>
          <p:nvSpPr>
            <p:cNvPr id="111" name="Freeform: Shape 110">
              <a:extLst>
                <a:ext uri="{FF2B5EF4-FFF2-40B4-BE49-F238E27FC236}">
                  <a16:creationId xmlns:a16="http://schemas.microsoft.com/office/drawing/2014/main" id="{12662E06-CC0B-E610-AF9E-1F3D6A5B2E5D}"/>
                </a:ext>
              </a:extLst>
            </p:cNvPr>
            <p:cNvSpPr/>
            <p:nvPr/>
          </p:nvSpPr>
          <p:spPr>
            <a:xfrm>
              <a:off x="4953557" y="5566555"/>
              <a:ext cx="2233633" cy="496363"/>
            </a:xfrm>
            <a:custGeom>
              <a:avLst/>
              <a:gdLst>
                <a:gd name="connsiteX0" fmla="*/ 0 w 2233633"/>
                <a:gd name="connsiteY0" fmla="*/ 0 h 496363"/>
                <a:gd name="connsiteX1" fmla="*/ 0 w 2233633"/>
                <a:gd name="connsiteY1" fmla="*/ 496363 h 496363"/>
                <a:gd name="connsiteX2" fmla="*/ 2233634 w 2233633"/>
                <a:gd name="connsiteY2" fmla="*/ 496363 h 496363"/>
                <a:gd name="connsiteX3" fmla="*/ 2233634 w 2233633"/>
                <a:gd name="connsiteY3" fmla="*/ 0 h 496363"/>
                <a:gd name="connsiteX4" fmla="*/ 0 w 2233633"/>
                <a:gd name="connsiteY4" fmla="*/ 0 h 496363"/>
                <a:gd name="connsiteX5" fmla="*/ 112501 w 2233633"/>
                <a:gd name="connsiteY5" fmla="*/ 296763 h 496363"/>
                <a:gd name="connsiteX6" fmla="*/ 71743 w 2233633"/>
                <a:gd name="connsiteY6" fmla="*/ 256005 h 496363"/>
                <a:gd name="connsiteX7" fmla="*/ 112501 w 2233633"/>
                <a:gd name="connsiteY7" fmla="*/ 215248 h 496363"/>
                <a:gd name="connsiteX8" fmla="*/ 153258 w 2233633"/>
                <a:gd name="connsiteY8" fmla="*/ 256005 h 496363"/>
                <a:gd name="connsiteX9" fmla="*/ 112501 w 2233633"/>
                <a:gd name="connsiteY9" fmla="*/ 296763 h 49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3633" h="496363">
                  <a:moveTo>
                    <a:pt x="0" y="0"/>
                  </a:moveTo>
                  <a:lnTo>
                    <a:pt x="0" y="496363"/>
                  </a:lnTo>
                  <a:lnTo>
                    <a:pt x="2233634" y="496363"/>
                  </a:lnTo>
                  <a:lnTo>
                    <a:pt x="2233634" y="0"/>
                  </a:lnTo>
                  <a:lnTo>
                    <a:pt x="0" y="0"/>
                  </a:lnTo>
                  <a:close/>
                  <a:moveTo>
                    <a:pt x="112501" y="296763"/>
                  </a:moveTo>
                  <a:cubicBezTo>
                    <a:pt x="89991" y="296763"/>
                    <a:pt x="71743" y="278516"/>
                    <a:pt x="71743" y="256005"/>
                  </a:cubicBezTo>
                  <a:cubicBezTo>
                    <a:pt x="71743" y="233495"/>
                    <a:pt x="89991" y="215248"/>
                    <a:pt x="112501" y="215248"/>
                  </a:cubicBezTo>
                  <a:cubicBezTo>
                    <a:pt x="135011" y="215248"/>
                    <a:pt x="153258" y="233495"/>
                    <a:pt x="153258" y="256005"/>
                  </a:cubicBezTo>
                  <a:cubicBezTo>
                    <a:pt x="153258" y="278516"/>
                    <a:pt x="135011" y="296763"/>
                    <a:pt x="112501" y="296763"/>
                  </a:cubicBezTo>
                  <a:close/>
                </a:path>
              </a:pathLst>
            </a:custGeom>
            <a:solidFill>
              <a:srgbClr val="505050"/>
            </a:solidFill>
            <a:ln w="6191" cap="flat">
              <a:noFill/>
              <a:prstDash val="solid"/>
              <a:miter/>
            </a:ln>
          </p:spPr>
          <p:txBody>
            <a:bodyPr rtlCol="0" anchor="ctr"/>
            <a:lstStyle/>
            <a:p>
              <a:endParaRPr lang="en-US"/>
            </a:p>
          </p:txBody>
        </p:sp>
        <p:grpSp>
          <p:nvGrpSpPr>
            <p:cNvPr id="112" name="Graphic 20">
              <a:extLst>
                <a:ext uri="{FF2B5EF4-FFF2-40B4-BE49-F238E27FC236}">
                  <a16:creationId xmlns:a16="http://schemas.microsoft.com/office/drawing/2014/main" id="{5A8C814C-3E43-B43A-0B4C-C1EB8EF13FEE}"/>
                </a:ext>
                <a:ext uri="{C183D7F6-B498-43B3-948B-1728B52AA6E4}">
                  <adec:decorative xmlns:adec="http://schemas.microsoft.com/office/drawing/2017/decorative" val="1"/>
                </a:ext>
              </a:extLst>
            </p:cNvPr>
            <p:cNvGrpSpPr/>
            <p:nvPr/>
          </p:nvGrpSpPr>
          <p:grpSpPr>
            <a:xfrm>
              <a:off x="4991950" y="5566555"/>
              <a:ext cx="2156369" cy="118562"/>
              <a:chOff x="4991950" y="5566555"/>
              <a:chExt cx="2156369" cy="118562"/>
            </a:xfrm>
            <a:solidFill>
              <a:srgbClr val="FFFFFF"/>
            </a:solidFill>
          </p:grpSpPr>
          <p:sp>
            <p:nvSpPr>
              <p:cNvPr id="113" name="Freeform: Shape 112">
                <a:extLst>
                  <a:ext uri="{FF2B5EF4-FFF2-40B4-BE49-F238E27FC236}">
                    <a16:creationId xmlns:a16="http://schemas.microsoft.com/office/drawing/2014/main" id="{42E4B2F0-5DB6-E003-420D-50A37823A963}"/>
                  </a:ext>
                </a:extLst>
              </p:cNvPr>
              <p:cNvSpPr/>
              <p:nvPr/>
            </p:nvSpPr>
            <p:spPr>
              <a:xfrm>
                <a:off x="4991950" y="5566555"/>
                <a:ext cx="7408" cy="66692"/>
              </a:xfrm>
              <a:custGeom>
                <a:avLst/>
                <a:gdLst>
                  <a:gd name="connsiteX0" fmla="*/ 0 w 7408"/>
                  <a:gd name="connsiteY0" fmla="*/ 0 h 66692"/>
                  <a:gd name="connsiteX1" fmla="*/ 7408 w 7408"/>
                  <a:gd name="connsiteY1" fmla="*/ 0 h 66692"/>
                  <a:gd name="connsiteX2" fmla="*/ 7408 w 7408"/>
                  <a:gd name="connsiteY2" fmla="*/ 66693 h 66692"/>
                  <a:gd name="connsiteX3" fmla="*/ 0 w 7408"/>
                  <a:gd name="connsiteY3" fmla="*/ 66693 h 66692"/>
                </a:gdLst>
                <a:ahLst/>
                <a:cxnLst>
                  <a:cxn ang="0">
                    <a:pos x="connsiteX0" y="connsiteY0"/>
                  </a:cxn>
                  <a:cxn ang="0">
                    <a:pos x="connsiteX1" y="connsiteY1"/>
                  </a:cxn>
                  <a:cxn ang="0">
                    <a:pos x="connsiteX2" y="connsiteY2"/>
                  </a:cxn>
                  <a:cxn ang="0">
                    <a:pos x="connsiteX3" y="connsiteY3"/>
                  </a:cxn>
                </a:cxnLst>
                <a:rect l="l" t="t" r="r" b="b"/>
                <a:pathLst>
                  <a:path w="7408" h="66692">
                    <a:moveTo>
                      <a:pt x="0" y="0"/>
                    </a:moveTo>
                    <a:lnTo>
                      <a:pt x="7408" y="0"/>
                    </a:lnTo>
                    <a:lnTo>
                      <a:pt x="7408" y="66693"/>
                    </a:lnTo>
                    <a:lnTo>
                      <a:pt x="0" y="66693"/>
                    </a:lnTo>
                    <a:close/>
                  </a:path>
                </a:pathLst>
              </a:custGeom>
              <a:solidFill>
                <a:srgbClr val="FFFFFF"/>
              </a:solidFill>
              <a:ln w="6191"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C93807AD-B629-8B7C-E5E9-05AEAB509567}"/>
                  </a:ext>
                </a:extLst>
              </p:cNvPr>
              <p:cNvSpPr/>
              <p:nvPr/>
            </p:nvSpPr>
            <p:spPr>
              <a:xfrm>
                <a:off x="5029004" y="5566555"/>
                <a:ext cx="7408" cy="66692"/>
              </a:xfrm>
              <a:custGeom>
                <a:avLst/>
                <a:gdLst>
                  <a:gd name="connsiteX0" fmla="*/ 0 w 7408"/>
                  <a:gd name="connsiteY0" fmla="*/ 0 h 66692"/>
                  <a:gd name="connsiteX1" fmla="*/ 7408 w 7408"/>
                  <a:gd name="connsiteY1" fmla="*/ 0 h 66692"/>
                  <a:gd name="connsiteX2" fmla="*/ 7408 w 7408"/>
                  <a:gd name="connsiteY2" fmla="*/ 66693 h 66692"/>
                  <a:gd name="connsiteX3" fmla="*/ 0 w 7408"/>
                  <a:gd name="connsiteY3" fmla="*/ 66693 h 66692"/>
                </a:gdLst>
                <a:ahLst/>
                <a:cxnLst>
                  <a:cxn ang="0">
                    <a:pos x="connsiteX0" y="connsiteY0"/>
                  </a:cxn>
                  <a:cxn ang="0">
                    <a:pos x="connsiteX1" y="connsiteY1"/>
                  </a:cxn>
                  <a:cxn ang="0">
                    <a:pos x="connsiteX2" y="connsiteY2"/>
                  </a:cxn>
                  <a:cxn ang="0">
                    <a:pos x="connsiteX3" y="connsiteY3"/>
                  </a:cxn>
                </a:cxnLst>
                <a:rect l="l" t="t" r="r" b="b"/>
                <a:pathLst>
                  <a:path w="7408" h="66692">
                    <a:moveTo>
                      <a:pt x="0" y="0"/>
                    </a:moveTo>
                    <a:lnTo>
                      <a:pt x="7408" y="0"/>
                    </a:lnTo>
                    <a:lnTo>
                      <a:pt x="7408" y="66693"/>
                    </a:lnTo>
                    <a:lnTo>
                      <a:pt x="0" y="66693"/>
                    </a:lnTo>
                    <a:close/>
                  </a:path>
                </a:pathLst>
              </a:custGeom>
              <a:solidFill>
                <a:srgbClr val="FFFFFF"/>
              </a:solidFill>
              <a:ln w="6191"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DC24C466-F06F-8F56-E014-1387722BDFD2}"/>
                  </a:ext>
                </a:extLst>
              </p:cNvPr>
              <p:cNvSpPr/>
              <p:nvPr/>
            </p:nvSpPr>
            <p:spPr>
              <a:xfrm>
                <a:off x="5066057" y="5566555"/>
                <a:ext cx="7408" cy="66692"/>
              </a:xfrm>
              <a:custGeom>
                <a:avLst/>
                <a:gdLst>
                  <a:gd name="connsiteX0" fmla="*/ 0 w 7408"/>
                  <a:gd name="connsiteY0" fmla="*/ 0 h 66692"/>
                  <a:gd name="connsiteX1" fmla="*/ 7408 w 7408"/>
                  <a:gd name="connsiteY1" fmla="*/ 0 h 66692"/>
                  <a:gd name="connsiteX2" fmla="*/ 7408 w 7408"/>
                  <a:gd name="connsiteY2" fmla="*/ 66693 h 66692"/>
                  <a:gd name="connsiteX3" fmla="*/ 0 w 7408"/>
                  <a:gd name="connsiteY3" fmla="*/ 66693 h 66692"/>
                </a:gdLst>
                <a:ahLst/>
                <a:cxnLst>
                  <a:cxn ang="0">
                    <a:pos x="connsiteX0" y="connsiteY0"/>
                  </a:cxn>
                  <a:cxn ang="0">
                    <a:pos x="connsiteX1" y="connsiteY1"/>
                  </a:cxn>
                  <a:cxn ang="0">
                    <a:pos x="connsiteX2" y="connsiteY2"/>
                  </a:cxn>
                  <a:cxn ang="0">
                    <a:pos x="connsiteX3" y="connsiteY3"/>
                  </a:cxn>
                </a:cxnLst>
                <a:rect l="l" t="t" r="r" b="b"/>
                <a:pathLst>
                  <a:path w="7408" h="66692">
                    <a:moveTo>
                      <a:pt x="0" y="0"/>
                    </a:moveTo>
                    <a:lnTo>
                      <a:pt x="7408" y="0"/>
                    </a:lnTo>
                    <a:lnTo>
                      <a:pt x="7408" y="66693"/>
                    </a:lnTo>
                    <a:lnTo>
                      <a:pt x="0" y="66693"/>
                    </a:lnTo>
                    <a:close/>
                  </a:path>
                </a:pathLst>
              </a:custGeom>
              <a:solidFill>
                <a:srgbClr val="FFFFFF"/>
              </a:solidFill>
              <a:ln w="6191"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0DE4DDDA-2020-680A-4008-58A74D18D365}"/>
                  </a:ext>
                </a:extLst>
              </p:cNvPr>
              <p:cNvSpPr/>
              <p:nvPr/>
            </p:nvSpPr>
            <p:spPr>
              <a:xfrm>
                <a:off x="5103105" y="5566555"/>
                <a:ext cx="7408" cy="118562"/>
              </a:xfrm>
              <a:custGeom>
                <a:avLst/>
                <a:gdLst>
                  <a:gd name="connsiteX0" fmla="*/ 0 w 7408"/>
                  <a:gd name="connsiteY0" fmla="*/ 0 h 118562"/>
                  <a:gd name="connsiteX1" fmla="*/ 7408 w 7408"/>
                  <a:gd name="connsiteY1" fmla="*/ 0 h 118562"/>
                  <a:gd name="connsiteX2" fmla="*/ 7408 w 7408"/>
                  <a:gd name="connsiteY2" fmla="*/ 118562 h 118562"/>
                  <a:gd name="connsiteX3" fmla="*/ 0 w 7408"/>
                  <a:gd name="connsiteY3" fmla="*/ 118562 h 118562"/>
                </a:gdLst>
                <a:ahLst/>
                <a:cxnLst>
                  <a:cxn ang="0">
                    <a:pos x="connsiteX0" y="connsiteY0"/>
                  </a:cxn>
                  <a:cxn ang="0">
                    <a:pos x="connsiteX1" y="connsiteY1"/>
                  </a:cxn>
                  <a:cxn ang="0">
                    <a:pos x="connsiteX2" y="connsiteY2"/>
                  </a:cxn>
                  <a:cxn ang="0">
                    <a:pos x="connsiteX3" y="connsiteY3"/>
                  </a:cxn>
                </a:cxnLst>
                <a:rect l="l" t="t" r="r" b="b"/>
                <a:pathLst>
                  <a:path w="7408" h="118562">
                    <a:moveTo>
                      <a:pt x="0" y="0"/>
                    </a:moveTo>
                    <a:lnTo>
                      <a:pt x="7408" y="0"/>
                    </a:lnTo>
                    <a:lnTo>
                      <a:pt x="7408" y="118562"/>
                    </a:lnTo>
                    <a:lnTo>
                      <a:pt x="0" y="118562"/>
                    </a:lnTo>
                    <a:close/>
                  </a:path>
                </a:pathLst>
              </a:custGeom>
              <a:solidFill>
                <a:srgbClr val="FFFFFF"/>
              </a:solidFill>
              <a:ln w="6191"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276E8F1C-C2CB-882F-7F34-D80DAAC96FA6}"/>
                  </a:ext>
                </a:extLst>
              </p:cNvPr>
              <p:cNvSpPr/>
              <p:nvPr/>
            </p:nvSpPr>
            <p:spPr>
              <a:xfrm>
                <a:off x="5140158" y="5566555"/>
                <a:ext cx="7408" cy="66692"/>
              </a:xfrm>
              <a:custGeom>
                <a:avLst/>
                <a:gdLst>
                  <a:gd name="connsiteX0" fmla="*/ 0 w 7408"/>
                  <a:gd name="connsiteY0" fmla="*/ 0 h 66692"/>
                  <a:gd name="connsiteX1" fmla="*/ 7408 w 7408"/>
                  <a:gd name="connsiteY1" fmla="*/ 0 h 66692"/>
                  <a:gd name="connsiteX2" fmla="*/ 7408 w 7408"/>
                  <a:gd name="connsiteY2" fmla="*/ 66693 h 66692"/>
                  <a:gd name="connsiteX3" fmla="*/ 0 w 7408"/>
                  <a:gd name="connsiteY3" fmla="*/ 66693 h 66692"/>
                </a:gdLst>
                <a:ahLst/>
                <a:cxnLst>
                  <a:cxn ang="0">
                    <a:pos x="connsiteX0" y="connsiteY0"/>
                  </a:cxn>
                  <a:cxn ang="0">
                    <a:pos x="connsiteX1" y="connsiteY1"/>
                  </a:cxn>
                  <a:cxn ang="0">
                    <a:pos x="connsiteX2" y="connsiteY2"/>
                  </a:cxn>
                  <a:cxn ang="0">
                    <a:pos x="connsiteX3" y="connsiteY3"/>
                  </a:cxn>
                </a:cxnLst>
                <a:rect l="l" t="t" r="r" b="b"/>
                <a:pathLst>
                  <a:path w="7408" h="66692">
                    <a:moveTo>
                      <a:pt x="0" y="0"/>
                    </a:moveTo>
                    <a:lnTo>
                      <a:pt x="7408" y="0"/>
                    </a:lnTo>
                    <a:lnTo>
                      <a:pt x="7408" y="66693"/>
                    </a:lnTo>
                    <a:lnTo>
                      <a:pt x="0" y="66693"/>
                    </a:lnTo>
                    <a:close/>
                  </a:path>
                </a:pathLst>
              </a:custGeom>
              <a:solidFill>
                <a:srgbClr val="FFFFFF"/>
              </a:solidFill>
              <a:ln w="6191"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15B82F80-F67E-6F59-F651-5C4C39461ECF}"/>
                  </a:ext>
                </a:extLst>
              </p:cNvPr>
              <p:cNvSpPr/>
              <p:nvPr/>
            </p:nvSpPr>
            <p:spPr>
              <a:xfrm>
                <a:off x="5177206" y="5566555"/>
                <a:ext cx="7408" cy="66692"/>
              </a:xfrm>
              <a:custGeom>
                <a:avLst/>
                <a:gdLst>
                  <a:gd name="connsiteX0" fmla="*/ 0 w 7408"/>
                  <a:gd name="connsiteY0" fmla="*/ 0 h 66692"/>
                  <a:gd name="connsiteX1" fmla="*/ 7408 w 7408"/>
                  <a:gd name="connsiteY1" fmla="*/ 0 h 66692"/>
                  <a:gd name="connsiteX2" fmla="*/ 7408 w 7408"/>
                  <a:gd name="connsiteY2" fmla="*/ 66693 h 66692"/>
                  <a:gd name="connsiteX3" fmla="*/ 0 w 7408"/>
                  <a:gd name="connsiteY3" fmla="*/ 66693 h 66692"/>
                </a:gdLst>
                <a:ahLst/>
                <a:cxnLst>
                  <a:cxn ang="0">
                    <a:pos x="connsiteX0" y="connsiteY0"/>
                  </a:cxn>
                  <a:cxn ang="0">
                    <a:pos x="connsiteX1" y="connsiteY1"/>
                  </a:cxn>
                  <a:cxn ang="0">
                    <a:pos x="connsiteX2" y="connsiteY2"/>
                  </a:cxn>
                  <a:cxn ang="0">
                    <a:pos x="connsiteX3" y="connsiteY3"/>
                  </a:cxn>
                </a:cxnLst>
                <a:rect l="l" t="t" r="r" b="b"/>
                <a:pathLst>
                  <a:path w="7408" h="66692">
                    <a:moveTo>
                      <a:pt x="0" y="0"/>
                    </a:moveTo>
                    <a:lnTo>
                      <a:pt x="7408" y="0"/>
                    </a:lnTo>
                    <a:lnTo>
                      <a:pt x="7408" y="66693"/>
                    </a:lnTo>
                    <a:lnTo>
                      <a:pt x="0" y="66693"/>
                    </a:lnTo>
                    <a:close/>
                  </a:path>
                </a:pathLst>
              </a:custGeom>
              <a:solidFill>
                <a:srgbClr val="FFFFFF"/>
              </a:solidFill>
              <a:ln w="6191"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8B8AA330-87B0-A6AE-4E4D-5D312859F74C}"/>
                  </a:ext>
                </a:extLst>
              </p:cNvPr>
              <p:cNvSpPr/>
              <p:nvPr/>
            </p:nvSpPr>
            <p:spPr>
              <a:xfrm>
                <a:off x="5214259" y="5566555"/>
                <a:ext cx="7408" cy="66692"/>
              </a:xfrm>
              <a:custGeom>
                <a:avLst/>
                <a:gdLst>
                  <a:gd name="connsiteX0" fmla="*/ 0 w 7408"/>
                  <a:gd name="connsiteY0" fmla="*/ 0 h 66692"/>
                  <a:gd name="connsiteX1" fmla="*/ 7408 w 7408"/>
                  <a:gd name="connsiteY1" fmla="*/ 0 h 66692"/>
                  <a:gd name="connsiteX2" fmla="*/ 7408 w 7408"/>
                  <a:gd name="connsiteY2" fmla="*/ 66693 h 66692"/>
                  <a:gd name="connsiteX3" fmla="*/ 0 w 7408"/>
                  <a:gd name="connsiteY3" fmla="*/ 66693 h 66692"/>
                </a:gdLst>
                <a:ahLst/>
                <a:cxnLst>
                  <a:cxn ang="0">
                    <a:pos x="connsiteX0" y="connsiteY0"/>
                  </a:cxn>
                  <a:cxn ang="0">
                    <a:pos x="connsiteX1" y="connsiteY1"/>
                  </a:cxn>
                  <a:cxn ang="0">
                    <a:pos x="connsiteX2" y="connsiteY2"/>
                  </a:cxn>
                  <a:cxn ang="0">
                    <a:pos x="connsiteX3" y="connsiteY3"/>
                  </a:cxn>
                </a:cxnLst>
                <a:rect l="l" t="t" r="r" b="b"/>
                <a:pathLst>
                  <a:path w="7408" h="66692">
                    <a:moveTo>
                      <a:pt x="0" y="0"/>
                    </a:moveTo>
                    <a:lnTo>
                      <a:pt x="7408" y="0"/>
                    </a:lnTo>
                    <a:lnTo>
                      <a:pt x="7408" y="66693"/>
                    </a:lnTo>
                    <a:lnTo>
                      <a:pt x="0" y="66693"/>
                    </a:lnTo>
                    <a:close/>
                  </a:path>
                </a:pathLst>
              </a:custGeom>
              <a:solidFill>
                <a:srgbClr val="FFFFFF"/>
              </a:solidFill>
              <a:ln w="6191"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C204A9D9-0616-8468-FC10-4EBDCF102A5F}"/>
                  </a:ext>
                </a:extLst>
              </p:cNvPr>
              <p:cNvSpPr/>
              <p:nvPr/>
            </p:nvSpPr>
            <p:spPr>
              <a:xfrm>
                <a:off x="5251313" y="5566555"/>
                <a:ext cx="7408" cy="118562"/>
              </a:xfrm>
              <a:custGeom>
                <a:avLst/>
                <a:gdLst>
                  <a:gd name="connsiteX0" fmla="*/ 0 w 7408"/>
                  <a:gd name="connsiteY0" fmla="*/ 0 h 118562"/>
                  <a:gd name="connsiteX1" fmla="*/ 7408 w 7408"/>
                  <a:gd name="connsiteY1" fmla="*/ 0 h 118562"/>
                  <a:gd name="connsiteX2" fmla="*/ 7408 w 7408"/>
                  <a:gd name="connsiteY2" fmla="*/ 118562 h 118562"/>
                  <a:gd name="connsiteX3" fmla="*/ 0 w 7408"/>
                  <a:gd name="connsiteY3" fmla="*/ 118562 h 118562"/>
                </a:gdLst>
                <a:ahLst/>
                <a:cxnLst>
                  <a:cxn ang="0">
                    <a:pos x="connsiteX0" y="connsiteY0"/>
                  </a:cxn>
                  <a:cxn ang="0">
                    <a:pos x="connsiteX1" y="connsiteY1"/>
                  </a:cxn>
                  <a:cxn ang="0">
                    <a:pos x="connsiteX2" y="connsiteY2"/>
                  </a:cxn>
                  <a:cxn ang="0">
                    <a:pos x="connsiteX3" y="connsiteY3"/>
                  </a:cxn>
                </a:cxnLst>
                <a:rect l="l" t="t" r="r" b="b"/>
                <a:pathLst>
                  <a:path w="7408" h="118562">
                    <a:moveTo>
                      <a:pt x="0" y="0"/>
                    </a:moveTo>
                    <a:lnTo>
                      <a:pt x="7408" y="0"/>
                    </a:lnTo>
                    <a:lnTo>
                      <a:pt x="7408" y="118562"/>
                    </a:lnTo>
                    <a:lnTo>
                      <a:pt x="0" y="118562"/>
                    </a:lnTo>
                    <a:close/>
                  </a:path>
                </a:pathLst>
              </a:custGeom>
              <a:solidFill>
                <a:srgbClr val="FFFFFF"/>
              </a:solidFill>
              <a:ln w="6191"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C11BEE20-C127-AD73-7386-2FE24CAA2741}"/>
                  </a:ext>
                </a:extLst>
              </p:cNvPr>
              <p:cNvSpPr/>
              <p:nvPr/>
            </p:nvSpPr>
            <p:spPr>
              <a:xfrm>
                <a:off x="5288360" y="5566555"/>
                <a:ext cx="7408" cy="66692"/>
              </a:xfrm>
              <a:custGeom>
                <a:avLst/>
                <a:gdLst>
                  <a:gd name="connsiteX0" fmla="*/ 0 w 7408"/>
                  <a:gd name="connsiteY0" fmla="*/ 0 h 66692"/>
                  <a:gd name="connsiteX1" fmla="*/ 7408 w 7408"/>
                  <a:gd name="connsiteY1" fmla="*/ 0 h 66692"/>
                  <a:gd name="connsiteX2" fmla="*/ 7408 w 7408"/>
                  <a:gd name="connsiteY2" fmla="*/ 66693 h 66692"/>
                  <a:gd name="connsiteX3" fmla="*/ 0 w 7408"/>
                  <a:gd name="connsiteY3" fmla="*/ 66693 h 66692"/>
                </a:gdLst>
                <a:ahLst/>
                <a:cxnLst>
                  <a:cxn ang="0">
                    <a:pos x="connsiteX0" y="connsiteY0"/>
                  </a:cxn>
                  <a:cxn ang="0">
                    <a:pos x="connsiteX1" y="connsiteY1"/>
                  </a:cxn>
                  <a:cxn ang="0">
                    <a:pos x="connsiteX2" y="connsiteY2"/>
                  </a:cxn>
                  <a:cxn ang="0">
                    <a:pos x="connsiteX3" y="connsiteY3"/>
                  </a:cxn>
                </a:cxnLst>
                <a:rect l="l" t="t" r="r" b="b"/>
                <a:pathLst>
                  <a:path w="7408" h="66692">
                    <a:moveTo>
                      <a:pt x="0" y="0"/>
                    </a:moveTo>
                    <a:lnTo>
                      <a:pt x="7408" y="0"/>
                    </a:lnTo>
                    <a:lnTo>
                      <a:pt x="7408" y="66693"/>
                    </a:lnTo>
                    <a:lnTo>
                      <a:pt x="0" y="66693"/>
                    </a:lnTo>
                    <a:close/>
                  </a:path>
                </a:pathLst>
              </a:custGeom>
              <a:solidFill>
                <a:srgbClr val="FFFFFF"/>
              </a:solidFill>
              <a:ln w="6191"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58CA3EA2-05A7-FD3F-EC13-C84CE246FBFF}"/>
                  </a:ext>
                </a:extLst>
              </p:cNvPr>
              <p:cNvSpPr/>
              <p:nvPr/>
            </p:nvSpPr>
            <p:spPr>
              <a:xfrm>
                <a:off x="5325413" y="5566555"/>
                <a:ext cx="7408" cy="66692"/>
              </a:xfrm>
              <a:custGeom>
                <a:avLst/>
                <a:gdLst>
                  <a:gd name="connsiteX0" fmla="*/ 0 w 7408"/>
                  <a:gd name="connsiteY0" fmla="*/ 0 h 66692"/>
                  <a:gd name="connsiteX1" fmla="*/ 7408 w 7408"/>
                  <a:gd name="connsiteY1" fmla="*/ 0 h 66692"/>
                  <a:gd name="connsiteX2" fmla="*/ 7408 w 7408"/>
                  <a:gd name="connsiteY2" fmla="*/ 66693 h 66692"/>
                  <a:gd name="connsiteX3" fmla="*/ 0 w 7408"/>
                  <a:gd name="connsiteY3" fmla="*/ 66693 h 66692"/>
                </a:gdLst>
                <a:ahLst/>
                <a:cxnLst>
                  <a:cxn ang="0">
                    <a:pos x="connsiteX0" y="connsiteY0"/>
                  </a:cxn>
                  <a:cxn ang="0">
                    <a:pos x="connsiteX1" y="connsiteY1"/>
                  </a:cxn>
                  <a:cxn ang="0">
                    <a:pos x="connsiteX2" y="connsiteY2"/>
                  </a:cxn>
                  <a:cxn ang="0">
                    <a:pos x="connsiteX3" y="connsiteY3"/>
                  </a:cxn>
                </a:cxnLst>
                <a:rect l="l" t="t" r="r" b="b"/>
                <a:pathLst>
                  <a:path w="7408" h="66692">
                    <a:moveTo>
                      <a:pt x="0" y="0"/>
                    </a:moveTo>
                    <a:lnTo>
                      <a:pt x="7408" y="0"/>
                    </a:lnTo>
                    <a:lnTo>
                      <a:pt x="7408" y="66693"/>
                    </a:lnTo>
                    <a:lnTo>
                      <a:pt x="0" y="66693"/>
                    </a:lnTo>
                    <a:close/>
                  </a:path>
                </a:pathLst>
              </a:custGeom>
              <a:solidFill>
                <a:srgbClr val="FFFFFF"/>
              </a:solidFill>
              <a:ln w="6191"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AA066A3C-C8E4-81F6-7D01-28284C7EFBBE}"/>
                  </a:ext>
                </a:extLst>
              </p:cNvPr>
              <p:cNvSpPr/>
              <p:nvPr/>
            </p:nvSpPr>
            <p:spPr>
              <a:xfrm>
                <a:off x="5362461" y="5566555"/>
                <a:ext cx="7408" cy="66692"/>
              </a:xfrm>
              <a:custGeom>
                <a:avLst/>
                <a:gdLst>
                  <a:gd name="connsiteX0" fmla="*/ 0 w 7408"/>
                  <a:gd name="connsiteY0" fmla="*/ 0 h 66692"/>
                  <a:gd name="connsiteX1" fmla="*/ 7408 w 7408"/>
                  <a:gd name="connsiteY1" fmla="*/ 0 h 66692"/>
                  <a:gd name="connsiteX2" fmla="*/ 7408 w 7408"/>
                  <a:gd name="connsiteY2" fmla="*/ 66693 h 66692"/>
                  <a:gd name="connsiteX3" fmla="*/ 0 w 7408"/>
                  <a:gd name="connsiteY3" fmla="*/ 66693 h 66692"/>
                </a:gdLst>
                <a:ahLst/>
                <a:cxnLst>
                  <a:cxn ang="0">
                    <a:pos x="connsiteX0" y="connsiteY0"/>
                  </a:cxn>
                  <a:cxn ang="0">
                    <a:pos x="connsiteX1" y="connsiteY1"/>
                  </a:cxn>
                  <a:cxn ang="0">
                    <a:pos x="connsiteX2" y="connsiteY2"/>
                  </a:cxn>
                  <a:cxn ang="0">
                    <a:pos x="connsiteX3" y="connsiteY3"/>
                  </a:cxn>
                </a:cxnLst>
                <a:rect l="l" t="t" r="r" b="b"/>
                <a:pathLst>
                  <a:path w="7408" h="66692">
                    <a:moveTo>
                      <a:pt x="0" y="0"/>
                    </a:moveTo>
                    <a:lnTo>
                      <a:pt x="7408" y="0"/>
                    </a:lnTo>
                    <a:lnTo>
                      <a:pt x="7408" y="66693"/>
                    </a:lnTo>
                    <a:lnTo>
                      <a:pt x="0" y="66693"/>
                    </a:lnTo>
                    <a:close/>
                  </a:path>
                </a:pathLst>
              </a:custGeom>
              <a:solidFill>
                <a:srgbClr val="FFFFFF"/>
              </a:solidFill>
              <a:ln w="6191"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2466E873-475E-EB57-0726-9B68A5CA0E46}"/>
                  </a:ext>
                </a:extLst>
              </p:cNvPr>
              <p:cNvSpPr/>
              <p:nvPr/>
            </p:nvSpPr>
            <p:spPr>
              <a:xfrm>
                <a:off x="5399514" y="5566555"/>
                <a:ext cx="7408" cy="118562"/>
              </a:xfrm>
              <a:custGeom>
                <a:avLst/>
                <a:gdLst>
                  <a:gd name="connsiteX0" fmla="*/ 0 w 7408"/>
                  <a:gd name="connsiteY0" fmla="*/ 0 h 118562"/>
                  <a:gd name="connsiteX1" fmla="*/ 7408 w 7408"/>
                  <a:gd name="connsiteY1" fmla="*/ 0 h 118562"/>
                  <a:gd name="connsiteX2" fmla="*/ 7408 w 7408"/>
                  <a:gd name="connsiteY2" fmla="*/ 118562 h 118562"/>
                  <a:gd name="connsiteX3" fmla="*/ 0 w 7408"/>
                  <a:gd name="connsiteY3" fmla="*/ 118562 h 118562"/>
                </a:gdLst>
                <a:ahLst/>
                <a:cxnLst>
                  <a:cxn ang="0">
                    <a:pos x="connsiteX0" y="connsiteY0"/>
                  </a:cxn>
                  <a:cxn ang="0">
                    <a:pos x="connsiteX1" y="connsiteY1"/>
                  </a:cxn>
                  <a:cxn ang="0">
                    <a:pos x="connsiteX2" y="connsiteY2"/>
                  </a:cxn>
                  <a:cxn ang="0">
                    <a:pos x="connsiteX3" y="connsiteY3"/>
                  </a:cxn>
                </a:cxnLst>
                <a:rect l="l" t="t" r="r" b="b"/>
                <a:pathLst>
                  <a:path w="7408" h="118562">
                    <a:moveTo>
                      <a:pt x="0" y="0"/>
                    </a:moveTo>
                    <a:lnTo>
                      <a:pt x="7408" y="0"/>
                    </a:lnTo>
                    <a:lnTo>
                      <a:pt x="7408" y="118562"/>
                    </a:lnTo>
                    <a:lnTo>
                      <a:pt x="0" y="118562"/>
                    </a:lnTo>
                    <a:close/>
                  </a:path>
                </a:pathLst>
              </a:custGeom>
              <a:solidFill>
                <a:srgbClr val="FFFFFF"/>
              </a:solidFill>
              <a:ln w="6191"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58383F27-7748-95C1-689D-C3485390F7FF}"/>
                  </a:ext>
                </a:extLst>
              </p:cNvPr>
              <p:cNvSpPr/>
              <p:nvPr/>
            </p:nvSpPr>
            <p:spPr>
              <a:xfrm>
                <a:off x="5436568" y="5566555"/>
                <a:ext cx="7408" cy="66692"/>
              </a:xfrm>
              <a:custGeom>
                <a:avLst/>
                <a:gdLst>
                  <a:gd name="connsiteX0" fmla="*/ 0 w 7408"/>
                  <a:gd name="connsiteY0" fmla="*/ 0 h 66692"/>
                  <a:gd name="connsiteX1" fmla="*/ 7408 w 7408"/>
                  <a:gd name="connsiteY1" fmla="*/ 0 h 66692"/>
                  <a:gd name="connsiteX2" fmla="*/ 7408 w 7408"/>
                  <a:gd name="connsiteY2" fmla="*/ 66693 h 66692"/>
                  <a:gd name="connsiteX3" fmla="*/ 0 w 7408"/>
                  <a:gd name="connsiteY3" fmla="*/ 66693 h 66692"/>
                </a:gdLst>
                <a:ahLst/>
                <a:cxnLst>
                  <a:cxn ang="0">
                    <a:pos x="connsiteX0" y="connsiteY0"/>
                  </a:cxn>
                  <a:cxn ang="0">
                    <a:pos x="connsiteX1" y="connsiteY1"/>
                  </a:cxn>
                  <a:cxn ang="0">
                    <a:pos x="connsiteX2" y="connsiteY2"/>
                  </a:cxn>
                  <a:cxn ang="0">
                    <a:pos x="connsiteX3" y="connsiteY3"/>
                  </a:cxn>
                </a:cxnLst>
                <a:rect l="l" t="t" r="r" b="b"/>
                <a:pathLst>
                  <a:path w="7408" h="66692">
                    <a:moveTo>
                      <a:pt x="0" y="0"/>
                    </a:moveTo>
                    <a:lnTo>
                      <a:pt x="7408" y="0"/>
                    </a:lnTo>
                    <a:lnTo>
                      <a:pt x="7408" y="66693"/>
                    </a:lnTo>
                    <a:lnTo>
                      <a:pt x="0" y="66693"/>
                    </a:lnTo>
                    <a:close/>
                  </a:path>
                </a:pathLst>
              </a:custGeom>
              <a:solidFill>
                <a:srgbClr val="FFFFFF"/>
              </a:solidFill>
              <a:ln w="6191"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3A55B30E-78F9-21CB-50F1-8B86BD575E04}"/>
                  </a:ext>
                </a:extLst>
              </p:cNvPr>
              <p:cNvSpPr/>
              <p:nvPr/>
            </p:nvSpPr>
            <p:spPr>
              <a:xfrm>
                <a:off x="5473615" y="5566555"/>
                <a:ext cx="7408" cy="66692"/>
              </a:xfrm>
              <a:custGeom>
                <a:avLst/>
                <a:gdLst>
                  <a:gd name="connsiteX0" fmla="*/ 0 w 7408"/>
                  <a:gd name="connsiteY0" fmla="*/ 0 h 66692"/>
                  <a:gd name="connsiteX1" fmla="*/ 7408 w 7408"/>
                  <a:gd name="connsiteY1" fmla="*/ 0 h 66692"/>
                  <a:gd name="connsiteX2" fmla="*/ 7408 w 7408"/>
                  <a:gd name="connsiteY2" fmla="*/ 66693 h 66692"/>
                  <a:gd name="connsiteX3" fmla="*/ 0 w 7408"/>
                  <a:gd name="connsiteY3" fmla="*/ 66693 h 66692"/>
                </a:gdLst>
                <a:ahLst/>
                <a:cxnLst>
                  <a:cxn ang="0">
                    <a:pos x="connsiteX0" y="connsiteY0"/>
                  </a:cxn>
                  <a:cxn ang="0">
                    <a:pos x="connsiteX1" y="connsiteY1"/>
                  </a:cxn>
                  <a:cxn ang="0">
                    <a:pos x="connsiteX2" y="connsiteY2"/>
                  </a:cxn>
                  <a:cxn ang="0">
                    <a:pos x="connsiteX3" y="connsiteY3"/>
                  </a:cxn>
                </a:cxnLst>
                <a:rect l="l" t="t" r="r" b="b"/>
                <a:pathLst>
                  <a:path w="7408" h="66692">
                    <a:moveTo>
                      <a:pt x="0" y="0"/>
                    </a:moveTo>
                    <a:lnTo>
                      <a:pt x="7408" y="0"/>
                    </a:lnTo>
                    <a:lnTo>
                      <a:pt x="7408" y="66693"/>
                    </a:lnTo>
                    <a:lnTo>
                      <a:pt x="0" y="66693"/>
                    </a:lnTo>
                    <a:close/>
                  </a:path>
                </a:pathLst>
              </a:custGeom>
              <a:solidFill>
                <a:srgbClr val="FFFFFF"/>
              </a:solidFill>
              <a:ln w="6191"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EE30F16B-4F9D-2EE1-8D68-240A2AACEA6B}"/>
                  </a:ext>
                </a:extLst>
              </p:cNvPr>
              <p:cNvSpPr/>
              <p:nvPr/>
            </p:nvSpPr>
            <p:spPr>
              <a:xfrm>
                <a:off x="5510668" y="5566555"/>
                <a:ext cx="7408" cy="66692"/>
              </a:xfrm>
              <a:custGeom>
                <a:avLst/>
                <a:gdLst>
                  <a:gd name="connsiteX0" fmla="*/ 0 w 7408"/>
                  <a:gd name="connsiteY0" fmla="*/ 0 h 66692"/>
                  <a:gd name="connsiteX1" fmla="*/ 7408 w 7408"/>
                  <a:gd name="connsiteY1" fmla="*/ 0 h 66692"/>
                  <a:gd name="connsiteX2" fmla="*/ 7408 w 7408"/>
                  <a:gd name="connsiteY2" fmla="*/ 66693 h 66692"/>
                  <a:gd name="connsiteX3" fmla="*/ 0 w 7408"/>
                  <a:gd name="connsiteY3" fmla="*/ 66693 h 66692"/>
                </a:gdLst>
                <a:ahLst/>
                <a:cxnLst>
                  <a:cxn ang="0">
                    <a:pos x="connsiteX0" y="connsiteY0"/>
                  </a:cxn>
                  <a:cxn ang="0">
                    <a:pos x="connsiteX1" y="connsiteY1"/>
                  </a:cxn>
                  <a:cxn ang="0">
                    <a:pos x="connsiteX2" y="connsiteY2"/>
                  </a:cxn>
                  <a:cxn ang="0">
                    <a:pos x="connsiteX3" y="connsiteY3"/>
                  </a:cxn>
                </a:cxnLst>
                <a:rect l="l" t="t" r="r" b="b"/>
                <a:pathLst>
                  <a:path w="7408" h="66692">
                    <a:moveTo>
                      <a:pt x="0" y="0"/>
                    </a:moveTo>
                    <a:lnTo>
                      <a:pt x="7408" y="0"/>
                    </a:lnTo>
                    <a:lnTo>
                      <a:pt x="7408" y="66693"/>
                    </a:lnTo>
                    <a:lnTo>
                      <a:pt x="0" y="66693"/>
                    </a:lnTo>
                    <a:close/>
                  </a:path>
                </a:pathLst>
              </a:custGeom>
              <a:solidFill>
                <a:srgbClr val="FFFFFF"/>
              </a:solidFill>
              <a:ln w="6191"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796E7A56-4977-210E-A6E9-C4087D047DC5}"/>
                  </a:ext>
                </a:extLst>
              </p:cNvPr>
              <p:cNvSpPr/>
              <p:nvPr/>
            </p:nvSpPr>
            <p:spPr>
              <a:xfrm>
                <a:off x="5547716" y="5566555"/>
                <a:ext cx="7408" cy="118562"/>
              </a:xfrm>
              <a:custGeom>
                <a:avLst/>
                <a:gdLst>
                  <a:gd name="connsiteX0" fmla="*/ 0 w 7408"/>
                  <a:gd name="connsiteY0" fmla="*/ 0 h 118562"/>
                  <a:gd name="connsiteX1" fmla="*/ 7408 w 7408"/>
                  <a:gd name="connsiteY1" fmla="*/ 0 h 118562"/>
                  <a:gd name="connsiteX2" fmla="*/ 7408 w 7408"/>
                  <a:gd name="connsiteY2" fmla="*/ 118562 h 118562"/>
                  <a:gd name="connsiteX3" fmla="*/ 0 w 7408"/>
                  <a:gd name="connsiteY3" fmla="*/ 118562 h 118562"/>
                </a:gdLst>
                <a:ahLst/>
                <a:cxnLst>
                  <a:cxn ang="0">
                    <a:pos x="connsiteX0" y="connsiteY0"/>
                  </a:cxn>
                  <a:cxn ang="0">
                    <a:pos x="connsiteX1" y="connsiteY1"/>
                  </a:cxn>
                  <a:cxn ang="0">
                    <a:pos x="connsiteX2" y="connsiteY2"/>
                  </a:cxn>
                  <a:cxn ang="0">
                    <a:pos x="connsiteX3" y="connsiteY3"/>
                  </a:cxn>
                </a:cxnLst>
                <a:rect l="l" t="t" r="r" b="b"/>
                <a:pathLst>
                  <a:path w="7408" h="118562">
                    <a:moveTo>
                      <a:pt x="0" y="0"/>
                    </a:moveTo>
                    <a:lnTo>
                      <a:pt x="7408" y="0"/>
                    </a:lnTo>
                    <a:lnTo>
                      <a:pt x="7408" y="118562"/>
                    </a:lnTo>
                    <a:lnTo>
                      <a:pt x="0" y="118562"/>
                    </a:lnTo>
                    <a:close/>
                  </a:path>
                </a:pathLst>
              </a:custGeom>
              <a:solidFill>
                <a:srgbClr val="FFFFFF"/>
              </a:solidFill>
              <a:ln w="6191"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C2401539-D51B-973A-ED4B-96ADD301D152}"/>
                  </a:ext>
                </a:extLst>
              </p:cNvPr>
              <p:cNvSpPr/>
              <p:nvPr/>
            </p:nvSpPr>
            <p:spPr>
              <a:xfrm>
                <a:off x="5584769" y="5566555"/>
                <a:ext cx="7408" cy="66692"/>
              </a:xfrm>
              <a:custGeom>
                <a:avLst/>
                <a:gdLst>
                  <a:gd name="connsiteX0" fmla="*/ 0 w 7408"/>
                  <a:gd name="connsiteY0" fmla="*/ 0 h 66692"/>
                  <a:gd name="connsiteX1" fmla="*/ 7408 w 7408"/>
                  <a:gd name="connsiteY1" fmla="*/ 0 h 66692"/>
                  <a:gd name="connsiteX2" fmla="*/ 7408 w 7408"/>
                  <a:gd name="connsiteY2" fmla="*/ 66693 h 66692"/>
                  <a:gd name="connsiteX3" fmla="*/ 0 w 7408"/>
                  <a:gd name="connsiteY3" fmla="*/ 66693 h 66692"/>
                </a:gdLst>
                <a:ahLst/>
                <a:cxnLst>
                  <a:cxn ang="0">
                    <a:pos x="connsiteX0" y="connsiteY0"/>
                  </a:cxn>
                  <a:cxn ang="0">
                    <a:pos x="connsiteX1" y="connsiteY1"/>
                  </a:cxn>
                  <a:cxn ang="0">
                    <a:pos x="connsiteX2" y="connsiteY2"/>
                  </a:cxn>
                  <a:cxn ang="0">
                    <a:pos x="connsiteX3" y="connsiteY3"/>
                  </a:cxn>
                </a:cxnLst>
                <a:rect l="l" t="t" r="r" b="b"/>
                <a:pathLst>
                  <a:path w="7408" h="66692">
                    <a:moveTo>
                      <a:pt x="0" y="0"/>
                    </a:moveTo>
                    <a:lnTo>
                      <a:pt x="7408" y="0"/>
                    </a:lnTo>
                    <a:lnTo>
                      <a:pt x="7408" y="66693"/>
                    </a:lnTo>
                    <a:lnTo>
                      <a:pt x="0" y="66693"/>
                    </a:lnTo>
                    <a:close/>
                  </a:path>
                </a:pathLst>
              </a:custGeom>
              <a:solidFill>
                <a:srgbClr val="FFFFFF"/>
              </a:solidFill>
              <a:ln w="6191"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14C38A95-360A-A5FA-68F8-7D41A2D7764F}"/>
                  </a:ext>
                </a:extLst>
              </p:cNvPr>
              <p:cNvSpPr/>
              <p:nvPr/>
            </p:nvSpPr>
            <p:spPr>
              <a:xfrm>
                <a:off x="5621823" y="5566555"/>
                <a:ext cx="7408" cy="66692"/>
              </a:xfrm>
              <a:custGeom>
                <a:avLst/>
                <a:gdLst>
                  <a:gd name="connsiteX0" fmla="*/ 0 w 7408"/>
                  <a:gd name="connsiteY0" fmla="*/ 0 h 66692"/>
                  <a:gd name="connsiteX1" fmla="*/ 7408 w 7408"/>
                  <a:gd name="connsiteY1" fmla="*/ 0 h 66692"/>
                  <a:gd name="connsiteX2" fmla="*/ 7408 w 7408"/>
                  <a:gd name="connsiteY2" fmla="*/ 66693 h 66692"/>
                  <a:gd name="connsiteX3" fmla="*/ 0 w 7408"/>
                  <a:gd name="connsiteY3" fmla="*/ 66693 h 66692"/>
                </a:gdLst>
                <a:ahLst/>
                <a:cxnLst>
                  <a:cxn ang="0">
                    <a:pos x="connsiteX0" y="connsiteY0"/>
                  </a:cxn>
                  <a:cxn ang="0">
                    <a:pos x="connsiteX1" y="connsiteY1"/>
                  </a:cxn>
                  <a:cxn ang="0">
                    <a:pos x="connsiteX2" y="connsiteY2"/>
                  </a:cxn>
                  <a:cxn ang="0">
                    <a:pos x="connsiteX3" y="connsiteY3"/>
                  </a:cxn>
                </a:cxnLst>
                <a:rect l="l" t="t" r="r" b="b"/>
                <a:pathLst>
                  <a:path w="7408" h="66692">
                    <a:moveTo>
                      <a:pt x="0" y="0"/>
                    </a:moveTo>
                    <a:lnTo>
                      <a:pt x="7408" y="0"/>
                    </a:lnTo>
                    <a:lnTo>
                      <a:pt x="7408" y="66693"/>
                    </a:lnTo>
                    <a:lnTo>
                      <a:pt x="0" y="66693"/>
                    </a:lnTo>
                    <a:close/>
                  </a:path>
                </a:pathLst>
              </a:custGeom>
              <a:solidFill>
                <a:srgbClr val="FFFFFF"/>
              </a:solidFill>
              <a:ln w="6191"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C2D31B15-9496-CE9D-B89D-7A095C338BD2}"/>
                  </a:ext>
                </a:extLst>
              </p:cNvPr>
              <p:cNvSpPr/>
              <p:nvPr/>
            </p:nvSpPr>
            <p:spPr>
              <a:xfrm>
                <a:off x="5658870" y="5566555"/>
                <a:ext cx="7408" cy="66692"/>
              </a:xfrm>
              <a:custGeom>
                <a:avLst/>
                <a:gdLst>
                  <a:gd name="connsiteX0" fmla="*/ 0 w 7408"/>
                  <a:gd name="connsiteY0" fmla="*/ 0 h 66692"/>
                  <a:gd name="connsiteX1" fmla="*/ 7408 w 7408"/>
                  <a:gd name="connsiteY1" fmla="*/ 0 h 66692"/>
                  <a:gd name="connsiteX2" fmla="*/ 7408 w 7408"/>
                  <a:gd name="connsiteY2" fmla="*/ 66693 h 66692"/>
                  <a:gd name="connsiteX3" fmla="*/ 0 w 7408"/>
                  <a:gd name="connsiteY3" fmla="*/ 66693 h 66692"/>
                </a:gdLst>
                <a:ahLst/>
                <a:cxnLst>
                  <a:cxn ang="0">
                    <a:pos x="connsiteX0" y="connsiteY0"/>
                  </a:cxn>
                  <a:cxn ang="0">
                    <a:pos x="connsiteX1" y="connsiteY1"/>
                  </a:cxn>
                  <a:cxn ang="0">
                    <a:pos x="connsiteX2" y="connsiteY2"/>
                  </a:cxn>
                  <a:cxn ang="0">
                    <a:pos x="connsiteX3" y="connsiteY3"/>
                  </a:cxn>
                </a:cxnLst>
                <a:rect l="l" t="t" r="r" b="b"/>
                <a:pathLst>
                  <a:path w="7408" h="66692">
                    <a:moveTo>
                      <a:pt x="0" y="0"/>
                    </a:moveTo>
                    <a:lnTo>
                      <a:pt x="7408" y="0"/>
                    </a:lnTo>
                    <a:lnTo>
                      <a:pt x="7408" y="66693"/>
                    </a:lnTo>
                    <a:lnTo>
                      <a:pt x="0" y="66693"/>
                    </a:lnTo>
                    <a:close/>
                  </a:path>
                </a:pathLst>
              </a:custGeom>
              <a:solidFill>
                <a:srgbClr val="FFFFFF"/>
              </a:solidFill>
              <a:ln w="6191"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B1848BF7-DDCA-1A9B-0A42-11462249C039}"/>
                  </a:ext>
                </a:extLst>
              </p:cNvPr>
              <p:cNvSpPr/>
              <p:nvPr/>
            </p:nvSpPr>
            <p:spPr>
              <a:xfrm>
                <a:off x="5695923" y="5566555"/>
                <a:ext cx="7408" cy="118562"/>
              </a:xfrm>
              <a:custGeom>
                <a:avLst/>
                <a:gdLst>
                  <a:gd name="connsiteX0" fmla="*/ 0 w 7408"/>
                  <a:gd name="connsiteY0" fmla="*/ 0 h 118562"/>
                  <a:gd name="connsiteX1" fmla="*/ 7408 w 7408"/>
                  <a:gd name="connsiteY1" fmla="*/ 0 h 118562"/>
                  <a:gd name="connsiteX2" fmla="*/ 7408 w 7408"/>
                  <a:gd name="connsiteY2" fmla="*/ 118562 h 118562"/>
                  <a:gd name="connsiteX3" fmla="*/ 0 w 7408"/>
                  <a:gd name="connsiteY3" fmla="*/ 118562 h 118562"/>
                </a:gdLst>
                <a:ahLst/>
                <a:cxnLst>
                  <a:cxn ang="0">
                    <a:pos x="connsiteX0" y="connsiteY0"/>
                  </a:cxn>
                  <a:cxn ang="0">
                    <a:pos x="connsiteX1" y="connsiteY1"/>
                  </a:cxn>
                  <a:cxn ang="0">
                    <a:pos x="connsiteX2" y="connsiteY2"/>
                  </a:cxn>
                  <a:cxn ang="0">
                    <a:pos x="connsiteX3" y="connsiteY3"/>
                  </a:cxn>
                </a:cxnLst>
                <a:rect l="l" t="t" r="r" b="b"/>
                <a:pathLst>
                  <a:path w="7408" h="118562">
                    <a:moveTo>
                      <a:pt x="0" y="0"/>
                    </a:moveTo>
                    <a:lnTo>
                      <a:pt x="7408" y="0"/>
                    </a:lnTo>
                    <a:lnTo>
                      <a:pt x="7408" y="118562"/>
                    </a:lnTo>
                    <a:lnTo>
                      <a:pt x="0" y="118562"/>
                    </a:lnTo>
                    <a:close/>
                  </a:path>
                </a:pathLst>
              </a:custGeom>
              <a:solidFill>
                <a:srgbClr val="FFFFFF"/>
              </a:solidFill>
              <a:ln w="6191"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DACC8AEA-38A6-E79C-799B-AE30F6D7F914}"/>
                  </a:ext>
                </a:extLst>
              </p:cNvPr>
              <p:cNvSpPr/>
              <p:nvPr/>
            </p:nvSpPr>
            <p:spPr>
              <a:xfrm>
                <a:off x="5732971" y="5566555"/>
                <a:ext cx="7408" cy="66692"/>
              </a:xfrm>
              <a:custGeom>
                <a:avLst/>
                <a:gdLst>
                  <a:gd name="connsiteX0" fmla="*/ 0 w 7408"/>
                  <a:gd name="connsiteY0" fmla="*/ 0 h 66692"/>
                  <a:gd name="connsiteX1" fmla="*/ 7408 w 7408"/>
                  <a:gd name="connsiteY1" fmla="*/ 0 h 66692"/>
                  <a:gd name="connsiteX2" fmla="*/ 7408 w 7408"/>
                  <a:gd name="connsiteY2" fmla="*/ 66693 h 66692"/>
                  <a:gd name="connsiteX3" fmla="*/ 0 w 7408"/>
                  <a:gd name="connsiteY3" fmla="*/ 66693 h 66692"/>
                </a:gdLst>
                <a:ahLst/>
                <a:cxnLst>
                  <a:cxn ang="0">
                    <a:pos x="connsiteX0" y="connsiteY0"/>
                  </a:cxn>
                  <a:cxn ang="0">
                    <a:pos x="connsiteX1" y="connsiteY1"/>
                  </a:cxn>
                  <a:cxn ang="0">
                    <a:pos x="connsiteX2" y="connsiteY2"/>
                  </a:cxn>
                  <a:cxn ang="0">
                    <a:pos x="connsiteX3" y="connsiteY3"/>
                  </a:cxn>
                </a:cxnLst>
                <a:rect l="l" t="t" r="r" b="b"/>
                <a:pathLst>
                  <a:path w="7408" h="66692">
                    <a:moveTo>
                      <a:pt x="0" y="0"/>
                    </a:moveTo>
                    <a:lnTo>
                      <a:pt x="7408" y="0"/>
                    </a:lnTo>
                    <a:lnTo>
                      <a:pt x="7408" y="66693"/>
                    </a:lnTo>
                    <a:lnTo>
                      <a:pt x="0" y="66693"/>
                    </a:lnTo>
                    <a:close/>
                  </a:path>
                </a:pathLst>
              </a:custGeom>
              <a:solidFill>
                <a:srgbClr val="FFFFFF"/>
              </a:solidFill>
              <a:ln w="6191"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D4CB1936-CA2C-F1BE-86C2-189B79491784}"/>
                  </a:ext>
                </a:extLst>
              </p:cNvPr>
              <p:cNvSpPr/>
              <p:nvPr/>
            </p:nvSpPr>
            <p:spPr>
              <a:xfrm>
                <a:off x="5770024" y="5566555"/>
                <a:ext cx="7408" cy="66692"/>
              </a:xfrm>
              <a:custGeom>
                <a:avLst/>
                <a:gdLst>
                  <a:gd name="connsiteX0" fmla="*/ 0 w 7408"/>
                  <a:gd name="connsiteY0" fmla="*/ 0 h 66692"/>
                  <a:gd name="connsiteX1" fmla="*/ 7408 w 7408"/>
                  <a:gd name="connsiteY1" fmla="*/ 0 h 66692"/>
                  <a:gd name="connsiteX2" fmla="*/ 7408 w 7408"/>
                  <a:gd name="connsiteY2" fmla="*/ 66693 h 66692"/>
                  <a:gd name="connsiteX3" fmla="*/ 0 w 7408"/>
                  <a:gd name="connsiteY3" fmla="*/ 66693 h 66692"/>
                </a:gdLst>
                <a:ahLst/>
                <a:cxnLst>
                  <a:cxn ang="0">
                    <a:pos x="connsiteX0" y="connsiteY0"/>
                  </a:cxn>
                  <a:cxn ang="0">
                    <a:pos x="connsiteX1" y="connsiteY1"/>
                  </a:cxn>
                  <a:cxn ang="0">
                    <a:pos x="connsiteX2" y="connsiteY2"/>
                  </a:cxn>
                  <a:cxn ang="0">
                    <a:pos x="connsiteX3" y="connsiteY3"/>
                  </a:cxn>
                </a:cxnLst>
                <a:rect l="l" t="t" r="r" b="b"/>
                <a:pathLst>
                  <a:path w="7408" h="66692">
                    <a:moveTo>
                      <a:pt x="0" y="0"/>
                    </a:moveTo>
                    <a:lnTo>
                      <a:pt x="7408" y="0"/>
                    </a:lnTo>
                    <a:lnTo>
                      <a:pt x="7408" y="66693"/>
                    </a:lnTo>
                    <a:lnTo>
                      <a:pt x="0" y="66693"/>
                    </a:lnTo>
                    <a:close/>
                  </a:path>
                </a:pathLst>
              </a:custGeom>
              <a:solidFill>
                <a:srgbClr val="FFFFFF"/>
              </a:solidFill>
              <a:ln w="6191"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54A8A841-BD26-CDBD-9936-4EBA4E315425}"/>
                  </a:ext>
                </a:extLst>
              </p:cNvPr>
              <p:cNvSpPr/>
              <p:nvPr/>
            </p:nvSpPr>
            <p:spPr>
              <a:xfrm>
                <a:off x="5807078" y="5566555"/>
                <a:ext cx="7408" cy="66692"/>
              </a:xfrm>
              <a:custGeom>
                <a:avLst/>
                <a:gdLst>
                  <a:gd name="connsiteX0" fmla="*/ 0 w 7408"/>
                  <a:gd name="connsiteY0" fmla="*/ 0 h 66692"/>
                  <a:gd name="connsiteX1" fmla="*/ 7408 w 7408"/>
                  <a:gd name="connsiteY1" fmla="*/ 0 h 66692"/>
                  <a:gd name="connsiteX2" fmla="*/ 7408 w 7408"/>
                  <a:gd name="connsiteY2" fmla="*/ 66693 h 66692"/>
                  <a:gd name="connsiteX3" fmla="*/ 0 w 7408"/>
                  <a:gd name="connsiteY3" fmla="*/ 66693 h 66692"/>
                </a:gdLst>
                <a:ahLst/>
                <a:cxnLst>
                  <a:cxn ang="0">
                    <a:pos x="connsiteX0" y="connsiteY0"/>
                  </a:cxn>
                  <a:cxn ang="0">
                    <a:pos x="connsiteX1" y="connsiteY1"/>
                  </a:cxn>
                  <a:cxn ang="0">
                    <a:pos x="connsiteX2" y="connsiteY2"/>
                  </a:cxn>
                  <a:cxn ang="0">
                    <a:pos x="connsiteX3" y="connsiteY3"/>
                  </a:cxn>
                </a:cxnLst>
                <a:rect l="l" t="t" r="r" b="b"/>
                <a:pathLst>
                  <a:path w="7408" h="66692">
                    <a:moveTo>
                      <a:pt x="0" y="0"/>
                    </a:moveTo>
                    <a:lnTo>
                      <a:pt x="7408" y="0"/>
                    </a:lnTo>
                    <a:lnTo>
                      <a:pt x="7408" y="66693"/>
                    </a:lnTo>
                    <a:lnTo>
                      <a:pt x="0" y="66693"/>
                    </a:lnTo>
                    <a:close/>
                  </a:path>
                </a:pathLst>
              </a:custGeom>
              <a:solidFill>
                <a:srgbClr val="FFFFFF"/>
              </a:solidFill>
              <a:ln w="6191"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9AAB4A7A-52BD-DA03-0283-5B0596CAECA4}"/>
                  </a:ext>
                </a:extLst>
              </p:cNvPr>
              <p:cNvSpPr/>
              <p:nvPr/>
            </p:nvSpPr>
            <p:spPr>
              <a:xfrm>
                <a:off x="5844125" y="5566555"/>
                <a:ext cx="7408" cy="118562"/>
              </a:xfrm>
              <a:custGeom>
                <a:avLst/>
                <a:gdLst>
                  <a:gd name="connsiteX0" fmla="*/ 0 w 7408"/>
                  <a:gd name="connsiteY0" fmla="*/ 0 h 118562"/>
                  <a:gd name="connsiteX1" fmla="*/ 7408 w 7408"/>
                  <a:gd name="connsiteY1" fmla="*/ 0 h 118562"/>
                  <a:gd name="connsiteX2" fmla="*/ 7408 w 7408"/>
                  <a:gd name="connsiteY2" fmla="*/ 118562 h 118562"/>
                  <a:gd name="connsiteX3" fmla="*/ 0 w 7408"/>
                  <a:gd name="connsiteY3" fmla="*/ 118562 h 118562"/>
                </a:gdLst>
                <a:ahLst/>
                <a:cxnLst>
                  <a:cxn ang="0">
                    <a:pos x="connsiteX0" y="connsiteY0"/>
                  </a:cxn>
                  <a:cxn ang="0">
                    <a:pos x="connsiteX1" y="connsiteY1"/>
                  </a:cxn>
                  <a:cxn ang="0">
                    <a:pos x="connsiteX2" y="connsiteY2"/>
                  </a:cxn>
                  <a:cxn ang="0">
                    <a:pos x="connsiteX3" y="connsiteY3"/>
                  </a:cxn>
                </a:cxnLst>
                <a:rect l="l" t="t" r="r" b="b"/>
                <a:pathLst>
                  <a:path w="7408" h="118562">
                    <a:moveTo>
                      <a:pt x="0" y="0"/>
                    </a:moveTo>
                    <a:lnTo>
                      <a:pt x="7408" y="0"/>
                    </a:lnTo>
                    <a:lnTo>
                      <a:pt x="7408" y="118562"/>
                    </a:lnTo>
                    <a:lnTo>
                      <a:pt x="0" y="118562"/>
                    </a:lnTo>
                    <a:close/>
                  </a:path>
                </a:pathLst>
              </a:custGeom>
              <a:solidFill>
                <a:srgbClr val="FFFFFF"/>
              </a:solidFill>
              <a:ln w="6191"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F50FDA7F-2A0F-7E1F-215A-02519BA6B151}"/>
                  </a:ext>
                </a:extLst>
              </p:cNvPr>
              <p:cNvSpPr/>
              <p:nvPr/>
            </p:nvSpPr>
            <p:spPr>
              <a:xfrm>
                <a:off x="5881179" y="5566555"/>
                <a:ext cx="7408" cy="66692"/>
              </a:xfrm>
              <a:custGeom>
                <a:avLst/>
                <a:gdLst>
                  <a:gd name="connsiteX0" fmla="*/ 0 w 7408"/>
                  <a:gd name="connsiteY0" fmla="*/ 0 h 66692"/>
                  <a:gd name="connsiteX1" fmla="*/ 7408 w 7408"/>
                  <a:gd name="connsiteY1" fmla="*/ 0 h 66692"/>
                  <a:gd name="connsiteX2" fmla="*/ 7408 w 7408"/>
                  <a:gd name="connsiteY2" fmla="*/ 66693 h 66692"/>
                  <a:gd name="connsiteX3" fmla="*/ 0 w 7408"/>
                  <a:gd name="connsiteY3" fmla="*/ 66693 h 66692"/>
                </a:gdLst>
                <a:ahLst/>
                <a:cxnLst>
                  <a:cxn ang="0">
                    <a:pos x="connsiteX0" y="connsiteY0"/>
                  </a:cxn>
                  <a:cxn ang="0">
                    <a:pos x="connsiteX1" y="connsiteY1"/>
                  </a:cxn>
                  <a:cxn ang="0">
                    <a:pos x="connsiteX2" y="connsiteY2"/>
                  </a:cxn>
                  <a:cxn ang="0">
                    <a:pos x="connsiteX3" y="connsiteY3"/>
                  </a:cxn>
                </a:cxnLst>
                <a:rect l="l" t="t" r="r" b="b"/>
                <a:pathLst>
                  <a:path w="7408" h="66692">
                    <a:moveTo>
                      <a:pt x="0" y="0"/>
                    </a:moveTo>
                    <a:lnTo>
                      <a:pt x="7408" y="0"/>
                    </a:lnTo>
                    <a:lnTo>
                      <a:pt x="7408" y="66693"/>
                    </a:lnTo>
                    <a:lnTo>
                      <a:pt x="0" y="66693"/>
                    </a:lnTo>
                    <a:close/>
                  </a:path>
                </a:pathLst>
              </a:custGeom>
              <a:solidFill>
                <a:srgbClr val="FFFFFF"/>
              </a:solidFill>
              <a:ln w="6191"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F2CEA514-C50A-A2E9-05B1-62E6957575A4}"/>
                  </a:ext>
                </a:extLst>
              </p:cNvPr>
              <p:cNvSpPr/>
              <p:nvPr/>
            </p:nvSpPr>
            <p:spPr>
              <a:xfrm>
                <a:off x="5918226" y="5566555"/>
                <a:ext cx="7408" cy="66692"/>
              </a:xfrm>
              <a:custGeom>
                <a:avLst/>
                <a:gdLst>
                  <a:gd name="connsiteX0" fmla="*/ 0 w 7408"/>
                  <a:gd name="connsiteY0" fmla="*/ 0 h 66692"/>
                  <a:gd name="connsiteX1" fmla="*/ 7408 w 7408"/>
                  <a:gd name="connsiteY1" fmla="*/ 0 h 66692"/>
                  <a:gd name="connsiteX2" fmla="*/ 7408 w 7408"/>
                  <a:gd name="connsiteY2" fmla="*/ 66693 h 66692"/>
                  <a:gd name="connsiteX3" fmla="*/ 0 w 7408"/>
                  <a:gd name="connsiteY3" fmla="*/ 66693 h 66692"/>
                </a:gdLst>
                <a:ahLst/>
                <a:cxnLst>
                  <a:cxn ang="0">
                    <a:pos x="connsiteX0" y="connsiteY0"/>
                  </a:cxn>
                  <a:cxn ang="0">
                    <a:pos x="connsiteX1" y="connsiteY1"/>
                  </a:cxn>
                  <a:cxn ang="0">
                    <a:pos x="connsiteX2" y="connsiteY2"/>
                  </a:cxn>
                  <a:cxn ang="0">
                    <a:pos x="connsiteX3" y="connsiteY3"/>
                  </a:cxn>
                </a:cxnLst>
                <a:rect l="l" t="t" r="r" b="b"/>
                <a:pathLst>
                  <a:path w="7408" h="66692">
                    <a:moveTo>
                      <a:pt x="0" y="0"/>
                    </a:moveTo>
                    <a:lnTo>
                      <a:pt x="7408" y="0"/>
                    </a:lnTo>
                    <a:lnTo>
                      <a:pt x="7408" y="66693"/>
                    </a:lnTo>
                    <a:lnTo>
                      <a:pt x="0" y="66693"/>
                    </a:lnTo>
                    <a:close/>
                  </a:path>
                </a:pathLst>
              </a:custGeom>
              <a:solidFill>
                <a:srgbClr val="FFFFFF"/>
              </a:solidFill>
              <a:ln w="6191"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0788899D-BB1C-A0C2-6A70-E1407A2AA94A}"/>
                  </a:ext>
                </a:extLst>
              </p:cNvPr>
              <p:cNvSpPr/>
              <p:nvPr/>
            </p:nvSpPr>
            <p:spPr>
              <a:xfrm>
                <a:off x="5955279" y="5566555"/>
                <a:ext cx="7408" cy="66692"/>
              </a:xfrm>
              <a:custGeom>
                <a:avLst/>
                <a:gdLst>
                  <a:gd name="connsiteX0" fmla="*/ 0 w 7408"/>
                  <a:gd name="connsiteY0" fmla="*/ 0 h 66692"/>
                  <a:gd name="connsiteX1" fmla="*/ 7408 w 7408"/>
                  <a:gd name="connsiteY1" fmla="*/ 0 h 66692"/>
                  <a:gd name="connsiteX2" fmla="*/ 7408 w 7408"/>
                  <a:gd name="connsiteY2" fmla="*/ 66693 h 66692"/>
                  <a:gd name="connsiteX3" fmla="*/ 0 w 7408"/>
                  <a:gd name="connsiteY3" fmla="*/ 66693 h 66692"/>
                </a:gdLst>
                <a:ahLst/>
                <a:cxnLst>
                  <a:cxn ang="0">
                    <a:pos x="connsiteX0" y="connsiteY0"/>
                  </a:cxn>
                  <a:cxn ang="0">
                    <a:pos x="connsiteX1" y="connsiteY1"/>
                  </a:cxn>
                  <a:cxn ang="0">
                    <a:pos x="connsiteX2" y="connsiteY2"/>
                  </a:cxn>
                  <a:cxn ang="0">
                    <a:pos x="connsiteX3" y="connsiteY3"/>
                  </a:cxn>
                </a:cxnLst>
                <a:rect l="l" t="t" r="r" b="b"/>
                <a:pathLst>
                  <a:path w="7408" h="66692">
                    <a:moveTo>
                      <a:pt x="0" y="0"/>
                    </a:moveTo>
                    <a:lnTo>
                      <a:pt x="7408" y="0"/>
                    </a:lnTo>
                    <a:lnTo>
                      <a:pt x="7408" y="66693"/>
                    </a:lnTo>
                    <a:lnTo>
                      <a:pt x="0" y="66693"/>
                    </a:lnTo>
                    <a:close/>
                  </a:path>
                </a:pathLst>
              </a:custGeom>
              <a:solidFill>
                <a:srgbClr val="FFFFFF"/>
              </a:solidFill>
              <a:ln w="6191"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32DE1EB8-5545-196A-6577-1EC21AB851A3}"/>
                  </a:ext>
                </a:extLst>
              </p:cNvPr>
              <p:cNvSpPr/>
              <p:nvPr/>
            </p:nvSpPr>
            <p:spPr>
              <a:xfrm>
                <a:off x="5992333" y="5566555"/>
                <a:ext cx="7408" cy="118562"/>
              </a:xfrm>
              <a:custGeom>
                <a:avLst/>
                <a:gdLst>
                  <a:gd name="connsiteX0" fmla="*/ 0 w 7408"/>
                  <a:gd name="connsiteY0" fmla="*/ 0 h 118562"/>
                  <a:gd name="connsiteX1" fmla="*/ 7408 w 7408"/>
                  <a:gd name="connsiteY1" fmla="*/ 0 h 118562"/>
                  <a:gd name="connsiteX2" fmla="*/ 7408 w 7408"/>
                  <a:gd name="connsiteY2" fmla="*/ 118562 h 118562"/>
                  <a:gd name="connsiteX3" fmla="*/ 0 w 7408"/>
                  <a:gd name="connsiteY3" fmla="*/ 118562 h 118562"/>
                </a:gdLst>
                <a:ahLst/>
                <a:cxnLst>
                  <a:cxn ang="0">
                    <a:pos x="connsiteX0" y="connsiteY0"/>
                  </a:cxn>
                  <a:cxn ang="0">
                    <a:pos x="connsiteX1" y="connsiteY1"/>
                  </a:cxn>
                  <a:cxn ang="0">
                    <a:pos x="connsiteX2" y="connsiteY2"/>
                  </a:cxn>
                  <a:cxn ang="0">
                    <a:pos x="connsiteX3" y="connsiteY3"/>
                  </a:cxn>
                </a:cxnLst>
                <a:rect l="l" t="t" r="r" b="b"/>
                <a:pathLst>
                  <a:path w="7408" h="118562">
                    <a:moveTo>
                      <a:pt x="0" y="0"/>
                    </a:moveTo>
                    <a:lnTo>
                      <a:pt x="7408" y="0"/>
                    </a:lnTo>
                    <a:lnTo>
                      <a:pt x="7408" y="118562"/>
                    </a:lnTo>
                    <a:lnTo>
                      <a:pt x="0" y="118562"/>
                    </a:lnTo>
                    <a:close/>
                  </a:path>
                </a:pathLst>
              </a:custGeom>
              <a:solidFill>
                <a:srgbClr val="FFFFFF"/>
              </a:solidFill>
              <a:ln w="6191"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F0248DCE-605D-0C32-F76C-D588CDEB8372}"/>
                  </a:ext>
                </a:extLst>
              </p:cNvPr>
              <p:cNvSpPr/>
              <p:nvPr/>
            </p:nvSpPr>
            <p:spPr>
              <a:xfrm>
                <a:off x="6029380" y="5566555"/>
                <a:ext cx="7408" cy="66692"/>
              </a:xfrm>
              <a:custGeom>
                <a:avLst/>
                <a:gdLst>
                  <a:gd name="connsiteX0" fmla="*/ 0 w 7408"/>
                  <a:gd name="connsiteY0" fmla="*/ 0 h 66692"/>
                  <a:gd name="connsiteX1" fmla="*/ 7408 w 7408"/>
                  <a:gd name="connsiteY1" fmla="*/ 0 h 66692"/>
                  <a:gd name="connsiteX2" fmla="*/ 7408 w 7408"/>
                  <a:gd name="connsiteY2" fmla="*/ 66693 h 66692"/>
                  <a:gd name="connsiteX3" fmla="*/ 0 w 7408"/>
                  <a:gd name="connsiteY3" fmla="*/ 66693 h 66692"/>
                </a:gdLst>
                <a:ahLst/>
                <a:cxnLst>
                  <a:cxn ang="0">
                    <a:pos x="connsiteX0" y="connsiteY0"/>
                  </a:cxn>
                  <a:cxn ang="0">
                    <a:pos x="connsiteX1" y="connsiteY1"/>
                  </a:cxn>
                  <a:cxn ang="0">
                    <a:pos x="connsiteX2" y="connsiteY2"/>
                  </a:cxn>
                  <a:cxn ang="0">
                    <a:pos x="connsiteX3" y="connsiteY3"/>
                  </a:cxn>
                </a:cxnLst>
                <a:rect l="l" t="t" r="r" b="b"/>
                <a:pathLst>
                  <a:path w="7408" h="66692">
                    <a:moveTo>
                      <a:pt x="0" y="0"/>
                    </a:moveTo>
                    <a:lnTo>
                      <a:pt x="7408" y="0"/>
                    </a:lnTo>
                    <a:lnTo>
                      <a:pt x="7408" y="66693"/>
                    </a:lnTo>
                    <a:lnTo>
                      <a:pt x="0" y="66693"/>
                    </a:lnTo>
                    <a:close/>
                  </a:path>
                </a:pathLst>
              </a:custGeom>
              <a:solidFill>
                <a:srgbClr val="FFFFFF"/>
              </a:solidFill>
              <a:ln w="6191"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4B51A808-FB79-6DC8-C8B0-E56CF41FFFAB}"/>
                  </a:ext>
                </a:extLst>
              </p:cNvPr>
              <p:cNvSpPr/>
              <p:nvPr/>
            </p:nvSpPr>
            <p:spPr>
              <a:xfrm>
                <a:off x="6066434" y="5566555"/>
                <a:ext cx="7408" cy="66692"/>
              </a:xfrm>
              <a:custGeom>
                <a:avLst/>
                <a:gdLst>
                  <a:gd name="connsiteX0" fmla="*/ 0 w 7408"/>
                  <a:gd name="connsiteY0" fmla="*/ 0 h 66692"/>
                  <a:gd name="connsiteX1" fmla="*/ 7408 w 7408"/>
                  <a:gd name="connsiteY1" fmla="*/ 0 h 66692"/>
                  <a:gd name="connsiteX2" fmla="*/ 7408 w 7408"/>
                  <a:gd name="connsiteY2" fmla="*/ 66693 h 66692"/>
                  <a:gd name="connsiteX3" fmla="*/ 0 w 7408"/>
                  <a:gd name="connsiteY3" fmla="*/ 66693 h 66692"/>
                </a:gdLst>
                <a:ahLst/>
                <a:cxnLst>
                  <a:cxn ang="0">
                    <a:pos x="connsiteX0" y="connsiteY0"/>
                  </a:cxn>
                  <a:cxn ang="0">
                    <a:pos x="connsiteX1" y="connsiteY1"/>
                  </a:cxn>
                  <a:cxn ang="0">
                    <a:pos x="connsiteX2" y="connsiteY2"/>
                  </a:cxn>
                  <a:cxn ang="0">
                    <a:pos x="connsiteX3" y="connsiteY3"/>
                  </a:cxn>
                </a:cxnLst>
                <a:rect l="l" t="t" r="r" b="b"/>
                <a:pathLst>
                  <a:path w="7408" h="66692">
                    <a:moveTo>
                      <a:pt x="0" y="0"/>
                    </a:moveTo>
                    <a:lnTo>
                      <a:pt x="7408" y="0"/>
                    </a:lnTo>
                    <a:lnTo>
                      <a:pt x="7408" y="66693"/>
                    </a:lnTo>
                    <a:lnTo>
                      <a:pt x="0" y="66693"/>
                    </a:lnTo>
                    <a:close/>
                  </a:path>
                </a:pathLst>
              </a:custGeom>
              <a:solidFill>
                <a:srgbClr val="FFFFFF"/>
              </a:solidFill>
              <a:ln w="6191"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5CCFAD44-8CAE-7F58-CE53-39543BCC5161}"/>
                  </a:ext>
                </a:extLst>
              </p:cNvPr>
              <p:cNvSpPr/>
              <p:nvPr/>
            </p:nvSpPr>
            <p:spPr>
              <a:xfrm>
                <a:off x="6103481" y="5566555"/>
                <a:ext cx="7408" cy="66692"/>
              </a:xfrm>
              <a:custGeom>
                <a:avLst/>
                <a:gdLst>
                  <a:gd name="connsiteX0" fmla="*/ 0 w 7408"/>
                  <a:gd name="connsiteY0" fmla="*/ 0 h 66692"/>
                  <a:gd name="connsiteX1" fmla="*/ 7408 w 7408"/>
                  <a:gd name="connsiteY1" fmla="*/ 0 h 66692"/>
                  <a:gd name="connsiteX2" fmla="*/ 7408 w 7408"/>
                  <a:gd name="connsiteY2" fmla="*/ 66693 h 66692"/>
                  <a:gd name="connsiteX3" fmla="*/ 0 w 7408"/>
                  <a:gd name="connsiteY3" fmla="*/ 66693 h 66692"/>
                </a:gdLst>
                <a:ahLst/>
                <a:cxnLst>
                  <a:cxn ang="0">
                    <a:pos x="connsiteX0" y="connsiteY0"/>
                  </a:cxn>
                  <a:cxn ang="0">
                    <a:pos x="connsiteX1" y="connsiteY1"/>
                  </a:cxn>
                  <a:cxn ang="0">
                    <a:pos x="connsiteX2" y="connsiteY2"/>
                  </a:cxn>
                  <a:cxn ang="0">
                    <a:pos x="connsiteX3" y="connsiteY3"/>
                  </a:cxn>
                </a:cxnLst>
                <a:rect l="l" t="t" r="r" b="b"/>
                <a:pathLst>
                  <a:path w="7408" h="66692">
                    <a:moveTo>
                      <a:pt x="0" y="0"/>
                    </a:moveTo>
                    <a:lnTo>
                      <a:pt x="7408" y="0"/>
                    </a:lnTo>
                    <a:lnTo>
                      <a:pt x="7408" y="66693"/>
                    </a:lnTo>
                    <a:lnTo>
                      <a:pt x="0" y="66693"/>
                    </a:lnTo>
                    <a:close/>
                  </a:path>
                </a:pathLst>
              </a:custGeom>
              <a:solidFill>
                <a:srgbClr val="FFFFFF"/>
              </a:solidFill>
              <a:ln w="6191"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5DCD6BBA-BCE7-1984-4B2A-FA544910B32F}"/>
                  </a:ext>
                </a:extLst>
              </p:cNvPr>
              <p:cNvSpPr/>
              <p:nvPr/>
            </p:nvSpPr>
            <p:spPr>
              <a:xfrm>
                <a:off x="6140534" y="5566555"/>
                <a:ext cx="7408" cy="118562"/>
              </a:xfrm>
              <a:custGeom>
                <a:avLst/>
                <a:gdLst>
                  <a:gd name="connsiteX0" fmla="*/ 0 w 7408"/>
                  <a:gd name="connsiteY0" fmla="*/ 0 h 118562"/>
                  <a:gd name="connsiteX1" fmla="*/ 7408 w 7408"/>
                  <a:gd name="connsiteY1" fmla="*/ 0 h 118562"/>
                  <a:gd name="connsiteX2" fmla="*/ 7408 w 7408"/>
                  <a:gd name="connsiteY2" fmla="*/ 118562 h 118562"/>
                  <a:gd name="connsiteX3" fmla="*/ 0 w 7408"/>
                  <a:gd name="connsiteY3" fmla="*/ 118562 h 118562"/>
                </a:gdLst>
                <a:ahLst/>
                <a:cxnLst>
                  <a:cxn ang="0">
                    <a:pos x="connsiteX0" y="connsiteY0"/>
                  </a:cxn>
                  <a:cxn ang="0">
                    <a:pos x="connsiteX1" y="connsiteY1"/>
                  </a:cxn>
                  <a:cxn ang="0">
                    <a:pos x="connsiteX2" y="connsiteY2"/>
                  </a:cxn>
                  <a:cxn ang="0">
                    <a:pos x="connsiteX3" y="connsiteY3"/>
                  </a:cxn>
                </a:cxnLst>
                <a:rect l="l" t="t" r="r" b="b"/>
                <a:pathLst>
                  <a:path w="7408" h="118562">
                    <a:moveTo>
                      <a:pt x="0" y="0"/>
                    </a:moveTo>
                    <a:lnTo>
                      <a:pt x="7408" y="0"/>
                    </a:lnTo>
                    <a:lnTo>
                      <a:pt x="7408" y="118562"/>
                    </a:lnTo>
                    <a:lnTo>
                      <a:pt x="0" y="118562"/>
                    </a:lnTo>
                    <a:close/>
                  </a:path>
                </a:pathLst>
              </a:custGeom>
              <a:solidFill>
                <a:srgbClr val="FFFFFF"/>
              </a:solidFill>
              <a:ln w="6191"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73A44FCD-87FA-86E1-1F0A-988C6C067ABB}"/>
                  </a:ext>
                </a:extLst>
              </p:cNvPr>
              <p:cNvSpPr/>
              <p:nvPr/>
            </p:nvSpPr>
            <p:spPr>
              <a:xfrm>
                <a:off x="6177588" y="5566555"/>
                <a:ext cx="7408" cy="66692"/>
              </a:xfrm>
              <a:custGeom>
                <a:avLst/>
                <a:gdLst>
                  <a:gd name="connsiteX0" fmla="*/ 0 w 7408"/>
                  <a:gd name="connsiteY0" fmla="*/ 0 h 66692"/>
                  <a:gd name="connsiteX1" fmla="*/ 7408 w 7408"/>
                  <a:gd name="connsiteY1" fmla="*/ 0 h 66692"/>
                  <a:gd name="connsiteX2" fmla="*/ 7408 w 7408"/>
                  <a:gd name="connsiteY2" fmla="*/ 66693 h 66692"/>
                  <a:gd name="connsiteX3" fmla="*/ 0 w 7408"/>
                  <a:gd name="connsiteY3" fmla="*/ 66693 h 66692"/>
                </a:gdLst>
                <a:ahLst/>
                <a:cxnLst>
                  <a:cxn ang="0">
                    <a:pos x="connsiteX0" y="connsiteY0"/>
                  </a:cxn>
                  <a:cxn ang="0">
                    <a:pos x="connsiteX1" y="connsiteY1"/>
                  </a:cxn>
                  <a:cxn ang="0">
                    <a:pos x="connsiteX2" y="connsiteY2"/>
                  </a:cxn>
                  <a:cxn ang="0">
                    <a:pos x="connsiteX3" y="connsiteY3"/>
                  </a:cxn>
                </a:cxnLst>
                <a:rect l="l" t="t" r="r" b="b"/>
                <a:pathLst>
                  <a:path w="7408" h="66692">
                    <a:moveTo>
                      <a:pt x="0" y="0"/>
                    </a:moveTo>
                    <a:lnTo>
                      <a:pt x="7408" y="0"/>
                    </a:lnTo>
                    <a:lnTo>
                      <a:pt x="7408" y="66693"/>
                    </a:lnTo>
                    <a:lnTo>
                      <a:pt x="0" y="66693"/>
                    </a:lnTo>
                    <a:close/>
                  </a:path>
                </a:pathLst>
              </a:custGeom>
              <a:solidFill>
                <a:srgbClr val="FFFFFF"/>
              </a:solidFill>
              <a:ln w="6191"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25494384-0AB2-5E1B-FCBD-423F7020A1C9}"/>
                  </a:ext>
                </a:extLst>
              </p:cNvPr>
              <p:cNvSpPr/>
              <p:nvPr/>
            </p:nvSpPr>
            <p:spPr>
              <a:xfrm>
                <a:off x="6214635" y="5566555"/>
                <a:ext cx="7408" cy="66692"/>
              </a:xfrm>
              <a:custGeom>
                <a:avLst/>
                <a:gdLst>
                  <a:gd name="connsiteX0" fmla="*/ 0 w 7408"/>
                  <a:gd name="connsiteY0" fmla="*/ 0 h 66692"/>
                  <a:gd name="connsiteX1" fmla="*/ 7408 w 7408"/>
                  <a:gd name="connsiteY1" fmla="*/ 0 h 66692"/>
                  <a:gd name="connsiteX2" fmla="*/ 7408 w 7408"/>
                  <a:gd name="connsiteY2" fmla="*/ 66693 h 66692"/>
                  <a:gd name="connsiteX3" fmla="*/ 0 w 7408"/>
                  <a:gd name="connsiteY3" fmla="*/ 66693 h 66692"/>
                </a:gdLst>
                <a:ahLst/>
                <a:cxnLst>
                  <a:cxn ang="0">
                    <a:pos x="connsiteX0" y="connsiteY0"/>
                  </a:cxn>
                  <a:cxn ang="0">
                    <a:pos x="connsiteX1" y="connsiteY1"/>
                  </a:cxn>
                  <a:cxn ang="0">
                    <a:pos x="connsiteX2" y="connsiteY2"/>
                  </a:cxn>
                  <a:cxn ang="0">
                    <a:pos x="connsiteX3" y="connsiteY3"/>
                  </a:cxn>
                </a:cxnLst>
                <a:rect l="l" t="t" r="r" b="b"/>
                <a:pathLst>
                  <a:path w="7408" h="66692">
                    <a:moveTo>
                      <a:pt x="0" y="0"/>
                    </a:moveTo>
                    <a:lnTo>
                      <a:pt x="7408" y="0"/>
                    </a:lnTo>
                    <a:lnTo>
                      <a:pt x="7408" y="66693"/>
                    </a:lnTo>
                    <a:lnTo>
                      <a:pt x="0" y="66693"/>
                    </a:lnTo>
                    <a:close/>
                  </a:path>
                </a:pathLst>
              </a:custGeom>
              <a:solidFill>
                <a:srgbClr val="FFFFFF"/>
              </a:solidFill>
              <a:ln w="6191"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1F41E08B-F8A2-A394-21F3-9D1BD326B702}"/>
                  </a:ext>
                </a:extLst>
              </p:cNvPr>
              <p:cNvSpPr/>
              <p:nvPr/>
            </p:nvSpPr>
            <p:spPr>
              <a:xfrm>
                <a:off x="6251689" y="5566555"/>
                <a:ext cx="7408" cy="66692"/>
              </a:xfrm>
              <a:custGeom>
                <a:avLst/>
                <a:gdLst>
                  <a:gd name="connsiteX0" fmla="*/ 0 w 7408"/>
                  <a:gd name="connsiteY0" fmla="*/ 0 h 66692"/>
                  <a:gd name="connsiteX1" fmla="*/ 7408 w 7408"/>
                  <a:gd name="connsiteY1" fmla="*/ 0 h 66692"/>
                  <a:gd name="connsiteX2" fmla="*/ 7408 w 7408"/>
                  <a:gd name="connsiteY2" fmla="*/ 66693 h 66692"/>
                  <a:gd name="connsiteX3" fmla="*/ 0 w 7408"/>
                  <a:gd name="connsiteY3" fmla="*/ 66693 h 66692"/>
                </a:gdLst>
                <a:ahLst/>
                <a:cxnLst>
                  <a:cxn ang="0">
                    <a:pos x="connsiteX0" y="connsiteY0"/>
                  </a:cxn>
                  <a:cxn ang="0">
                    <a:pos x="connsiteX1" y="connsiteY1"/>
                  </a:cxn>
                  <a:cxn ang="0">
                    <a:pos x="connsiteX2" y="connsiteY2"/>
                  </a:cxn>
                  <a:cxn ang="0">
                    <a:pos x="connsiteX3" y="connsiteY3"/>
                  </a:cxn>
                </a:cxnLst>
                <a:rect l="l" t="t" r="r" b="b"/>
                <a:pathLst>
                  <a:path w="7408" h="66692">
                    <a:moveTo>
                      <a:pt x="0" y="0"/>
                    </a:moveTo>
                    <a:lnTo>
                      <a:pt x="7408" y="0"/>
                    </a:lnTo>
                    <a:lnTo>
                      <a:pt x="7408" y="66693"/>
                    </a:lnTo>
                    <a:lnTo>
                      <a:pt x="0" y="66693"/>
                    </a:lnTo>
                    <a:close/>
                  </a:path>
                </a:pathLst>
              </a:custGeom>
              <a:solidFill>
                <a:srgbClr val="FFFFFF"/>
              </a:solidFill>
              <a:ln w="6191"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A10A90AF-9852-E39E-C0D2-62ABC8D0DDBC}"/>
                  </a:ext>
                </a:extLst>
              </p:cNvPr>
              <p:cNvSpPr/>
              <p:nvPr/>
            </p:nvSpPr>
            <p:spPr>
              <a:xfrm>
                <a:off x="6288736" y="5566555"/>
                <a:ext cx="7408" cy="118562"/>
              </a:xfrm>
              <a:custGeom>
                <a:avLst/>
                <a:gdLst>
                  <a:gd name="connsiteX0" fmla="*/ 0 w 7408"/>
                  <a:gd name="connsiteY0" fmla="*/ 0 h 118562"/>
                  <a:gd name="connsiteX1" fmla="*/ 7408 w 7408"/>
                  <a:gd name="connsiteY1" fmla="*/ 0 h 118562"/>
                  <a:gd name="connsiteX2" fmla="*/ 7408 w 7408"/>
                  <a:gd name="connsiteY2" fmla="*/ 118562 h 118562"/>
                  <a:gd name="connsiteX3" fmla="*/ 0 w 7408"/>
                  <a:gd name="connsiteY3" fmla="*/ 118562 h 118562"/>
                </a:gdLst>
                <a:ahLst/>
                <a:cxnLst>
                  <a:cxn ang="0">
                    <a:pos x="connsiteX0" y="connsiteY0"/>
                  </a:cxn>
                  <a:cxn ang="0">
                    <a:pos x="connsiteX1" y="connsiteY1"/>
                  </a:cxn>
                  <a:cxn ang="0">
                    <a:pos x="connsiteX2" y="connsiteY2"/>
                  </a:cxn>
                  <a:cxn ang="0">
                    <a:pos x="connsiteX3" y="connsiteY3"/>
                  </a:cxn>
                </a:cxnLst>
                <a:rect l="l" t="t" r="r" b="b"/>
                <a:pathLst>
                  <a:path w="7408" h="118562">
                    <a:moveTo>
                      <a:pt x="0" y="0"/>
                    </a:moveTo>
                    <a:lnTo>
                      <a:pt x="7408" y="0"/>
                    </a:lnTo>
                    <a:lnTo>
                      <a:pt x="7408" y="118562"/>
                    </a:lnTo>
                    <a:lnTo>
                      <a:pt x="0" y="118562"/>
                    </a:lnTo>
                    <a:close/>
                  </a:path>
                </a:pathLst>
              </a:custGeom>
              <a:solidFill>
                <a:srgbClr val="FFFFFF"/>
              </a:solidFill>
              <a:ln w="6191"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9C35290A-08AC-EFF5-DCD6-F2E83243AD23}"/>
                  </a:ext>
                </a:extLst>
              </p:cNvPr>
              <p:cNvSpPr/>
              <p:nvPr/>
            </p:nvSpPr>
            <p:spPr>
              <a:xfrm>
                <a:off x="6325790" y="5566555"/>
                <a:ext cx="7408" cy="66692"/>
              </a:xfrm>
              <a:custGeom>
                <a:avLst/>
                <a:gdLst>
                  <a:gd name="connsiteX0" fmla="*/ 0 w 7408"/>
                  <a:gd name="connsiteY0" fmla="*/ 0 h 66692"/>
                  <a:gd name="connsiteX1" fmla="*/ 7408 w 7408"/>
                  <a:gd name="connsiteY1" fmla="*/ 0 h 66692"/>
                  <a:gd name="connsiteX2" fmla="*/ 7408 w 7408"/>
                  <a:gd name="connsiteY2" fmla="*/ 66693 h 66692"/>
                  <a:gd name="connsiteX3" fmla="*/ 0 w 7408"/>
                  <a:gd name="connsiteY3" fmla="*/ 66693 h 66692"/>
                </a:gdLst>
                <a:ahLst/>
                <a:cxnLst>
                  <a:cxn ang="0">
                    <a:pos x="connsiteX0" y="connsiteY0"/>
                  </a:cxn>
                  <a:cxn ang="0">
                    <a:pos x="connsiteX1" y="connsiteY1"/>
                  </a:cxn>
                  <a:cxn ang="0">
                    <a:pos x="connsiteX2" y="connsiteY2"/>
                  </a:cxn>
                  <a:cxn ang="0">
                    <a:pos x="connsiteX3" y="connsiteY3"/>
                  </a:cxn>
                </a:cxnLst>
                <a:rect l="l" t="t" r="r" b="b"/>
                <a:pathLst>
                  <a:path w="7408" h="66692">
                    <a:moveTo>
                      <a:pt x="0" y="0"/>
                    </a:moveTo>
                    <a:lnTo>
                      <a:pt x="7408" y="0"/>
                    </a:lnTo>
                    <a:lnTo>
                      <a:pt x="7408" y="66693"/>
                    </a:lnTo>
                    <a:lnTo>
                      <a:pt x="0" y="66693"/>
                    </a:lnTo>
                    <a:close/>
                  </a:path>
                </a:pathLst>
              </a:custGeom>
              <a:solidFill>
                <a:srgbClr val="FFFFFF"/>
              </a:solidFill>
              <a:ln w="6191"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C0BD08A8-344F-34F7-1DA8-E6F93616E257}"/>
                  </a:ext>
                </a:extLst>
              </p:cNvPr>
              <p:cNvSpPr/>
              <p:nvPr/>
            </p:nvSpPr>
            <p:spPr>
              <a:xfrm>
                <a:off x="6362843" y="5566555"/>
                <a:ext cx="7408" cy="66692"/>
              </a:xfrm>
              <a:custGeom>
                <a:avLst/>
                <a:gdLst>
                  <a:gd name="connsiteX0" fmla="*/ 0 w 7408"/>
                  <a:gd name="connsiteY0" fmla="*/ 0 h 66692"/>
                  <a:gd name="connsiteX1" fmla="*/ 7408 w 7408"/>
                  <a:gd name="connsiteY1" fmla="*/ 0 h 66692"/>
                  <a:gd name="connsiteX2" fmla="*/ 7408 w 7408"/>
                  <a:gd name="connsiteY2" fmla="*/ 66693 h 66692"/>
                  <a:gd name="connsiteX3" fmla="*/ 0 w 7408"/>
                  <a:gd name="connsiteY3" fmla="*/ 66693 h 66692"/>
                </a:gdLst>
                <a:ahLst/>
                <a:cxnLst>
                  <a:cxn ang="0">
                    <a:pos x="connsiteX0" y="connsiteY0"/>
                  </a:cxn>
                  <a:cxn ang="0">
                    <a:pos x="connsiteX1" y="connsiteY1"/>
                  </a:cxn>
                  <a:cxn ang="0">
                    <a:pos x="connsiteX2" y="connsiteY2"/>
                  </a:cxn>
                  <a:cxn ang="0">
                    <a:pos x="connsiteX3" y="connsiteY3"/>
                  </a:cxn>
                </a:cxnLst>
                <a:rect l="l" t="t" r="r" b="b"/>
                <a:pathLst>
                  <a:path w="7408" h="66692">
                    <a:moveTo>
                      <a:pt x="0" y="0"/>
                    </a:moveTo>
                    <a:lnTo>
                      <a:pt x="7408" y="0"/>
                    </a:lnTo>
                    <a:lnTo>
                      <a:pt x="7408" y="66693"/>
                    </a:lnTo>
                    <a:lnTo>
                      <a:pt x="0" y="66693"/>
                    </a:lnTo>
                    <a:close/>
                  </a:path>
                </a:pathLst>
              </a:custGeom>
              <a:solidFill>
                <a:srgbClr val="FFFFFF"/>
              </a:solidFill>
              <a:ln w="6191"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1AB36B68-6F83-852A-53F4-A9D8D946865F}"/>
                  </a:ext>
                </a:extLst>
              </p:cNvPr>
              <p:cNvSpPr/>
              <p:nvPr/>
            </p:nvSpPr>
            <p:spPr>
              <a:xfrm>
                <a:off x="6399890" y="5566555"/>
                <a:ext cx="7408" cy="66692"/>
              </a:xfrm>
              <a:custGeom>
                <a:avLst/>
                <a:gdLst>
                  <a:gd name="connsiteX0" fmla="*/ 0 w 7408"/>
                  <a:gd name="connsiteY0" fmla="*/ 0 h 66692"/>
                  <a:gd name="connsiteX1" fmla="*/ 7408 w 7408"/>
                  <a:gd name="connsiteY1" fmla="*/ 0 h 66692"/>
                  <a:gd name="connsiteX2" fmla="*/ 7408 w 7408"/>
                  <a:gd name="connsiteY2" fmla="*/ 66693 h 66692"/>
                  <a:gd name="connsiteX3" fmla="*/ 0 w 7408"/>
                  <a:gd name="connsiteY3" fmla="*/ 66693 h 66692"/>
                </a:gdLst>
                <a:ahLst/>
                <a:cxnLst>
                  <a:cxn ang="0">
                    <a:pos x="connsiteX0" y="connsiteY0"/>
                  </a:cxn>
                  <a:cxn ang="0">
                    <a:pos x="connsiteX1" y="connsiteY1"/>
                  </a:cxn>
                  <a:cxn ang="0">
                    <a:pos x="connsiteX2" y="connsiteY2"/>
                  </a:cxn>
                  <a:cxn ang="0">
                    <a:pos x="connsiteX3" y="connsiteY3"/>
                  </a:cxn>
                </a:cxnLst>
                <a:rect l="l" t="t" r="r" b="b"/>
                <a:pathLst>
                  <a:path w="7408" h="66692">
                    <a:moveTo>
                      <a:pt x="0" y="0"/>
                    </a:moveTo>
                    <a:lnTo>
                      <a:pt x="7408" y="0"/>
                    </a:lnTo>
                    <a:lnTo>
                      <a:pt x="7408" y="66693"/>
                    </a:lnTo>
                    <a:lnTo>
                      <a:pt x="0" y="66693"/>
                    </a:lnTo>
                    <a:close/>
                  </a:path>
                </a:pathLst>
              </a:custGeom>
              <a:solidFill>
                <a:srgbClr val="FFFFFF"/>
              </a:solidFill>
              <a:ln w="6191"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6701C39B-88EB-94FE-43ED-C40458429800}"/>
                  </a:ext>
                </a:extLst>
              </p:cNvPr>
              <p:cNvSpPr/>
              <p:nvPr/>
            </p:nvSpPr>
            <p:spPr>
              <a:xfrm>
                <a:off x="6436944" y="5566555"/>
                <a:ext cx="7408" cy="118562"/>
              </a:xfrm>
              <a:custGeom>
                <a:avLst/>
                <a:gdLst>
                  <a:gd name="connsiteX0" fmla="*/ 0 w 7408"/>
                  <a:gd name="connsiteY0" fmla="*/ 0 h 118562"/>
                  <a:gd name="connsiteX1" fmla="*/ 7408 w 7408"/>
                  <a:gd name="connsiteY1" fmla="*/ 0 h 118562"/>
                  <a:gd name="connsiteX2" fmla="*/ 7408 w 7408"/>
                  <a:gd name="connsiteY2" fmla="*/ 118562 h 118562"/>
                  <a:gd name="connsiteX3" fmla="*/ 0 w 7408"/>
                  <a:gd name="connsiteY3" fmla="*/ 118562 h 118562"/>
                </a:gdLst>
                <a:ahLst/>
                <a:cxnLst>
                  <a:cxn ang="0">
                    <a:pos x="connsiteX0" y="connsiteY0"/>
                  </a:cxn>
                  <a:cxn ang="0">
                    <a:pos x="connsiteX1" y="connsiteY1"/>
                  </a:cxn>
                  <a:cxn ang="0">
                    <a:pos x="connsiteX2" y="connsiteY2"/>
                  </a:cxn>
                  <a:cxn ang="0">
                    <a:pos x="connsiteX3" y="connsiteY3"/>
                  </a:cxn>
                </a:cxnLst>
                <a:rect l="l" t="t" r="r" b="b"/>
                <a:pathLst>
                  <a:path w="7408" h="118562">
                    <a:moveTo>
                      <a:pt x="0" y="0"/>
                    </a:moveTo>
                    <a:lnTo>
                      <a:pt x="7408" y="0"/>
                    </a:lnTo>
                    <a:lnTo>
                      <a:pt x="7408" y="118562"/>
                    </a:lnTo>
                    <a:lnTo>
                      <a:pt x="0" y="118562"/>
                    </a:lnTo>
                    <a:close/>
                  </a:path>
                </a:pathLst>
              </a:custGeom>
              <a:solidFill>
                <a:srgbClr val="FFFFFF"/>
              </a:solidFill>
              <a:ln w="6191"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0D522A70-1047-649D-6833-9DE727BC4A4A}"/>
                  </a:ext>
                </a:extLst>
              </p:cNvPr>
              <p:cNvSpPr/>
              <p:nvPr/>
            </p:nvSpPr>
            <p:spPr>
              <a:xfrm>
                <a:off x="6473991" y="5566555"/>
                <a:ext cx="7408" cy="66692"/>
              </a:xfrm>
              <a:custGeom>
                <a:avLst/>
                <a:gdLst>
                  <a:gd name="connsiteX0" fmla="*/ 0 w 7408"/>
                  <a:gd name="connsiteY0" fmla="*/ 0 h 66692"/>
                  <a:gd name="connsiteX1" fmla="*/ 7408 w 7408"/>
                  <a:gd name="connsiteY1" fmla="*/ 0 h 66692"/>
                  <a:gd name="connsiteX2" fmla="*/ 7408 w 7408"/>
                  <a:gd name="connsiteY2" fmla="*/ 66693 h 66692"/>
                  <a:gd name="connsiteX3" fmla="*/ 0 w 7408"/>
                  <a:gd name="connsiteY3" fmla="*/ 66693 h 66692"/>
                </a:gdLst>
                <a:ahLst/>
                <a:cxnLst>
                  <a:cxn ang="0">
                    <a:pos x="connsiteX0" y="connsiteY0"/>
                  </a:cxn>
                  <a:cxn ang="0">
                    <a:pos x="connsiteX1" y="connsiteY1"/>
                  </a:cxn>
                  <a:cxn ang="0">
                    <a:pos x="connsiteX2" y="connsiteY2"/>
                  </a:cxn>
                  <a:cxn ang="0">
                    <a:pos x="connsiteX3" y="connsiteY3"/>
                  </a:cxn>
                </a:cxnLst>
                <a:rect l="l" t="t" r="r" b="b"/>
                <a:pathLst>
                  <a:path w="7408" h="66692">
                    <a:moveTo>
                      <a:pt x="0" y="0"/>
                    </a:moveTo>
                    <a:lnTo>
                      <a:pt x="7408" y="0"/>
                    </a:lnTo>
                    <a:lnTo>
                      <a:pt x="7408" y="66693"/>
                    </a:lnTo>
                    <a:lnTo>
                      <a:pt x="0" y="66693"/>
                    </a:lnTo>
                    <a:close/>
                  </a:path>
                </a:pathLst>
              </a:custGeom>
              <a:solidFill>
                <a:srgbClr val="FFFFFF"/>
              </a:solidFill>
              <a:ln w="6191"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0ED98514-B77B-1CD1-A5F5-2A24A947DB49}"/>
                  </a:ext>
                </a:extLst>
              </p:cNvPr>
              <p:cNvSpPr/>
              <p:nvPr/>
            </p:nvSpPr>
            <p:spPr>
              <a:xfrm>
                <a:off x="6511045" y="5566555"/>
                <a:ext cx="7408" cy="66692"/>
              </a:xfrm>
              <a:custGeom>
                <a:avLst/>
                <a:gdLst>
                  <a:gd name="connsiteX0" fmla="*/ 0 w 7408"/>
                  <a:gd name="connsiteY0" fmla="*/ 0 h 66692"/>
                  <a:gd name="connsiteX1" fmla="*/ 7408 w 7408"/>
                  <a:gd name="connsiteY1" fmla="*/ 0 h 66692"/>
                  <a:gd name="connsiteX2" fmla="*/ 7408 w 7408"/>
                  <a:gd name="connsiteY2" fmla="*/ 66693 h 66692"/>
                  <a:gd name="connsiteX3" fmla="*/ 0 w 7408"/>
                  <a:gd name="connsiteY3" fmla="*/ 66693 h 66692"/>
                </a:gdLst>
                <a:ahLst/>
                <a:cxnLst>
                  <a:cxn ang="0">
                    <a:pos x="connsiteX0" y="connsiteY0"/>
                  </a:cxn>
                  <a:cxn ang="0">
                    <a:pos x="connsiteX1" y="connsiteY1"/>
                  </a:cxn>
                  <a:cxn ang="0">
                    <a:pos x="connsiteX2" y="connsiteY2"/>
                  </a:cxn>
                  <a:cxn ang="0">
                    <a:pos x="connsiteX3" y="connsiteY3"/>
                  </a:cxn>
                </a:cxnLst>
                <a:rect l="l" t="t" r="r" b="b"/>
                <a:pathLst>
                  <a:path w="7408" h="66692">
                    <a:moveTo>
                      <a:pt x="0" y="0"/>
                    </a:moveTo>
                    <a:lnTo>
                      <a:pt x="7408" y="0"/>
                    </a:lnTo>
                    <a:lnTo>
                      <a:pt x="7408" y="66693"/>
                    </a:lnTo>
                    <a:lnTo>
                      <a:pt x="0" y="66693"/>
                    </a:lnTo>
                    <a:close/>
                  </a:path>
                </a:pathLst>
              </a:custGeom>
              <a:solidFill>
                <a:srgbClr val="FFFFFF"/>
              </a:solidFill>
              <a:ln w="6191"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C959462D-85C5-6E76-9665-FC53905E9DB8}"/>
                  </a:ext>
                </a:extLst>
              </p:cNvPr>
              <p:cNvSpPr/>
              <p:nvPr/>
            </p:nvSpPr>
            <p:spPr>
              <a:xfrm>
                <a:off x="6548098" y="5566555"/>
                <a:ext cx="7408" cy="66692"/>
              </a:xfrm>
              <a:custGeom>
                <a:avLst/>
                <a:gdLst>
                  <a:gd name="connsiteX0" fmla="*/ 0 w 7408"/>
                  <a:gd name="connsiteY0" fmla="*/ 0 h 66692"/>
                  <a:gd name="connsiteX1" fmla="*/ 7408 w 7408"/>
                  <a:gd name="connsiteY1" fmla="*/ 0 h 66692"/>
                  <a:gd name="connsiteX2" fmla="*/ 7408 w 7408"/>
                  <a:gd name="connsiteY2" fmla="*/ 66693 h 66692"/>
                  <a:gd name="connsiteX3" fmla="*/ 0 w 7408"/>
                  <a:gd name="connsiteY3" fmla="*/ 66693 h 66692"/>
                </a:gdLst>
                <a:ahLst/>
                <a:cxnLst>
                  <a:cxn ang="0">
                    <a:pos x="connsiteX0" y="connsiteY0"/>
                  </a:cxn>
                  <a:cxn ang="0">
                    <a:pos x="connsiteX1" y="connsiteY1"/>
                  </a:cxn>
                  <a:cxn ang="0">
                    <a:pos x="connsiteX2" y="connsiteY2"/>
                  </a:cxn>
                  <a:cxn ang="0">
                    <a:pos x="connsiteX3" y="connsiteY3"/>
                  </a:cxn>
                </a:cxnLst>
                <a:rect l="l" t="t" r="r" b="b"/>
                <a:pathLst>
                  <a:path w="7408" h="66692">
                    <a:moveTo>
                      <a:pt x="0" y="0"/>
                    </a:moveTo>
                    <a:lnTo>
                      <a:pt x="7408" y="0"/>
                    </a:lnTo>
                    <a:lnTo>
                      <a:pt x="7408" y="66693"/>
                    </a:lnTo>
                    <a:lnTo>
                      <a:pt x="0" y="66693"/>
                    </a:lnTo>
                    <a:close/>
                  </a:path>
                </a:pathLst>
              </a:custGeom>
              <a:solidFill>
                <a:srgbClr val="FFFFFF"/>
              </a:solidFill>
              <a:ln w="6191"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1CE08668-7845-D327-7676-4B3A92796819}"/>
                  </a:ext>
                </a:extLst>
              </p:cNvPr>
              <p:cNvSpPr/>
              <p:nvPr/>
            </p:nvSpPr>
            <p:spPr>
              <a:xfrm>
                <a:off x="6585145" y="5566555"/>
                <a:ext cx="7408" cy="118562"/>
              </a:xfrm>
              <a:custGeom>
                <a:avLst/>
                <a:gdLst>
                  <a:gd name="connsiteX0" fmla="*/ 0 w 7408"/>
                  <a:gd name="connsiteY0" fmla="*/ 0 h 118562"/>
                  <a:gd name="connsiteX1" fmla="*/ 7408 w 7408"/>
                  <a:gd name="connsiteY1" fmla="*/ 0 h 118562"/>
                  <a:gd name="connsiteX2" fmla="*/ 7408 w 7408"/>
                  <a:gd name="connsiteY2" fmla="*/ 118562 h 118562"/>
                  <a:gd name="connsiteX3" fmla="*/ 0 w 7408"/>
                  <a:gd name="connsiteY3" fmla="*/ 118562 h 118562"/>
                </a:gdLst>
                <a:ahLst/>
                <a:cxnLst>
                  <a:cxn ang="0">
                    <a:pos x="connsiteX0" y="connsiteY0"/>
                  </a:cxn>
                  <a:cxn ang="0">
                    <a:pos x="connsiteX1" y="connsiteY1"/>
                  </a:cxn>
                  <a:cxn ang="0">
                    <a:pos x="connsiteX2" y="connsiteY2"/>
                  </a:cxn>
                  <a:cxn ang="0">
                    <a:pos x="connsiteX3" y="connsiteY3"/>
                  </a:cxn>
                </a:cxnLst>
                <a:rect l="l" t="t" r="r" b="b"/>
                <a:pathLst>
                  <a:path w="7408" h="118562">
                    <a:moveTo>
                      <a:pt x="0" y="0"/>
                    </a:moveTo>
                    <a:lnTo>
                      <a:pt x="7408" y="0"/>
                    </a:lnTo>
                    <a:lnTo>
                      <a:pt x="7408" y="118562"/>
                    </a:lnTo>
                    <a:lnTo>
                      <a:pt x="0" y="118562"/>
                    </a:lnTo>
                    <a:close/>
                  </a:path>
                </a:pathLst>
              </a:custGeom>
              <a:solidFill>
                <a:srgbClr val="FFFFFF"/>
              </a:solidFill>
              <a:ln w="6191"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19BB22C6-577C-BF10-B676-B8B58D49971D}"/>
                  </a:ext>
                </a:extLst>
              </p:cNvPr>
              <p:cNvSpPr/>
              <p:nvPr/>
            </p:nvSpPr>
            <p:spPr>
              <a:xfrm>
                <a:off x="6622199" y="5566555"/>
                <a:ext cx="7408" cy="66692"/>
              </a:xfrm>
              <a:custGeom>
                <a:avLst/>
                <a:gdLst>
                  <a:gd name="connsiteX0" fmla="*/ 0 w 7408"/>
                  <a:gd name="connsiteY0" fmla="*/ 0 h 66692"/>
                  <a:gd name="connsiteX1" fmla="*/ 7408 w 7408"/>
                  <a:gd name="connsiteY1" fmla="*/ 0 h 66692"/>
                  <a:gd name="connsiteX2" fmla="*/ 7408 w 7408"/>
                  <a:gd name="connsiteY2" fmla="*/ 66693 h 66692"/>
                  <a:gd name="connsiteX3" fmla="*/ 0 w 7408"/>
                  <a:gd name="connsiteY3" fmla="*/ 66693 h 66692"/>
                </a:gdLst>
                <a:ahLst/>
                <a:cxnLst>
                  <a:cxn ang="0">
                    <a:pos x="connsiteX0" y="connsiteY0"/>
                  </a:cxn>
                  <a:cxn ang="0">
                    <a:pos x="connsiteX1" y="connsiteY1"/>
                  </a:cxn>
                  <a:cxn ang="0">
                    <a:pos x="connsiteX2" y="connsiteY2"/>
                  </a:cxn>
                  <a:cxn ang="0">
                    <a:pos x="connsiteX3" y="connsiteY3"/>
                  </a:cxn>
                </a:cxnLst>
                <a:rect l="l" t="t" r="r" b="b"/>
                <a:pathLst>
                  <a:path w="7408" h="66692">
                    <a:moveTo>
                      <a:pt x="0" y="0"/>
                    </a:moveTo>
                    <a:lnTo>
                      <a:pt x="7408" y="0"/>
                    </a:lnTo>
                    <a:lnTo>
                      <a:pt x="7408" y="66693"/>
                    </a:lnTo>
                    <a:lnTo>
                      <a:pt x="0" y="66693"/>
                    </a:lnTo>
                    <a:close/>
                  </a:path>
                </a:pathLst>
              </a:custGeom>
              <a:solidFill>
                <a:srgbClr val="FFFFFF"/>
              </a:solidFill>
              <a:ln w="6191"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5B9D68F1-9E7C-2274-901E-201363B2BEC4}"/>
                  </a:ext>
                </a:extLst>
              </p:cNvPr>
              <p:cNvSpPr/>
              <p:nvPr/>
            </p:nvSpPr>
            <p:spPr>
              <a:xfrm>
                <a:off x="6659246" y="5566555"/>
                <a:ext cx="7408" cy="66692"/>
              </a:xfrm>
              <a:custGeom>
                <a:avLst/>
                <a:gdLst>
                  <a:gd name="connsiteX0" fmla="*/ 0 w 7408"/>
                  <a:gd name="connsiteY0" fmla="*/ 0 h 66692"/>
                  <a:gd name="connsiteX1" fmla="*/ 7408 w 7408"/>
                  <a:gd name="connsiteY1" fmla="*/ 0 h 66692"/>
                  <a:gd name="connsiteX2" fmla="*/ 7408 w 7408"/>
                  <a:gd name="connsiteY2" fmla="*/ 66693 h 66692"/>
                  <a:gd name="connsiteX3" fmla="*/ 0 w 7408"/>
                  <a:gd name="connsiteY3" fmla="*/ 66693 h 66692"/>
                </a:gdLst>
                <a:ahLst/>
                <a:cxnLst>
                  <a:cxn ang="0">
                    <a:pos x="connsiteX0" y="connsiteY0"/>
                  </a:cxn>
                  <a:cxn ang="0">
                    <a:pos x="connsiteX1" y="connsiteY1"/>
                  </a:cxn>
                  <a:cxn ang="0">
                    <a:pos x="connsiteX2" y="connsiteY2"/>
                  </a:cxn>
                  <a:cxn ang="0">
                    <a:pos x="connsiteX3" y="connsiteY3"/>
                  </a:cxn>
                </a:cxnLst>
                <a:rect l="l" t="t" r="r" b="b"/>
                <a:pathLst>
                  <a:path w="7408" h="66692">
                    <a:moveTo>
                      <a:pt x="0" y="0"/>
                    </a:moveTo>
                    <a:lnTo>
                      <a:pt x="7408" y="0"/>
                    </a:lnTo>
                    <a:lnTo>
                      <a:pt x="7408" y="66693"/>
                    </a:lnTo>
                    <a:lnTo>
                      <a:pt x="0" y="66693"/>
                    </a:lnTo>
                    <a:close/>
                  </a:path>
                </a:pathLst>
              </a:custGeom>
              <a:solidFill>
                <a:srgbClr val="FFFFFF"/>
              </a:solidFill>
              <a:ln w="6191"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BDF93555-D792-EFC5-B1ED-B2F7E45B10B2}"/>
                  </a:ext>
                </a:extLst>
              </p:cNvPr>
              <p:cNvSpPr/>
              <p:nvPr/>
            </p:nvSpPr>
            <p:spPr>
              <a:xfrm>
                <a:off x="6696300" y="5566555"/>
                <a:ext cx="7408" cy="66692"/>
              </a:xfrm>
              <a:custGeom>
                <a:avLst/>
                <a:gdLst>
                  <a:gd name="connsiteX0" fmla="*/ 0 w 7408"/>
                  <a:gd name="connsiteY0" fmla="*/ 0 h 66692"/>
                  <a:gd name="connsiteX1" fmla="*/ 7408 w 7408"/>
                  <a:gd name="connsiteY1" fmla="*/ 0 h 66692"/>
                  <a:gd name="connsiteX2" fmla="*/ 7408 w 7408"/>
                  <a:gd name="connsiteY2" fmla="*/ 66693 h 66692"/>
                  <a:gd name="connsiteX3" fmla="*/ 0 w 7408"/>
                  <a:gd name="connsiteY3" fmla="*/ 66693 h 66692"/>
                </a:gdLst>
                <a:ahLst/>
                <a:cxnLst>
                  <a:cxn ang="0">
                    <a:pos x="connsiteX0" y="connsiteY0"/>
                  </a:cxn>
                  <a:cxn ang="0">
                    <a:pos x="connsiteX1" y="connsiteY1"/>
                  </a:cxn>
                  <a:cxn ang="0">
                    <a:pos x="connsiteX2" y="connsiteY2"/>
                  </a:cxn>
                  <a:cxn ang="0">
                    <a:pos x="connsiteX3" y="connsiteY3"/>
                  </a:cxn>
                </a:cxnLst>
                <a:rect l="l" t="t" r="r" b="b"/>
                <a:pathLst>
                  <a:path w="7408" h="66692">
                    <a:moveTo>
                      <a:pt x="0" y="0"/>
                    </a:moveTo>
                    <a:lnTo>
                      <a:pt x="7408" y="0"/>
                    </a:lnTo>
                    <a:lnTo>
                      <a:pt x="7408" y="66693"/>
                    </a:lnTo>
                    <a:lnTo>
                      <a:pt x="0" y="66693"/>
                    </a:lnTo>
                    <a:close/>
                  </a:path>
                </a:pathLst>
              </a:custGeom>
              <a:solidFill>
                <a:srgbClr val="FFFFFF"/>
              </a:solidFill>
              <a:ln w="6191"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235DB110-CD24-448A-1E07-55710C3E874D}"/>
                  </a:ext>
                </a:extLst>
              </p:cNvPr>
              <p:cNvSpPr/>
              <p:nvPr/>
            </p:nvSpPr>
            <p:spPr>
              <a:xfrm>
                <a:off x="6733353" y="5566555"/>
                <a:ext cx="7408" cy="118562"/>
              </a:xfrm>
              <a:custGeom>
                <a:avLst/>
                <a:gdLst>
                  <a:gd name="connsiteX0" fmla="*/ 0 w 7408"/>
                  <a:gd name="connsiteY0" fmla="*/ 0 h 118562"/>
                  <a:gd name="connsiteX1" fmla="*/ 7408 w 7408"/>
                  <a:gd name="connsiteY1" fmla="*/ 0 h 118562"/>
                  <a:gd name="connsiteX2" fmla="*/ 7408 w 7408"/>
                  <a:gd name="connsiteY2" fmla="*/ 118562 h 118562"/>
                  <a:gd name="connsiteX3" fmla="*/ 0 w 7408"/>
                  <a:gd name="connsiteY3" fmla="*/ 118562 h 118562"/>
                </a:gdLst>
                <a:ahLst/>
                <a:cxnLst>
                  <a:cxn ang="0">
                    <a:pos x="connsiteX0" y="connsiteY0"/>
                  </a:cxn>
                  <a:cxn ang="0">
                    <a:pos x="connsiteX1" y="connsiteY1"/>
                  </a:cxn>
                  <a:cxn ang="0">
                    <a:pos x="connsiteX2" y="connsiteY2"/>
                  </a:cxn>
                  <a:cxn ang="0">
                    <a:pos x="connsiteX3" y="connsiteY3"/>
                  </a:cxn>
                </a:cxnLst>
                <a:rect l="l" t="t" r="r" b="b"/>
                <a:pathLst>
                  <a:path w="7408" h="118562">
                    <a:moveTo>
                      <a:pt x="0" y="0"/>
                    </a:moveTo>
                    <a:lnTo>
                      <a:pt x="7408" y="0"/>
                    </a:lnTo>
                    <a:lnTo>
                      <a:pt x="7408" y="118562"/>
                    </a:lnTo>
                    <a:lnTo>
                      <a:pt x="0" y="118562"/>
                    </a:lnTo>
                    <a:close/>
                  </a:path>
                </a:pathLst>
              </a:custGeom>
              <a:solidFill>
                <a:srgbClr val="FFFFFF"/>
              </a:solidFill>
              <a:ln w="6191"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76889E48-A628-0716-948F-570C831CEA5B}"/>
                  </a:ext>
                </a:extLst>
              </p:cNvPr>
              <p:cNvSpPr/>
              <p:nvPr/>
            </p:nvSpPr>
            <p:spPr>
              <a:xfrm>
                <a:off x="6770400" y="5566555"/>
                <a:ext cx="7408" cy="66692"/>
              </a:xfrm>
              <a:custGeom>
                <a:avLst/>
                <a:gdLst>
                  <a:gd name="connsiteX0" fmla="*/ 0 w 7408"/>
                  <a:gd name="connsiteY0" fmla="*/ 0 h 66692"/>
                  <a:gd name="connsiteX1" fmla="*/ 7408 w 7408"/>
                  <a:gd name="connsiteY1" fmla="*/ 0 h 66692"/>
                  <a:gd name="connsiteX2" fmla="*/ 7408 w 7408"/>
                  <a:gd name="connsiteY2" fmla="*/ 66693 h 66692"/>
                  <a:gd name="connsiteX3" fmla="*/ 0 w 7408"/>
                  <a:gd name="connsiteY3" fmla="*/ 66693 h 66692"/>
                </a:gdLst>
                <a:ahLst/>
                <a:cxnLst>
                  <a:cxn ang="0">
                    <a:pos x="connsiteX0" y="connsiteY0"/>
                  </a:cxn>
                  <a:cxn ang="0">
                    <a:pos x="connsiteX1" y="connsiteY1"/>
                  </a:cxn>
                  <a:cxn ang="0">
                    <a:pos x="connsiteX2" y="connsiteY2"/>
                  </a:cxn>
                  <a:cxn ang="0">
                    <a:pos x="connsiteX3" y="connsiteY3"/>
                  </a:cxn>
                </a:cxnLst>
                <a:rect l="l" t="t" r="r" b="b"/>
                <a:pathLst>
                  <a:path w="7408" h="66692">
                    <a:moveTo>
                      <a:pt x="0" y="0"/>
                    </a:moveTo>
                    <a:lnTo>
                      <a:pt x="7408" y="0"/>
                    </a:lnTo>
                    <a:lnTo>
                      <a:pt x="7408" y="66693"/>
                    </a:lnTo>
                    <a:lnTo>
                      <a:pt x="0" y="66693"/>
                    </a:lnTo>
                    <a:close/>
                  </a:path>
                </a:pathLst>
              </a:custGeom>
              <a:solidFill>
                <a:srgbClr val="FFFFFF"/>
              </a:solidFill>
              <a:ln w="6191"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D3783A26-C998-A639-DE16-0CA996D0B4DC}"/>
                  </a:ext>
                </a:extLst>
              </p:cNvPr>
              <p:cNvSpPr/>
              <p:nvPr/>
            </p:nvSpPr>
            <p:spPr>
              <a:xfrm>
                <a:off x="6807454" y="5566555"/>
                <a:ext cx="7408" cy="66692"/>
              </a:xfrm>
              <a:custGeom>
                <a:avLst/>
                <a:gdLst>
                  <a:gd name="connsiteX0" fmla="*/ 0 w 7408"/>
                  <a:gd name="connsiteY0" fmla="*/ 0 h 66692"/>
                  <a:gd name="connsiteX1" fmla="*/ 7408 w 7408"/>
                  <a:gd name="connsiteY1" fmla="*/ 0 h 66692"/>
                  <a:gd name="connsiteX2" fmla="*/ 7408 w 7408"/>
                  <a:gd name="connsiteY2" fmla="*/ 66693 h 66692"/>
                  <a:gd name="connsiteX3" fmla="*/ 0 w 7408"/>
                  <a:gd name="connsiteY3" fmla="*/ 66693 h 66692"/>
                </a:gdLst>
                <a:ahLst/>
                <a:cxnLst>
                  <a:cxn ang="0">
                    <a:pos x="connsiteX0" y="connsiteY0"/>
                  </a:cxn>
                  <a:cxn ang="0">
                    <a:pos x="connsiteX1" y="connsiteY1"/>
                  </a:cxn>
                  <a:cxn ang="0">
                    <a:pos x="connsiteX2" y="connsiteY2"/>
                  </a:cxn>
                  <a:cxn ang="0">
                    <a:pos x="connsiteX3" y="connsiteY3"/>
                  </a:cxn>
                </a:cxnLst>
                <a:rect l="l" t="t" r="r" b="b"/>
                <a:pathLst>
                  <a:path w="7408" h="66692">
                    <a:moveTo>
                      <a:pt x="0" y="0"/>
                    </a:moveTo>
                    <a:lnTo>
                      <a:pt x="7408" y="0"/>
                    </a:lnTo>
                    <a:lnTo>
                      <a:pt x="7408" y="66693"/>
                    </a:lnTo>
                    <a:lnTo>
                      <a:pt x="0" y="66693"/>
                    </a:lnTo>
                    <a:close/>
                  </a:path>
                </a:pathLst>
              </a:custGeom>
              <a:solidFill>
                <a:srgbClr val="FFFFFF"/>
              </a:solidFill>
              <a:ln w="6191"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A7AD10BA-B89E-67F6-99EA-CD6E0B07B2F2}"/>
                  </a:ext>
                </a:extLst>
              </p:cNvPr>
              <p:cNvSpPr/>
              <p:nvPr/>
            </p:nvSpPr>
            <p:spPr>
              <a:xfrm>
                <a:off x="6844501" y="5566555"/>
                <a:ext cx="7408" cy="66692"/>
              </a:xfrm>
              <a:custGeom>
                <a:avLst/>
                <a:gdLst>
                  <a:gd name="connsiteX0" fmla="*/ 0 w 7408"/>
                  <a:gd name="connsiteY0" fmla="*/ 0 h 66692"/>
                  <a:gd name="connsiteX1" fmla="*/ 7408 w 7408"/>
                  <a:gd name="connsiteY1" fmla="*/ 0 h 66692"/>
                  <a:gd name="connsiteX2" fmla="*/ 7408 w 7408"/>
                  <a:gd name="connsiteY2" fmla="*/ 66693 h 66692"/>
                  <a:gd name="connsiteX3" fmla="*/ 0 w 7408"/>
                  <a:gd name="connsiteY3" fmla="*/ 66693 h 66692"/>
                </a:gdLst>
                <a:ahLst/>
                <a:cxnLst>
                  <a:cxn ang="0">
                    <a:pos x="connsiteX0" y="connsiteY0"/>
                  </a:cxn>
                  <a:cxn ang="0">
                    <a:pos x="connsiteX1" y="connsiteY1"/>
                  </a:cxn>
                  <a:cxn ang="0">
                    <a:pos x="connsiteX2" y="connsiteY2"/>
                  </a:cxn>
                  <a:cxn ang="0">
                    <a:pos x="connsiteX3" y="connsiteY3"/>
                  </a:cxn>
                </a:cxnLst>
                <a:rect l="l" t="t" r="r" b="b"/>
                <a:pathLst>
                  <a:path w="7408" h="66692">
                    <a:moveTo>
                      <a:pt x="0" y="0"/>
                    </a:moveTo>
                    <a:lnTo>
                      <a:pt x="7408" y="0"/>
                    </a:lnTo>
                    <a:lnTo>
                      <a:pt x="7408" y="66693"/>
                    </a:lnTo>
                    <a:lnTo>
                      <a:pt x="0" y="66693"/>
                    </a:lnTo>
                    <a:close/>
                  </a:path>
                </a:pathLst>
              </a:custGeom>
              <a:solidFill>
                <a:srgbClr val="FFFFFF"/>
              </a:solidFill>
              <a:ln w="6191"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1F0E2F27-0E69-8422-53B7-FE2723DEB01A}"/>
                  </a:ext>
                </a:extLst>
              </p:cNvPr>
              <p:cNvSpPr/>
              <p:nvPr/>
            </p:nvSpPr>
            <p:spPr>
              <a:xfrm>
                <a:off x="6881555" y="5566555"/>
                <a:ext cx="7408" cy="118562"/>
              </a:xfrm>
              <a:custGeom>
                <a:avLst/>
                <a:gdLst>
                  <a:gd name="connsiteX0" fmla="*/ 0 w 7408"/>
                  <a:gd name="connsiteY0" fmla="*/ 0 h 118562"/>
                  <a:gd name="connsiteX1" fmla="*/ 7408 w 7408"/>
                  <a:gd name="connsiteY1" fmla="*/ 0 h 118562"/>
                  <a:gd name="connsiteX2" fmla="*/ 7408 w 7408"/>
                  <a:gd name="connsiteY2" fmla="*/ 118562 h 118562"/>
                  <a:gd name="connsiteX3" fmla="*/ 0 w 7408"/>
                  <a:gd name="connsiteY3" fmla="*/ 118562 h 118562"/>
                </a:gdLst>
                <a:ahLst/>
                <a:cxnLst>
                  <a:cxn ang="0">
                    <a:pos x="connsiteX0" y="connsiteY0"/>
                  </a:cxn>
                  <a:cxn ang="0">
                    <a:pos x="connsiteX1" y="connsiteY1"/>
                  </a:cxn>
                  <a:cxn ang="0">
                    <a:pos x="connsiteX2" y="connsiteY2"/>
                  </a:cxn>
                  <a:cxn ang="0">
                    <a:pos x="connsiteX3" y="connsiteY3"/>
                  </a:cxn>
                </a:cxnLst>
                <a:rect l="l" t="t" r="r" b="b"/>
                <a:pathLst>
                  <a:path w="7408" h="118562">
                    <a:moveTo>
                      <a:pt x="0" y="0"/>
                    </a:moveTo>
                    <a:lnTo>
                      <a:pt x="7408" y="0"/>
                    </a:lnTo>
                    <a:lnTo>
                      <a:pt x="7408" y="118562"/>
                    </a:lnTo>
                    <a:lnTo>
                      <a:pt x="0" y="118562"/>
                    </a:lnTo>
                    <a:close/>
                  </a:path>
                </a:pathLst>
              </a:custGeom>
              <a:solidFill>
                <a:srgbClr val="FFFFFF"/>
              </a:solidFill>
              <a:ln w="6191"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0F467F26-C8B9-ABAE-2410-23ED811CA8D7}"/>
                  </a:ext>
                </a:extLst>
              </p:cNvPr>
              <p:cNvSpPr/>
              <p:nvPr/>
            </p:nvSpPr>
            <p:spPr>
              <a:xfrm>
                <a:off x="6918608" y="5566555"/>
                <a:ext cx="7408" cy="66692"/>
              </a:xfrm>
              <a:custGeom>
                <a:avLst/>
                <a:gdLst>
                  <a:gd name="connsiteX0" fmla="*/ 0 w 7408"/>
                  <a:gd name="connsiteY0" fmla="*/ 0 h 66692"/>
                  <a:gd name="connsiteX1" fmla="*/ 7408 w 7408"/>
                  <a:gd name="connsiteY1" fmla="*/ 0 h 66692"/>
                  <a:gd name="connsiteX2" fmla="*/ 7408 w 7408"/>
                  <a:gd name="connsiteY2" fmla="*/ 66693 h 66692"/>
                  <a:gd name="connsiteX3" fmla="*/ 0 w 7408"/>
                  <a:gd name="connsiteY3" fmla="*/ 66693 h 66692"/>
                </a:gdLst>
                <a:ahLst/>
                <a:cxnLst>
                  <a:cxn ang="0">
                    <a:pos x="connsiteX0" y="connsiteY0"/>
                  </a:cxn>
                  <a:cxn ang="0">
                    <a:pos x="connsiteX1" y="connsiteY1"/>
                  </a:cxn>
                  <a:cxn ang="0">
                    <a:pos x="connsiteX2" y="connsiteY2"/>
                  </a:cxn>
                  <a:cxn ang="0">
                    <a:pos x="connsiteX3" y="connsiteY3"/>
                  </a:cxn>
                </a:cxnLst>
                <a:rect l="l" t="t" r="r" b="b"/>
                <a:pathLst>
                  <a:path w="7408" h="66692">
                    <a:moveTo>
                      <a:pt x="0" y="0"/>
                    </a:moveTo>
                    <a:lnTo>
                      <a:pt x="7408" y="0"/>
                    </a:lnTo>
                    <a:lnTo>
                      <a:pt x="7408" y="66693"/>
                    </a:lnTo>
                    <a:lnTo>
                      <a:pt x="0" y="66693"/>
                    </a:lnTo>
                    <a:close/>
                  </a:path>
                </a:pathLst>
              </a:custGeom>
              <a:solidFill>
                <a:srgbClr val="FFFFFF"/>
              </a:solidFill>
              <a:ln w="6191"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95EB65F3-703A-8441-B311-D3B97660CCDD}"/>
                  </a:ext>
                </a:extLst>
              </p:cNvPr>
              <p:cNvSpPr/>
              <p:nvPr/>
            </p:nvSpPr>
            <p:spPr>
              <a:xfrm>
                <a:off x="6955656" y="5566555"/>
                <a:ext cx="7408" cy="66692"/>
              </a:xfrm>
              <a:custGeom>
                <a:avLst/>
                <a:gdLst>
                  <a:gd name="connsiteX0" fmla="*/ 0 w 7408"/>
                  <a:gd name="connsiteY0" fmla="*/ 0 h 66692"/>
                  <a:gd name="connsiteX1" fmla="*/ 7408 w 7408"/>
                  <a:gd name="connsiteY1" fmla="*/ 0 h 66692"/>
                  <a:gd name="connsiteX2" fmla="*/ 7408 w 7408"/>
                  <a:gd name="connsiteY2" fmla="*/ 66693 h 66692"/>
                  <a:gd name="connsiteX3" fmla="*/ 0 w 7408"/>
                  <a:gd name="connsiteY3" fmla="*/ 66693 h 66692"/>
                </a:gdLst>
                <a:ahLst/>
                <a:cxnLst>
                  <a:cxn ang="0">
                    <a:pos x="connsiteX0" y="connsiteY0"/>
                  </a:cxn>
                  <a:cxn ang="0">
                    <a:pos x="connsiteX1" y="connsiteY1"/>
                  </a:cxn>
                  <a:cxn ang="0">
                    <a:pos x="connsiteX2" y="connsiteY2"/>
                  </a:cxn>
                  <a:cxn ang="0">
                    <a:pos x="connsiteX3" y="connsiteY3"/>
                  </a:cxn>
                </a:cxnLst>
                <a:rect l="l" t="t" r="r" b="b"/>
                <a:pathLst>
                  <a:path w="7408" h="66692">
                    <a:moveTo>
                      <a:pt x="0" y="0"/>
                    </a:moveTo>
                    <a:lnTo>
                      <a:pt x="7408" y="0"/>
                    </a:lnTo>
                    <a:lnTo>
                      <a:pt x="7408" y="66693"/>
                    </a:lnTo>
                    <a:lnTo>
                      <a:pt x="0" y="66693"/>
                    </a:lnTo>
                    <a:close/>
                  </a:path>
                </a:pathLst>
              </a:custGeom>
              <a:solidFill>
                <a:srgbClr val="FFFFFF"/>
              </a:solidFill>
              <a:ln w="6191"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1F687D5F-85DB-F03F-C669-9CCDA8C9D0C4}"/>
                  </a:ext>
                </a:extLst>
              </p:cNvPr>
              <p:cNvSpPr/>
              <p:nvPr/>
            </p:nvSpPr>
            <p:spPr>
              <a:xfrm>
                <a:off x="6992709" y="5566555"/>
                <a:ext cx="7408" cy="66692"/>
              </a:xfrm>
              <a:custGeom>
                <a:avLst/>
                <a:gdLst>
                  <a:gd name="connsiteX0" fmla="*/ 0 w 7408"/>
                  <a:gd name="connsiteY0" fmla="*/ 0 h 66692"/>
                  <a:gd name="connsiteX1" fmla="*/ 7408 w 7408"/>
                  <a:gd name="connsiteY1" fmla="*/ 0 h 66692"/>
                  <a:gd name="connsiteX2" fmla="*/ 7408 w 7408"/>
                  <a:gd name="connsiteY2" fmla="*/ 66693 h 66692"/>
                  <a:gd name="connsiteX3" fmla="*/ 0 w 7408"/>
                  <a:gd name="connsiteY3" fmla="*/ 66693 h 66692"/>
                </a:gdLst>
                <a:ahLst/>
                <a:cxnLst>
                  <a:cxn ang="0">
                    <a:pos x="connsiteX0" y="connsiteY0"/>
                  </a:cxn>
                  <a:cxn ang="0">
                    <a:pos x="connsiteX1" y="connsiteY1"/>
                  </a:cxn>
                  <a:cxn ang="0">
                    <a:pos x="connsiteX2" y="connsiteY2"/>
                  </a:cxn>
                  <a:cxn ang="0">
                    <a:pos x="connsiteX3" y="connsiteY3"/>
                  </a:cxn>
                </a:cxnLst>
                <a:rect l="l" t="t" r="r" b="b"/>
                <a:pathLst>
                  <a:path w="7408" h="66692">
                    <a:moveTo>
                      <a:pt x="0" y="0"/>
                    </a:moveTo>
                    <a:lnTo>
                      <a:pt x="7408" y="0"/>
                    </a:lnTo>
                    <a:lnTo>
                      <a:pt x="7408" y="66693"/>
                    </a:lnTo>
                    <a:lnTo>
                      <a:pt x="0" y="66693"/>
                    </a:lnTo>
                    <a:close/>
                  </a:path>
                </a:pathLst>
              </a:custGeom>
              <a:solidFill>
                <a:srgbClr val="FFFFFF"/>
              </a:solidFill>
              <a:ln w="6191"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F019010D-4E53-A91E-F224-01CB36DD55BD}"/>
                  </a:ext>
                </a:extLst>
              </p:cNvPr>
              <p:cNvSpPr/>
              <p:nvPr/>
            </p:nvSpPr>
            <p:spPr>
              <a:xfrm>
                <a:off x="7029756" y="5566555"/>
                <a:ext cx="7408" cy="118562"/>
              </a:xfrm>
              <a:custGeom>
                <a:avLst/>
                <a:gdLst>
                  <a:gd name="connsiteX0" fmla="*/ 0 w 7408"/>
                  <a:gd name="connsiteY0" fmla="*/ 0 h 118562"/>
                  <a:gd name="connsiteX1" fmla="*/ 7408 w 7408"/>
                  <a:gd name="connsiteY1" fmla="*/ 0 h 118562"/>
                  <a:gd name="connsiteX2" fmla="*/ 7408 w 7408"/>
                  <a:gd name="connsiteY2" fmla="*/ 118562 h 118562"/>
                  <a:gd name="connsiteX3" fmla="*/ 0 w 7408"/>
                  <a:gd name="connsiteY3" fmla="*/ 118562 h 118562"/>
                </a:gdLst>
                <a:ahLst/>
                <a:cxnLst>
                  <a:cxn ang="0">
                    <a:pos x="connsiteX0" y="connsiteY0"/>
                  </a:cxn>
                  <a:cxn ang="0">
                    <a:pos x="connsiteX1" y="connsiteY1"/>
                  </a:cxn>
                  <a:cxn ang="0">
                    <a:pos x="connsiteX2" y="connsiteY2"/>
                  </a:cxn>
                  <a:cxn ang="0">
                    <a:pos x="connsiteX3" y="connsiteY3"/>
                  </a:cxn>
                </a:cxnLst>
                <a:rect l="l" t="t" r="r" b="b"/>
                <a:pathLst>
                  <a:path w="7408" h="118562">
                    <a:moveTo>
                      <a:pt x="0" y="0"/>
                    </a:moveTo>
                    <a:lnTo>
                      <a:pt x="7408" y="0"/>
                    </a:lnTo>
                    <a:lnTo>
                      <a:pt x="7408" y="118562"/>
                    </a:lnTo>
                    <a:lnTo>
                      <a:pt x="0" y="118562"/>
                    </a:lnTo>
                    <a:close/>
                  </a:path>
                </a:pathLst>
              </a:custGeom>
              <a:solidFill>
                <a:srgbClr val="FFFFFF"/>
              </a:solidFill>
              <a:ln w="6191"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436513FD-0C17-A816-AA86-0E536D48537B}"/>
                  </a:ext>
                </a:extLst>
              </p:cNvPr>
              <p:cNvSpPr/>
              <p:nvPr/>
            </p:nvSpPr>
            <p:spPr>
              <a:xfrm>
                <a:off x="7066810" y="5566555"/>
                <a:ext cx="7408" cy="66692"/>
              </a:xfrm>
              <a:custGeom>
                <a:avLst/>
                <a:gdLst>
                  <a:gd name="connsiteX0" fmla="*/ 0 w 7408"/>
                  <a:gd name="connsiteY0" fmla="*/ 0 h 66692"/>
                  <a:gd name="connsiteX1" fmla="*/ 7408 w 7408"/>
                  <a:gd name="connsiteY1" fmla="*/ 0 h 66692"/>
                  <a:gd name="connsiteX2" fmla="*/ 7408 w 7408"/>
                  <a:gd name="connsiteY2" fmla="*/ 66693 h 66692"/>
                  <a:gd name="connsiteX3" fmla="*/ 0 w 7408"/>
                  <a:gd name="connsiteY3" fmla="*/ 66693 h 66692"/>
                </a:gdLst>
                <a:ahLst/>
                <a:cxnLst>
                  <a:cxn ang="0">
                    <a:pos x="connsiteX0" y="connsiteY0"/>
                  </a:cxn>
                  <a:cxn ang="0">
                    <a:pos x="connsiteX1" y="connsiteY1"/>
                  </a:cxn>
                  <a:cxn ang="0">
                    <a:pos x="connsiteX2" y="connsiteY2"/>
                  </a:cxn>
                  <a:cxn ang="0">
                    <a:pos x="connsiteX3" y="connsiteY3"/>
                  </a:cxn>
                </a:cxnLst>
                <a:rect l="l" t="t" r="r" b="b"/>
                <a:pathLst>
                  <a:path w="7408" h="66692">
                    <a:moveTo>
                      <a:pt x="0" y="0"/>
                    </a:moveTo>
                    <a:lnTo>
                      <a:pt x="7408" y="0"/>
                    </a:lnTo>
                    <a:lnTo>
                      <a:pt x="7408" y="66693"/>
                    </a:lnTo>
                    <a:lnTo>
                      <a:pt x="0" y="66693"/>
                    </a:lnTo>
                    <a:close/>
                  </a:path>
                </a:pathLst>
              </a:custGeom>
              <a:solidFill>
                <a:srgbClr val="FFFFFF"/>
              </a:solidFill>
              <a:ln w="6191"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6D551FB4-907F-2FB6-8367-95571E408548}"/>
                  </a:ext>
                </a:extLst>
              </p:cNvPr>
              <p:cNvSpPr/>
              <p:nvPr/>
            </p:nvSpPr>
            <p:spPr>
              <a:xfrm>
                <a:off x="7103863" y="5566555"/>
                <a:ext cx="7408" cy="66692"/>
              </a:xfrm>
              <a:custGeom>
                <a:avLst/>
                <a:gdLst>
                  <a:gd name="connsiteX0" fmla="*/ 0 w 7408"/>
                  <a:gd name="connsiteY0" fmla="*/ 0 h 66692"/>
                  <a:gd name="connsiteX1" fmla="*/ 7408 w 7408"/>
                  <a:gd name="connsiteY1" fmla="*/ 0 h 66692"/>
                  <a:gd name="connsiteX2" fmla="*/ 7408 w 7408"/>
                  <a:gd name="connsiteY2" fmla="*/ 66693 h 66692"/>
                  <a:gd name="connsiteX3" fmla="*/ 0 w 7408"/>
                  <a:gd name="connsiteY3" fmla="*/ 66693 h 66692"/>
                </a:gdLst>
                <a:ahLst/>
                <a:cxnLst>
                  <a:cxn ang="0">
                    <a:pos x="connsiteX0" y="connsiteY0"/>
                  </a:cxn>
                  <a:cxn ang="0">
                    <a:pos x="connsiteX1" y="connsiteY1"/>
                  </a:cxn>
                  <a:cxn ang="0">
                    <a:pos x="connsiteX2" y="connsiteY2"/>
                  </a:cxn>
                  <a:cxn ang="0">
                    <a:pos x="connsiteX3" y="connsiteY3"/>
                  </a:cxn>
                </a:cxnLst>
                <a:rect l="l" t="t" r="r" b="b"/>
                <a:pathLst>
                  <a:path w="7408" h="66692">
                    <a:moveTo>
                      <a:pt x="0" y="0"/>
                    </a:moveTo>
                    <a:lnTo>
                      <a:pt x="7408" y="0"/>
                    </a:lnTo>
                    <a:lnTo>
                      <a:pt x="7408" y="66693"/>
                    </a:lnTo>
                    <a:lnTo>
                      <a:pt x="0" y="66693"/>
                    </a:lnTo>
                    <a:close/>
                  </a:path>
                </a:pathLst>
              </a:custGeom>
              <a:solidFill>
                <a:srgbClr val="FFFFFF"/>
              </a:solidFill>
              <a:ln w="6191"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CEBD65DA-E556-DC10-C994-A7485B92D662}"/>
                  </a:ext>
                </a:extLst>
              </p:cNvPr>
              <p:cNvSpPr/>
              <p:nvPr/>
            </p:nvSpPr>
            <p:spPr>
              <a:xfrm>
                <a:off x="7140911" y="5566555"/>
                <a:ext cx="7408" cy="66692"/>
              </a:xfrm>
              <a:custGeom>
                <a:avLst/>
                <a:gdLst>
                  <a:gd name="connsiteX0" fmla="*/ 0 w 7408"/>
                  <a:gd name="connsiteY0" fmla="*/ 0 h 66692"/>
                  <a:gd name="connsiteX1" fmla="*/ 7408 w 7408"/>
                  <a:gd name="connsiteY1" fmla="*/ 0 h 66692"/>
                  <a:gd name="connsiteX2" fmla="*/ 7408 w 7408"/>
                  <a:gd name="connsiteY2" fmla="*/ 66693 h 66692"/>
                  <a:gd name="connsiteX3" fmla="*/ 0 w 7408"/>
                  <a:gd name="connsiteY3" fmla="*/ 66693 h 66692"/>
                </a:gdLst>
                <a:ahLst/>
                <a:cxnLst>
                  <a:cxn ang="0">
                    <a:pos x="connsiteX0" y="connsiteY0"/>
                  </a:cxn>
                  <a:cxn ang="0">
                    <a:pos x="connsiteX1" y="connsiteY1"/>
                  </a:cxn>
                  <a:cxn ang="0">
                    <a:pos x="connsiteX2" y="connsiteY2"/>
                  </a:cxn>
                  <a:cxn ang="0">
                    <a:pos x="connsiteX3" y="connsiteY3"/>
                  </a:cxn>
                </a:cxnLst>
                <a:rect l="l" t="t" r="r" b="b"/>
                <a:pathLst>
                  <a:path w="7408" h="66692">
                    <a:moveTo>
                      <a:pt x="0" y="0"/>
                    </a:moveTo>
                    <a:lnTo>
                      <a:pt x="7408" y="0"/>
                    </a:lnTo>
                    <a:lnTo>
                      <a:pt x="7408" y="66693"/>
                    </a:lnTo>
                    <a:lnTo>
                      <a:pt x="0" y="66693"/>
                    </a:lnTo>
                    <a:close/>
                  </a:path>
                </a:pathLst>
              </a:custGeom>
              <a:solidFill>
                <a:srgbClr val="FFFFFF"/>
              </a:solidFill>
              <a:ln w="6191" cap="flat">
                <a:noFill/>
                <a:prstDash val="solid"/>
                <a:miter/>
              </a:ln>
            </p:spPr>
            <p:txBody>
              <a:bodyPr rtlCol="0" anchor="ctr"/>
              <a:lstStyle/>
              <a:p>
                <a:endParaRPr lang="en-US"/>
              </a:p>
            </p:txBody>
          </p:sp>
        </p:grpSp>
      </p:grpSp>
      <p:sp>
        <p:nvSpPr>
          <p:cNvPr id="102" name="Graphic 24">
            <a:extLst>
              <a:ext uri="{FF2B5EF4-FFF2-40B4-BE49-F238E27FC236}">
                <a16:creationId xmlns:a16="http://schemas.microsoft.com/office/drawing/2014/main" id="{76552A06-AA8C-E70F-E6AA-08BA1A744FBA}"/>
              </a:ext>
              <a:ext uri="{C183D7F6-B498-43B3-948B-1728B52AA6E4}">
                <adec:decorative xmlns:adec="http://schemas.microsoft.com/office/drawing/2017/decorative" val="1"/>
              </a:ext>
            </a:extLst>
          </p:cNvPr>
          <p:cNvSpPr/>
          <p:nvPr/>
        </p:nvSpPr>
        <p:spPr>
          <a:xfrm>
            <a:off x="802532" y="1505990"/>
            <a:ext cx="4789374" cy="321435"/>
          </a:xfrm>
          <a:custGeom>
            <a:avLst/>
            <a:gdLst>
              <a:gd name="connsiteX0" fmla="*/ 3331028 w 3435126"/>
              <a:gd name="connsiteY0" fmla="*/ 727934 h 842738"/>
              <a:gd name="connsiteX1" fmla="*/ 3286985 w 3435126"/>
              <a:gd name="connsiteY1" fmla="*/ 717332 h 842738"/>
              <a:gd name="connsiteX2" fmla="*/ 2446584 w 3435126"/>
              <a:gd name="connsiteY2" fmla="*/ 648771 h 842738"/>
              <a:gd name="connsiteX3" fmla="*/ 1789340 w 3435126"/>
              <a:gd name="connsiteY3" fmla="*/ 631607 h 842738"/>
              <a:gd name="connsiteX4" fmla="*/ 1789340 w 3435126"/>
              <a:gd name="connsiteY4" fmla="*/ 631798 h 842738"/>
              <a:gd name="connsiteX5" fmla="*/ 3285765 w 3435126"/>
              <a:gd name="connsiteY5" fmla="*/ 769929 h 842738"/>
              <a:gd name="connsiteX6" fmla="*/ 3285804 w 3435126"/>
              <a:gd name="connsiteY6" fmla="*/ 770101 h 842738"/>
              <a:gd name="connsiteX7" fmla="*/ 3112515 w 3435126"/>
              <a:gd name="connsiteY7" fmla="*/ 842738 h 842738"/>
              <a:gd name="connsiteX8" fmla="*/ 2632360 w 3435126"/>
              <a:gd name="connsiteY8" fmla="*/ 807943 h 842738"/>
              <a:gd name="connsiteX9" fmla="*/ 2632360 w 3435126"/>
              <a:gd name="connsiteY9" fmla="*/ 739859 h 842738"/>
              <a:gd name="connsiteX10" fmla="*/ 1311747 w 3435126"/>
              <a:gd name="connsiteY10" fmla="*/ 739859 h 842738"/>
              <a:gd name="connsiteX11" fmla="*/ 1316872 w 3435126"/>
              <a:gd name="connsiteY11" fmla="*/ 768577 h 842738"/>
              <a:gd name="connsiteX12" fmla="*/ 1314938 w 3435126"/>
              <a:gd name="connsiteY12" fmla="*/ 774063 h 842738"/>
              <a:gd name="connsiteX13" fmla="*/ 1321234 w 3435126"/>
              <a:gd name="connsiteY13" fmla="*/ 773825 h 842738"/>
              <a:gd name="connsiteX14" fmla="*/ 2614024 w 3435126"/>
              <a:gd name="connsiteY14" fmla="*/ 807115 h 842738"/>
              <a:gd name="connsiteX15" fmla="*/ 2614091 w 3435126"/>
              <a:gd name="connsiteY15" fmla="*/ 807124 h 842738"/>
              <a:gd name="connsiteX16" fmla="*/ 561425 w 3435126"/>
              <a:gd name="connsiteY16" fmla="*/ 808448 h 842738"/>
              <a:gd name="connsiteX17" fmla="*/ 441400 w 3435126"/>
              <a:gd name="connsiteY17" fmla="*/ 808448 h 842738"/>
              <a:gd name="connsiteX18" fmla="*/ 81403 w 3435126"/>
              <a:gd name="connsiteY18" fmla="*/ 739868 h 842738"/>
              <a:gd name="connsiteX19" fmla="*/ 81317 w 3435126"/>
              <a:gd name="connsiteY19" fmla="*/ 739744 h 842738"/>
              <a:gd name="connsiteX20" fmla="*/ 231336 w 3435126"/>
              <a:gd name="connsiteY20" fmla="*/ 516983 h 842738"/>
              <a:gd name="connsiteX21" fmla="*/ 231336 w 3435126"/>
              <a:gd name="connsiteY21" fmla="*/ 448422 h 842738"/>
              <a:gd name="connsiteX22" fmla="*/ 141277 w 3435126"/>
              <a:gd name="connsiteY22" fmla="*/ 54078 h 842738"/>
              <a:gd name="connsiteX23" fmla="*/ 1101626 w 3435126"/>
              <a:gd name="connsiteY23" fmla="*/ 19797 h 842738"/>
              <a:gd name="connsiteX24" fmla="*/ 1821935 w 3435126"/>
              <a:gd name="connsiteY24" fmla="*/ 19797 h 842738"/>
              <a:gd name="connsiteX25" fmla="*/ 2842339 w 3435126"/>
              <a:gd name="connsiteY25" fmla="*/ 122658 h 842738"/>
              <a:gd name="connsiteX26" fmla="*/ 3232606 w 3435126"/>
              <a:gd name="connsiteY26" fmla="*/ 139803 h 842738"/>
              <a:gd name="connsiteX27" fmla="*/ 3270840 w 3435126"/>
              <a:gd name="connsiteY27" fmla="*/ 241644 h 842738"/>
              <a:gd name="connsiteX28" fmla="*/ 2682242 w 3435126"/>
              <a:gd name="connsiteY28" fmla="*/ 226242 h 842738"/>
              <a:gd name="connsiteX29" fmla="*/ 1979659 w 3435126"/>
              <a:gd name="connsiteY29" fmla="*/ 153471 h 842738"/>
              <a:gd name="connsiteX30" fmla="*/ 1986479 w 3435126"/>
              <a:gd name="connsiteY30" fmla="*/ 155567 h 842738"/>
              <a:gd name="connsiteX31" fmla="*/ 2682233 w 3435126"/>
              <a:gd name="connsiteY31" fmla="*/ 226242 h 842738"/>
              <a:gd name="connsiteX32" fmla="*/ 3264649 w 3435126"/>
              <a:gd name="connsiteY32" fmla="*/ 274486 h 842738"/>
              <a:gd name="connsiteX33" fmla="*/ 3262563 w 3435126"/>
              <a:gd name="connsiteY33" fmla="*/ 379833 h 842738"/>
              <a:gd name="connsiteX34" fmla="*/ 3352574 w 3435126"/>
              <a:gd name="connsiteY34" fmla="*/ 379833 h 842738"/>
              <a:gd name="connsiteX35" fmla="*/ 3382663 w 3435126"/>
              <a:gd name="connsiteY35" fmla="*/ 671317 h 842738"/>
              <a:gd name="connsiteX36" fmla="*/ 3331028 w 3435126"/>
              <a:gd name="connsiteY36" fmla="*/ 727934 h 84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35126" h="842738">
                <a:moveTo>
                  <a:pt x="3331028" y="727934"/>
                </a:moveTo>
                <a:cubicBezTo>
                  <a:pt x="3316312" y="724324"/>
                  <a:pt x="3301568" y="720676"/>
                  <a:pt x="3286985" y="717332"/>
                </a:cubicBezTo>
                <a:cubicBezTo>
                  <a:pt x="3016846" y="665916"/>
                  <a:pt x="2746717" y="683052"/>
                  <a:pt x="2446584" y="648771"/>
                </a:cubicBezTo>
                <a:cubicBezTo>
                  <a:pt x="2237482" y="614643"/>
                  <a:pt x="1998671" y="631445"/>
                  <a:pt x="1789340" y="631607"/>
                </a:cubicBezTo>
                <a:cubicBezTo>
                  <a:pt x="1787693" y="631607"/>
                  <a:pt x="1787693" y="631693"/>
                  <a:pt x="1789340" y="631798"/>
                </a:cubicBezTo>
                <a:cubicBezTo>
                  <a:pt x="2286279" y="663164"/>
                  <a:pt x="2808372" y="651495"/>
                  <a:pt x="3285765" y="769929"/>
                </a:cubicBezTo>
                <a:cubicBezTo>
                  <a:pt x="3285842" y="769948"/>
                  <a:pt x="3285861" y="770043"/>
                  <a:pt x="3285804" y="770101"/>
                </a:cubicBezTo>
                <a:cubicBezTo>
                  <a:pt x="3237474" y="810506"/>
                  <a:pt x="3179733" y="842738"/>
                  <a:pt x="3112515" y="842738"/>
                </a:cubicBezTo>
                <a:cubicBezTo>
                  <a:pt x="2950609" y="826774"/>
                  <a:pt x="2790828" y="815602"/>
                  <a:pt x="2632360" y="807943"/>
                </a:cubicBezTo>
                <a:lnTo>
                  <a:pt x="2632360" y="739859"/>
                </a:lnTo>
                <a:cubicBezTo>
                  <a:pt x="2182171" y="791303"/>
                  <a:pt x="1761937" y="654134"/>
                  <a:pt x="1311747" y="739859"/>
                </a:cubicBezTo>
                <a:cubicBezTo>
                  <a:pt x="1325206" y="747545"/>
                  <a:pt x="1320634" y="758642"/>
                  <a:pt x="1316872" y="768577"/>
                </a:cubicBezTo>
                <a:cubicBezTo>
                  <a:pt x="1316157" y="770463"/>
                  <a:pt x="1314938" y="774063"/>
                  <a:pt x="1314938" y="774063"/>
                </a:cubicBezTo>
                <a:cubicBezTo>
                  <a:pt x="1314938" y="774063"/>
                  <a:pt x="1319139" y="773901"/>
                  <a:pt x="1321234" y="773825"/>
                </a:cubicBezTo>
                <a:cubicBezTo>
                  <a:pt x="1761680" y="757518"/>
                  <a:pt x="2173912" y="774025"/>
                  <a:pt x="2614024" y="807115"/>
                </a:cubicBezTo>
                <a:cubicBezTo>
                  <a:pt x="2614101" y="807124"/>
                  <a:pt x="2614139" y="807124"/>
                  <a:pt x="2614091" y="807124"/>
                </a:cubicBezTo>
                <a:cubicBezTo>
                  <a:pt x="1927396" y="775054"/>
                  <a:pt x="1265323" y="808448"/>
                  <a:pt x="561425" y="808448"/>
                </a:cubicBezTo>
                <a:cubicBezTo>
                  <a:pt x="531459" y="808448"/>
                  <a:pt x="471414" y="808448"/>
                  <a:pt x="441400" y="808448"/>
                </a:cubicBezTo>
                <a:cubicBezTo>
                  <a:pt x="321385" y="757052"/>
                  <a:pt x="201332" y="739878"/>
                  <a:pt x="81403" y="739868"/>
                </a:cubicBezTo>
                <a:cubicBezTo>
                  <a:pt x="81336" y="739868"/>
                  <a:pt x="81289" y="739802"/>
                  <a:pt x="81317" y="739744"/>
                </a:cubicBezTo>
                <a:cubicBezTo>
                  <a:pt x="111121" y="653981"/>
                  <a:pt x="-8703" y="482712"/>
                  <a:pt x="231336" y="516983"/>
                </a:cubicBezTo>
                <a:lnTo>
                  <a:pt x="231336" y="448422"/>
                </a:lnTo>
                <a:cubicBezTo>
                  <a:pt x="-8818" y="362697"/>
                  <a:pt x="-98877" y="122658"/>
                  <a:pt x="141277" y="54078"/>
                </a:cubicBezTo>
                <a:cubicBezTo>
                  <a:pt x="411359" y="-14483"/>
                  <a:pt x="771546" y="54078"/>
                  <a:pt x="1101626" y="19797"/>
                </a:cubicBezTo>
                <a:cubicBezTo>
                  <a:pt x="1341789" y="2652"/>
                  <a:pt x="1581905" y="-14493"/>
                  <a:pt x="1821935" y="19797"/>
                </a:cubicBezTo>
                <a:cubicBezTo>
                  <a:pt x="2152072" y="71232"/>
                  <a:pt x="2512250" y="54078"/>
                  <a:pt x="2842339" y="122658"/>
                </a:cubicBezTo>
                <a:cubicBezTo>
                  <a:pt x="2962440" y="139803"/>
                  <a:pt x="3172561" y="88377"/>
                  <a:pt x="3232606" y="139803"/>
                </a:cubicBezTo>
                <a:cubicBezTo>
                  <a:pt x="3275726" y="164444"/>
                  <a:pt x="3277441" y="200944"/>
                  <a:pt x="3270840" y="241644"/>
                </a:cubicBezTo>
                <a:cubicBezTo>
                  <a:pt x="3073501" y="235596"/>
                  <a:pt x="2876772" y="233719"/>
                  <a:pt x="2682242" y="226242"/>
                </a:cubicBezTo>
                <a:cubicBezTo>
                  <a:pt x="2448013" y="207392"/>
                  <a:pt x="2213755" y="186475"/>
                  <a:pt x="1979659" y="153471"/>
                </a:cubicBezTo>
                <a:cubicBezTo>
                  <a:pt x="1975249" y="152852"/>
                  <a:pt x="1979802" y="154262"/>
                  <a:pt x="1986479" y="155567"/>
                </a:cubicBezTo>
                <a:cubicBezTo>
                  <a:pt x="2213403" y="199677"/>
                  <a:pt x="2446184" y="217155"/>
                  <a:pt x="2682233" y="226242"/>
                </a:cubicBezTo>
                <a:cubicBezTo>
                  <a:pt x="2876314" y="241882"/>
                  <a:pt x="3070539" y="256113"/>
                  <a:pt x="3264649" y="274486"/>
                </a:cubicBezTo>
                <a:cubicBezTo>
                  <a:pt x="3257553" y="309481"/>
                  <a:pt x="3250723" y="345981"/>
                  <a:pt x="3262563" y="379833"/>
                </a:cubicBezTo>
                <a:lnTo>
                  <a:pt x="3352574" y="379833"/>
                </a:lnTo>
                <a:cubicBezTo>
                  <a:pt x="3472675" y="465558"/>
                  <a:pt x="3442585" y="585592"/>
                  <a:pt x="3382663" y="671317"/>
                </a:cubicBezTo>
                <a:cubicBezTo>
                  <a:pt x="3367376" y="688691"/>
                  <a:pt x="3350193" y="708322"/>
                  <a:pt x="3331028" y="727934"/>
                </a:cubicBezTo>
                <a:close/>
              </a:path>
            </a:pathLst>
          </a:custGeom>
          <a:solidFill>
            <a:schemeClr val="accent4"/>
          </a:solid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7020EA01-6F6D-D60F-5D51-B68BFEB8704D}"/>
              </a:ext>
              <a:ext uri="{C183D7F6-B498-43B3-948B-1728B52AA6E4}">
                <adec:decorative xmlns:adec="http://schemas.microsoft.com/office/drawing/2017/decorative" val="1"/>
              </a:ext>
            </a:extLst>
          </p:cNvPr>
          <p:cNvSpPr/>
          <p:nvPr/>
        </p:nvSpPr>
        <p:spPr>
          <a:xfrm>
            <a:off x="1690869" y="5389772"/>
            <a:ext cx="573699" cy="345732"/>
          </a:xfrm>
          <a:custGeom>
            <a:avLst/>
            <a:gdLst>
              <a:gd name="connsiteX0" fmla="*/ 284017 w 573699"/>
              <a:gd name="connsiteY0" fmla="*/ 0 h 345732"/>
              <a:gd name="connsiteX1" fmla="*/ 573699 w 573699"/>
              <a:gd name="connsiteY1" fmla="*/ 92172 h 345732"/>
              <a:gd name="connsiteX2" fmla="*/ 286850 w 573699"/>
              <a:gd name="connsiteY2" fmla="*/ 345732 h 345732"/>
              <a:gd name="connsiteX3" fmla="*/ 0 w 573699"/>
              <a:gd name="connsiteY3" fmla="*/ 92172 h 345732"/>
              <a:gd name="connsiteX4" fmla="*/ 284017 w 573699"/>
              <a:gd name="connsiteY4" fmla="*/ 0 h 345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699" h="345732">
                <a:moveTo>
                  <a:pt x="284017" y="0"/>
                </a:moveTo>
                <a:cubicBezTo>
                  <a:pt x="442437" y="0"/>
                  <a:pt x="573699" y="78533"/>
                  <a:pt x="573699" y="92172"/>
                </a:cubicBezTo>
                <a:cubicBezTo>
                  <a:pt x="573699" y="231769"/>
                  <a:pt x="445270" y="345732"/>
                  <a:pt x="286850" y="345732"/>
                </a:cubicBezTo>
                <a:cubicBezTo>
                  <a:pt x="128429" y="345732"/>
                  <a:pt x="0" y="231775"/>
                  <a:pt x="0" y="92172"/>
                </a:cubicBezTo>
                <a:cubicBezTo>
                  <a:pt x="0" y="78533"/>
                  <a:pt x="125591" y="0"/>
                  <a:pt x="284017" y="0"/>
                </a:cubicBezTo>
                <a:close/>
              </a:path>
            </a:pathLst>
          </a:custGeom>
          <a:solidFill>
            <a:srgbClr val="737373"/>
          </a:solidFill>
          <a:ln w="565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22BFA432-1AEE-CEA8-FFA0-1EA4FAA77F83}"/>
              </a:ext>
              <a:ext uri="{C183D7F6-B498-43B3-948B-1728B52AA6E4}">
                <adec:decorative xmlns:adec="http://schemas.microsoft.com/office/drawing/2017/decorative" val="1"/>
              </a:ext>
            </a:extLst>
          </p:cNvPr>
          <p:cNvSpPr/>
          <p:nvPr/>
        </p:nvSpPr>
        <p:spPr>
          <a:xfrm>
            <a:off x="2011795" y="4907536"/>
            <a:ext cx="345732" cy="573699"/>
          </a:xfrm>
          <a:custGeom>
            <a:avLst/>
            <a:gdLst>
              <a:gd name="connsiteX0" fmla="*/ 345732 w 345732"/>
              <a:gd name="connsiteY0" fmla="*/ 284017 h 573699"/>
              <a:gd name="connsiteX1" fmla="*/ 252768 w 345732"/>
              <a:gd name="connsiteY1" fmla="*/ 573699 h 573699"/>
              <a:gd name="connsiteX2" fmla="*/ 0 w 345732"/>
              <a:gd name="connsiteY2" fmla="*/ 286850 h 573699"/>
              <a:gd name="connsiteX3" fmla="*/ 252768 w 345732"/>
              <a:gd name="connsiteY3" fmla="*/ 0 h 573699"/>
              <a:gd name="connsiteX4" fmla="*/ 345732 w 345732"/>
              <a:gd name="connsiteY4" fmla="*/ 284017 h 573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32" h="573699">
                <a:moveTo>
                  <a:pt x="345732" y="284017"/>
                </a:moveTo>
                <a:cubicBezTo>
                  <a:pt x="345732" y="442437"/>
                  <a:pt x="266406" y="573699"/>
                  <a:pt x="252768" y="573699"/>
                </a:cubicBezTo>
                <a:cubicBezTo>
                  <a:pt x="113170" y="573699"/>
                  <a:pt x="0" y="445270"/>
                  <a:pt x="0" y="286850"/>
                </a:cubicBezTo>
                <a:cubicBezTo>
                  <a:pt x="0" y="128429"/>
                  <a:pt x="113170" y="0"/>
                  <a:pt x="252768" y="0"/>
                </a:cubicBezTo>
                <a:cubicBezTo>
                  <a:pt x="266406" y="0"/>
                  <a:pt x="345732" y="125591"/>
                  <a:pt x="345732" y="284017"/>
                </a:cubicBezTo>
                <a:close/>
              </a:path>
            </a:pathLst>
          </a:custGeom>
          <a:solidFill>
            <a:srgbClr val="737373"/>
          </a:solidFill>
          <a:ln w="565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20EEEECC-3869-0566-1169-999BC8F7688F}"/>
              </a:ext>
              <a:ext uri="{C183D7F6-B498-43B3-948B-1728B52AA6E4}">
                <adec:decorative xmlns:adec="http://schemas.microsoft.com/office/drawing/2017/decorative" val="1"/>
              </a:ext>
            </a:extLst>
          </p:cNvPr>
          <p:cNvSpPr/>
          <p:nvPr/>
        </p:nvSpPr>
        <p:spPr>
          <a:xfrm>
            <a:off x="1690869" y="4908238"/>
            <a:ext cx="573699" cy="777684"/>
          </a:xfrm>
          <a:custGeom>
            <a:avLst/>
            <a:gdLst>
              <a:gd name="connsiteX0" fmla="*/ 558078 w 573699"/>
              <a:gd name="connsiteY0" fmla="*/ 334661 h 777684"/>
              <a:gd name="connsiteX1" fmla="*/ 556163 w 573699"/>
              <a:gd name="connsiteY1" fmla="*/ 334661 h 777684"/>
              <a:gd name="connsiteX2" fmla="*/ 543176 w 573699"/>
              <a:gd name="connsiteY2" fmla="*/ 341602 h 777684"/>
              <a:gd name="connsiteX3" fmla="*/ 464807 w 573699"/>
              <a:gd name="connsiteY3" fmla="*/ 382466 h 777684"/>
              <a:gd name="connsiteX4" fmla="*/ 369394 w 573699"/>
              <a:gd name="connsiteY4" fmla="*/ 280543 h 777684"/>
              <a:gd name="connsiteX5" fmla="*/ 458302 w 573699"/>
              <a:gd name="connsiteY5" fmla="*/ 191448 h 777684"/>
              <a:gd name="connsiteX6" fmla="*/ 543215 w 573699"/>
              <a:gd name="connsiteY6" fmla="*/ 232160 h 777684"/>
              <a:gd name="connsiteX7" fmla="*/ 556146 w 573699"/>
              <a:gd name="connsiteY7" fmla="*/ 239039 h 777684"/>
              <a:gd name="connsiteX8" fmla="*/ 558078 w 573699"/>
              <a:gd name="connsiteY8" fmla="*/ 239039 h 777684"/>
              <a:gd name="connsiteX9" fmla="*/ 573699 w 573699"/>
              <a:gd name="connsiteY9" fmla="*/ 223417 h 777684"/>
              <a:gd name="connsiteX10" fmla="*/ 573699 w 573699"/>
              <a:gd name="connsiteY10" fmla="*/ 0 h 777684"/>
              <a:gd name="connsiteX11" fmla="*/ 0 w 573699"/>
              <a:gd name="connsiteY11" fmla="*/ 0 h 777684"/>
              <a:gd name="connsiteX12" fmla="*/ 0 w 573699"/>
              <a:gd name="connsiteY12" fmla="*/ 350282 h 777684"/>
              <a:gd name="connsiteX13" fmla="*/ 0 w 573699"/>
              <a:gd name="connsiteY13" fmla="*/ 573699 h 777684"/>
              <a:gd name="connsiteX14" fmla="*/ 223417 w 573699"/>
              <a:gd name="connsiteY14" fmla="*/ 573699 h 777684"/>
              <a:gd name="connsiteX15" fmla="*/ 239039 w 573699"/>
              <a:gd name="connsiteY15" fmla="*/ 589321 h 777684"/>
              <a:gd name="connsiteX16" fmla="*/ 239039 w 573699"/>
              <a:gd name="connsiteY16" fmla="*/ 590726 h 777684"/>
              <a:gd name="connsiteX17" fmla="*/ 232160 w 573699"/>
              <a:gd name="connsiteY17" fmla="*/ 603656 h 777684"/>
              <a:gd name="connsiteX18" fmla="*/ 191449 w 573699"/>
              <a:gd name="connsiteY18" fmla="*/ 688587 h 777684"/>
              <a:gd name="connsiteX19" fmla="*/ 280555 w 573699"/>
              <a:gd name="connsiteY19" fmla="*/ 777483 h 777684"/>
              <a:gd name="connsiteX20" fmla="*/ 382466 w 573699"/>
              <a:gd name="connsiteY20" fmla="*/ 682071 h 777684"/>
              <a:gd name="connsiteX21" fmla="*/ 341602 w 573699"/>
              <a:gd name="connsiteY21" fmla="*/ 603702 h 777684"/>
              <a:gd name="connsiteX22" fmla="*/ 334661 w 573699"/>
              <a:gd name="connsiteY22" fmla="*/ 590709 h 777684"/>
              <a:gd name="connsiteX23" fmla="*/ 334661 w 573699"/>
              <a:gd name="connsiteY23" fmla="*/ 589321 h 777684"/>
              <a:gd name="connsiteX24" fmla="*/ 350282 w 573699"/>
              <a:gd name="connsiteY24" fmla="*/ 573699 h 777684"/>
              <a:gd name="connsiteX25" fmla="*/ 573699 w 573699"/>
              <a:gd name="connsiteY25" fmla="*/ 573699 h 777684"/>
              <a:gd name="connsiteX26" fmla="*/ 573699 w 573699"/>
              <a:gd name="connsiteY26" fmla="*/ 350282 h 777684"/>
              <a:gd name="connsiteX27" fmla="*/ 558078 w 573699"/>
              <a:gd name="connsiteY27" fmla="*/ 334661 h 77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3699" h="777684">
                <a:moveTo>
                  <a:pt x="558078" y="334661"/>
                </a:moveTo>
                <a:lnTo>
                  <a:pt x="556163" y="334661"/>
                </a:lnTo>
                <a:cubicBezTo>
                  <a:pt x="550944" y="334661"/>
                  <a:pt x="546168" y="337330"/>
                  <a:pt x="543176" y="341602"/>
                </a:cubicBezTo>
                <a:cubicBezTo>
                  <a:pt x="525888" y="366301"/>
                  <a:pt x="497246" y="382466"/>
                  <a:pt x="464807" y="382466"/>
                </a:cubicBezTo>
                <a:cubicBezTo>
                  <a:pt x="409913" y="382466"/>
                  <a:pt x="365819" y="336208"/>
                  <a:pt x="369394" y="280543"/>
                </a:cubicBezTo>
                <a:cubicBezTo>
                  <a:pt x="372290" y="235452"/>
                  <a:pt x="413217" y="194434"/>
                  <a:pt x="458302" y="191448"/>
                </a:cubicBezTo>
                <a:cubicBezTo>
                  <a:pt x="493421" y="189125"/>
                  <a:pt x="524789" y="205784"/>
                  <a:pt x="543215" y="232160"/>
                </a:cubicBezTo>
                <a:cubicBezTo>
                  <a:pt x="546184" y="236409"/>
                  <a:pt x="550955" y="239039"/>
                  <a:pt x="556146" y="239039"/>
                </a:cubicBezTo>
                <a:lnTo>
                  <a:pt x="558078" y="239039"/>
                </a:lnTo>
                <a:cubicBezTo>
                  <a:pt x="566707" y="239039"/>
                  <a:pt x="573699" y="232041"/>
                  <a:pt x="573699" y="223417"/>
                </a:cubicBezTo>
                <a:lnTo>
                  <a:pt x="573699" y="0"/>
                </a:lnTo>
                <a:lnTo>
                  <a:pt x="0" y="0"/>
                </a:lnTo>
                <a:cubicBezTo>
                  <a:pt x="0" y="0"/>
                  <a:pt x="0" y="341653"/>
                  <a:pt x="0" y="350282"/>
                </a:cubicBezTo>
                <a:lnTo>
                  <a:pt x="0" y="573699"/>
                </a:lnTo>
                <a:lnTo>
                  <a:pt x="223417" y="573699"/>
                </a:lnTo>
                <a:cubicBezTo>
                  <a:pt x="232047" y="573699"/>
                  <a:pt x="239039" y="580691"/>
                  <a:pt x="239039" y="589321"/>
                </a:cubicBezTo>
                <a:lnTo>
                  <a:pt x="239039" y="590726"/>
                </a:lnTo>
                <a:cubicBezTo>
                  <a:pt x="239039" y="595911"/>
                  <a:pt x="236410" y="600682"/>
                  <a:pt x="232160" y="603656"/>
                </a:cubicBezTo>
                <a:cubicBezTo>
                  <a:pt x="205778" y="622083"/>
                  <a:pt x="189120" y="653462"/>
                  <a:pt x="191449" y="688587"/>
                </a:cubicBezTo>
                <a:cubicBezTo>
                  <a:pt x="194440" y="733672"/>
                  <a:pt x="235463" y="774593"/>
                  <a:pt x="280555" y="777483"/>
                </a:cubicBezTo>
                <a:cubicBezTo>
                  <a:pt x="336213" y="781047"/>
                  <a:pt x="382466" y="736959"/>
                  <a:pt x="382466" y="682071"/>
                </a:cubicBezTo>
                <a:cubicBezTo>
                  <a:pt x="382466" y="649632"/>
                  <a:pt x="366301" y="620989"/>
                  <a:pt x="341602" y="603702"/>
                </a:cubicBezTo>
                <a:cubicBezTo>
                  <a:pt x="337330" y="600710"/>
                  <a:pt x="334661" y="595928"/>
                  <a:pt x="334661" y="590709"/>
                </a:cubicBezTo>
                <a:lnTo>
                  <a:pt x="334661" y="589321"/>
                </a:lnTo>
                <a:cubicBezTo>
                  <a:pt x="334661" y="580691"/>
                  <a:pt x="341659" y="573699"/>
                  <a:pt x="350282" y="573699"/>
                </a:cubicBezTo>
                <a:lnTo>
                  <a:pt x="573699" y="573699"/>
                </a:lnTo>
                <a:lnTo>
                  <a:pt x="573699" y="350282"/>
                </a:lnTo>
                <a:cubicBezTo>
                  <a:pt x="573699" y="341659"/>
                  <a:pt x="566702" y="334661"/>
                  <a:pt x="558078" y="334661"/>
                </a:cubicBezTo>
                <a:close/>
              </a:path>
            </a:pathLst>
          </a:custGeom>
          <a:solidFill>
            <a:srgbClr val="737373"/>
          </a:solidFill>
          <a:ln w="565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794A180C-F655-F4B6-0EBA-4DFA363CFECC}"/>
              </a:ext>
              <a:ext uri="{C183D7F6-B498-43B3-948B-1728B52AA6E4}">
                <adec:decorative xmlns:adec="http://schemas.microsoft.com/office/drawing/2017/decorative" val="1"/>
              </a:ext>
            </a:extLst>
          </p:cNvPr>
          <p:cNvSpPr/>
          <p:nvPr/>
        </p:nvSpPr>
        <p:spPr>
          <a:xfrm>
            <a:off x="1690863" y="5481943"/>
            <a:ext cx="777147" cy="777684"/>
          </a:xfrm>
          <a:custGeom>
            <a:avLst/>
            <a:gdLst>
              <a:gd name="connsiteX0" fmla="*/ 688048 w 777147"/>
              <a:gd name="connsiteY0" fmla="*/ 191449 h 777684"/>
              <a:gd name="connsiteX1" fmla="*/ 603124 w 777147"/>
              <a:gd name="connsiteY1" fmla="*/ 232160 h 777684"/>
              <a:gd name="connsiteX2" fmla="*/ 590194 w 777147"/>
              <a:gd name="connsiteY2" fmla="*/ 239039 h 777684"/>
              <a:gd name="connsiteX3" fmla="*/ 589321 w 777147"/>
              <a:gd name="connsiteY3" fmla="*/ 239039 h 777684"/>
              <a:gd name="connsiteX4" fmla="*/ 573699 w 777147"/>
              <a:gd name="connsiteY4" fmla="*/ 223417 h 777684"/>
              <a:gd name="connsiteX5" fmla="*/ 573699 w 777147"/>
              <a:gd name="connsiteY5" fmla="*/ 0 h 777684"/>
              <a:gd name="connsiteX6" fmla="*/ 350282 w 777147"/>
              <a:gd name="connsiteY6" fmla="*/ 0 h 777684"/>
              <a:gd name="connsiteX7" fmla="*/ 334661 w 777147"/>
              <a:gd name="connsiteY7" fmla="*/ 15622 h 777684"/>
              <a:gd name="connsiteX8" fmla="*/ 334661 w 777147"/>
              <a:gd name="connsiteY8" fmla="*/ 17010 h 777684"/>
              <a:gd name="connsiteX9" fmla="*/ 341602 w 777147"/>
              <a:gd name="connsiteY9" fmla="*/ 30002 h 777684"/>
              <a:gd name="connsiteX10" fmla="*/ 382466 w 777147"/>
              <a:gd name="connsiteY10" fmla="*/ 108371 h 777684"/>
              <a:gd name="connsiteX11" fmla="*/ 280555 w 777147"/>
              <a:gd name="connsiteY11" fmla="*/ 203784 h 777684"/>
              <a:gd name="connsiteX12" fmla="*/ 191448 w 777147"/>
              <a:gd name="connsiteY12" fmla="*/ 114887 h 777684"/>
              <a:gd name="connsiteX13" fmla="*/ 232160 w 777147"/>
              <a:gd name="connsiteY13" fmla="*/ 29957 h 777684"/>
              <a:gd name="connsiteX14" fmla="*/ 239039 w 777147"/>
              <a:gd name="connsiteY14" fmla="*/ 17027 h 777684"/>
              <a:gd name="connsiteX15" fmla="*/ 239039 w 777147"/>
              <a:gd name="connsiteY15" fmla="*/ 15622 h 777684"/>
              <a:gd name="connsiteX16" fmla="*/ 223417 w 777147"/>
              <a:gd name="connsiteY16" fmla="*/ 0 h 777684"/>
              <a:gd name="connsiteX17" fmla="*/ 0 w 777147"/>
              <a:gd name="connsiteY17" fmla="*/ 0 h 777684"/>
              <a:gd name="connsiteX18" fmla="*/ 0 w 777147"/>
              <a:gd name="connsiteY18" fmla="*/ 573699 h 777684"/>
              <a:gd name="connsiteX19" fmla="*/ 223417 w 777147"/>
              <a:gd name="connsiteY19" fmla="*/ 573699 h 777684"/>
              <a:gd name="connsiteX20" fmla="*/ 239039 w 777147"/>
              <a:gd name="connsiteY20" fmla="*/ 589321 h 777684"/>
              <a:gd name="connsiteX21" fmla="*/ 239039 w 777147"/>
              <a:gd name="connsiteY21" fmla="*/ 590726 h 777684"/>
              <a:gd name="connsiteX22" fmla="*/ 232160 w 777147"/>
              <a:gd name="connsiteY22" fmla="*/ 603657 h 777684"/>
              <a:gd name="connsiteX23" fmla="*/ 191448 w 777147"/>
              <a:gd name="connsiteY23" fmla="*/ 688587 h 777684"/>
              <a:gd name="connsiteX24" fmla="*/ 280555 w 777147"/>
              <a:gd name="connsiteY24" fmla="*/ 777483 h 777684"/>
              <a:gd name="connsiteX25" fmla="*/ 382466 w 777147"/>
              <a:gd name="connsiteY25" fmla="*/ 682071 h 777684"/>
              <a:gd name="connsiteX26" fmla="*/ 341602 w 777147"/>
              <a:gd name="connsiteY26" fmla="*/ 603702 h 777684"/>
              <a:gd name="connsiteX27" fmla="*/ 334661 w 777147"/>
              <a:gd name="connsiteY27" fmla="*/ 590709 h 777684"/>
              <a:gd name="connsiteX28" fmla="*/ 334661 w 777147"/>
              <a:gd name="connsiteY28" fmla="*/ 589321 h 777684"/>
              <a:gd name="connsiteX29" fmla="*/ 350282 w 777147"/>
              <a:gd name="connsiteY29" fmla="*/ 573699 h 777684"/>
              <a:gd name="connsiteX30" fmla="*/ 573699 w 777147"/>
              <a:gd name="connsiteY30" fmla="*/ 573699 h 777684"/>
              <a:gd name="connsiteX31" fmla="*/ 573699 w 777147"/>
              <a:gd name="connsiteY31" fmla="*/ 350282 h 777684"/>
              <a:gd name="connsiteX32" fmla="*/ 589321 w 777147"/>
              <a:gd name="connsiteY32" fmla="*/ 334661 h 777684"/>
              <a:gd name="connsiteX33" fmla="*/ 590177 w 777147"/>
              <a:gd name="connsiteY33" fmla="*/ 334661 h 777684"/>
              <a:gd name="connsiteX34" fmla="*/ 603163 w 777147"/>
              <a:gd name="connsiteY34" fmla="*/ 341602 h 777684"/>
              <a:gd name="connsiteX35" fmla="*/ 681532 w 777147"/>
              <a:gd name="connsiteY35" fmla="*/ 382466 h 777684"/>
              <a:gd name="connsiteX36" fmla="*/ 776945 w 777147"/>
              <a:gd name="connsiteY36" fmla="*/ 280543 h 777684"/>
              <a:gd name="connsiteX37" fmla="*/ 688048 w 777147"/>
              <a:gd name="connsiteY37" fmla="*/ 191449 h 77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77147" h="777684">
                <a:moveTo>
                  <a:pt x="688048" y="191449"/>
                </a:moveTo>
                <a:cubicBezTo>
                  <a:pt x="652929" y="189120"/>
                  <a:pt x="621550" y="205784"/>
                  <a:pt x="603124" y="232160"/>
                </a:cubicBezTo>
                <a:cubicBezTo>
                  <a:pt x="600155" y="236410"/>
                  <a:pt x="595378" y="239039"/>
                  <a:pt x="590194" y="239039"/>
                </a:cubicBezTo>
                <a:lnTo>
                  <a:pt x="589321" y="239039"/>
                </a:lnTo>
                <a:cubicBezTo>
                  <a:pt x="580691" y="239039"/>
                  <a:pt x="573699" y="232047"/>
                  <a:pt x="573699" y="223417"/>
                </a:cubicBezTo>
                <a:lnTo>
                  <a:pt x="573699" y="0"/>
                </a:lnTo>
                <a:lnTo>
                  <a:pt x="350282" y="0"/>
                </a:lnTo>
                <a:cubicBezTo>
                  <a:pt x="341653" y="0"/>
                  <a:pt x="334661" y="6992"/>
                  <a:pt x="334661" y="15622"/>
                </a:cubicBezTo>
                <a:lnTo>
                  <a:pt x="334661" y="17010"/>
                </a:lnTo>
                <a:cubicBezTo>
                  <a:pt x="334661" y="22228"/>
                  <a:pt x="337330" y="27011"/>
                  <a:pt x="341602" y="30002"/>
                </a:cubicBezTo>
                <a:cubicBezTo>
                  <a:pt x="366301" y="47284"/>
                  <a:pt x="382466" y="75932"/>
                  <a:pt x="382466" y="108371"/>
                </a:cubicBezTo>
                <a:cubicBezTo>
                  <a:pt x="382466" y="163265"/>
                  <a:pt x="336213" y="207353"/>
                  <a:pt x="280555" y="203784"/>
                </a:cubicBezTo>
                <a:cubicBezTo>
                  <a:pt x="235463" y="200894"/>
                  <a:pt x="194440" y="159973"/>
                  <a:pt x="191448" y="114887"/>
                </a:cubicBezTo>
                <a:cubicBezTo>
                  <a:pt x="189120" y="79763"/>
                  <a:pt x="205784" y="48389"/>
                  <a:pt x="232160" y="29957"/>
                </a:cubicBezTo>
                <a:cubicBezTo>
                  <a:pt x="236409" y="26988"/>
                  <a:pt x="239039" y="22217"/>
                  <a:pt x="239039" y="17027"/>
                </a:cubicBezTo>
                <a:lnTo>
                  <a:pt x="239039" y="15622"/>
                </a:lnTo>
                <a:cubicBezTo>
                  <a:pt x="239039" y="6992"/>
                  <a:pt x="232041" y="0"/>
                  <a:pt x="223417" y="0"/>
                </a:cubicBezTo>
                <a:lnTo>
                  <a:pt x="0" y="0"/>
                </a:lnTo>
                <a:lnTo>
                  <a:pt x="0" y="573699"/>
                </a:lnTo>
                <a:lnTo>
                  <a:pt x="223417" y="573699"/>
                </a:lnTo>
                <a:cubicBezTo>
                  <a:pt x="232047" y="573699"/>
                  <a:pt x="239039" y="580692"/>
                  <a:pt x="239039" y="589321"/>
                </a:cubicBezTo>
                <a:lnTo>
                  <a:pt x="239039" y="590726"/>
                </a:lnTo>
                <a:cubicBezTo>
                  <a:pt x="239039" y="595911"/>
                  <a:pt x="236409" y="600682"/>
                  <a:pt x="232160" y="603657"/>
                </a:cubicBezTo>
                <a:cubicBezTo>
                  <a:pt x="205778" y="622083"/>
                  <a:pt x="189120" y="653462"/>
                  <a:pt x="191448" y="688587"/>
                </a:cubicBezTo>
                <a:cubicBezTo>
                  <a:pt x="194440" y="733672"/>
                  <a:pt x="235463" y="774593"/>
                  <a:pt x="280555" y="777483"/>
                </a:cubicBezTo>
                <a:cubicBezTo>
                  <a:pt x="336213" y="781047"/>
                  <a:pt x="382466" y="736959"/>
                  <a:pt x="382466" y="682071"/>
                </a:cubicBezTo>
                <a:cubicBezTo>
                  <a:pt x="382466" y="649632"/>
                  <a:pt x="366301" y="620989"/>
                  <a:pt x="341602" y="603702"/>
                </a:cubicBezTo>
                <a:cubicBezTo>
                  <a:pt x="337330" y="600710"/>
                  <a:pt x="334661" y="595928"/>
                  <a:pt x="334661" y="590709"/>
                </a:cubicBezTo>
                <a:lnTo>
                  <a:pt x="334661" y="589321"/>
                </a:lnTo>
                <a:cubicBezTo>
                  <a:pt x="334661" y="580692"/>
                  <a:pt x="341659" y="573699"/>
                  <a:pt x="350282" y="573699"/>
                </a:cubicBezTo>
                <a:lnTo>
                  <a:pt x="573699" y="573699"/>
                </a:lnTo>
                <a:lnTo>
                  <a:pt x="573699" y="350282"/>
                </a:lnTo>
                <a:cubicBezTo>
                  <a:pt x="573699" y="341653"/>
                  <a:pt x="580691" y="334661"/>
                  <a:pt x="589321" y="334661"/>
                </a:cubicBezTo>
                <a:lnTo>
                  <a:pt x="590177" y="334661"/>
                </a:lnTo>
                <a:cubicBezTo>
                  <a:pt x="595395" y="334661"/>
                  <a:pt x="600172" y="337330"/>
                  <a:pt x="603163" y="341602"/>
                </a:cubicBezTo>
                <a:cubicBezTo>
                  <a:pt x="620445" y="366301"/>
                  <a:pt x="649093" y="382466"/>
                  <a:pt x="681532" y="382466"/>
                </a:cubicBezTo>
                <a:cubicBezTo>
                  <a:pt x="736426" y="382466"/>
                  <a:pt x="780515" y="336208"/>
                  <a:pt x="776945" y="280543"/>
                </a:cubicBezTo>
                <a:cubicBezTo>
                  <a:pt x="773913" y="233129"/>
                  <a:pt x="735457" y="194588"/>
                  <a:pt x="688048" y="191449"/>
                </a:cubicBezTo>
                <a:close/>
              </a:path>
            </a:pathLst>
          </a:custGeom>
          <a:solidFill>
            <a:schemeClr val="accent4"/>
          </a:solidFill>
          <a:ln w="565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0AFED573-F7E9-8738-4366-20C488F535C0}"/>
              </a:ext>
              <a:ext uri="{C183D7F6-B498-43B3-948B-1728B52AA6E4}">
                <adec:decorative xmlns:adec="http://schemas.microsoft.com/office/drawing/2017/decorative" val="1"/>
              </a:ext>
            </a:extLst>
          </p:cNvPr>
          <p:cNvSpPr/>
          <p:nvPr/>
        </p:nvSpPr>
        <p:spPr>
          <a:xfrm>
            <a:off x="2060066" y="4908244"/>
            <a:ext cx="981649" cy="573693"/>
          </a:xfrm>
          <a:custGeom>
            <a:avLst/>
            <a:gdLst>
              <a:gd name="connsiteX0" fmla="*/ 981447 w 981649"/>
              <a:gd name="connsiteY0" fmla="*/ 280543 h 573693"/>
              <a:gd name="connsiteX1" fmla="*/ 892550 w 981649"/>
              <a:gd name="connsiteY1" fmla="*/ 191449 h 573693"/>
              <a:gd name="connsiteX2" fmla="*/ 807626 w 981649"/>
              <a:gd name="connsiteY2" fmla="*/ 232160 h 573693"/>
              <a:gd name="connsiteX3" fmla="*/ 794701 w 981649"/>
              <a:gd name="connsiteY3" fmla="*/ 239039 h 573693"/>
              <a:gd name="connsiteX4" fmla="*/ 793828 w 981649"/>
              <a:gd name="connsiteY4" fmla="*/ 239039 h 573693"/>
              <a:gd name="connsiteX5" fmla="*/ 778207 w 981649"/>
              <a:gd name="connsiteY5" fmla="*/ 223417 h 573693"/>
              <a:gd name="connsiteX6" fmla="*/ 778207 w 981649"/>
              <a:gd name="connsiteY6" fmla="*/ 0 h 573693"/>
              <a:gd name="connsiteX7" fmla="*/ 204508 w 981649"/>
              <a:gd name="connsiteY7" fmla="*/ 0 h 573693"/>
              <a:gd name="connsiteX8" fmla="*/ 204508 w 981649"/>
              <a:gd name="connsiteY8" fmla="*/ 0 h 573693"/>
              <a:gd name="connsiteX9" fmla="*/ 204508 w 981649"/>
              <a:gd name="connsiteY9" fmla="*/ 223417 h 573693"/>
              <a:gd name="connsiteX10" fmla="*/ 188886 w 981649"/>
              <a:gd name="connsiteY10" fmla="*/ 239039 h 573693"/>
              <a:gd name="connsiteX11" fmla="*/ 186954 w 981649"/>
              <a:gd name="connsiteY11" fmla="*/ 239039 h 573693"/>
              <a:gd name="connsiteX12" fmla="*/ 174024 w 981649"/>
              <a:gd name="connsiteY12" fmla="*/ 232160 h 573693"/>
              <a:gd name="connsiteX13" fmla="*/ 89110 w 981649"/>
              <a:gd name="connsiteY13" fmla="*/ 191443 h 573693"/>
              <a:gd name="connsiteX14" fmla="*/ 203 w 981649"/>
              <a:gd name="connsiteY14" fmla="*/ 280538 h 573693"/>
              <a:gd name="connsiteX15" fmla="*/ 95615 w 981649"/>
              <a:gd name="connsiteY15" fmla="*/ 382461 h 573693"/>
              <a:gd name="connsiteX16" fmla="*/ 173984 w 981649"/>
              <a:gd name="connsiteY16" fmla="*/ 341596 h 573693"/>
              <a:gd name="connsiteX17" fmla="*/ 186971 w 981649"/>
              <a:gd name="connsiteY17" fmla="*/ 334655 h 573693"/>
              <a:gd name="connsiteX18" fmla="*/ 188886 w 981649"/>
              <a:gd name="connsiteY18" fmla="*/ 334655 h 573693"/>
              <a:gd name="connsiteX19" fmla="*/ 204508 w 981649"/>
              <a:gd name="connsiteY19" fmla="*/ 350277 h 573693"/>
              <a:gd name="connsiteX20" fmla="*/ 204508 w 981649"/>
              <a:gd name="connsiteY20" fmla="*/ 573694 h 573693"/>
              <a:gd name="connsiteX21" fmla="*/ 204508 w 981649"/>
              <a:gd name="connsiteY21" fmla="*/ 573694 h 573693"/>
              <a:gd name="connsiteX22" fmla="*/ 205391 w 981649"/>
              <a:gd name="connsiteY22" fmla="*/ 573694 h 573693"/>
              <a:gd name="connsiteX23" fmla="*/ 205391 w 981649"/>
              <a:gd name="connsiteY23" fmla="*/ 573150 h 573693"/>
              <a:gd name="connsiteX24" fmla="*/ 428808 w 981649"/>
              <a:gd name="connsiteY24" fmla="*/ 573150 h 573693"/>
              <a:gd name="connsiteX25" fmla="*/ 444430 w 981649"/>
              <a:gd name="connsiteY25" fmla="*/ 557528 h 573693"/>
              <a:gd name="connsiteX26" fmla="*/ 444430 w 981649"/>
              <a:gd name="connsiteY26" fmla="*/ 556140 h 573693"/>
              <a:gd name="connsiteX27" fmla="*/ 437489 w 981649"/>
              <a:gd name="connsiteY27" fmla="*/ 543153 h 573693"/>
              <a:gd name="connsiteX28" fmla="*/ 396625 w 981649"/>
              <a:gd name="connsiteY28" fmla="*/ 464784 h 573693"/>
              <a:gd name="connsiteX29" fmla="*/ 498536 w 981649"/>
              <a:gd name="connsiteY29" fmla="*/ 369372 h 573693"/>
              <a:gd name="connsiteX30" fmla="*/ 587642 w 981649"/>
              <a:gd name="connsiteY30" fmla="*/ 458268 h 573693"/>
              <a:gd name="connsiteX31" fmla="*/ 546925 w 981649"/>
              <a:gd name="connsiteY31" fmla="*/ 543198 h 573693"/>
              <a:gd name="connsiteX32" fmla="*/ 540047 w 981649"/>
              <a:gd name="connsiteY32" fmla="*/ 556129 h 573693"/>
              <a:gd name="connsiteX33" fmla="*/ 540047 w 981649"/>
              <a:gd name="connsiteY33" fmla="*/ 557534 h 573693"/>
              <a:gd name="connsiteX34" fmla="*/ 555674 w 981649"/>
              <a:gd name="connsiteY34" fmla="*/ 573155 h 573693"/>
              <a:gd name="connsiteX35" fmla="*/ 778201 w 981649"/>
              <a:gd name="connsiteY35" fmla="*/ 573155 h 573693"/>
              <a:gd name="connsiteX36" fmla="*/ 778201 w 981649"/>
              <a:gd name="connsiteY36" fmla="*/ 350282 h 573693"/>
              <a:gd name="connsiteX37" fmla="*/ 793823 w 981649"/>
              <a:gd name="connsiteY37" fmla="*/ 334661 h 573693"/>
              <a:gd name="connsiteX38" fmla="*/ 794678 w 981649"/>
              <a:gd name="connsiteY38" fmla="*/ 334661 h 573693"/>
              <a:gd name="connsiteX39" fmla="*/ 807665 w 981649"/>
              <a:gd name="connsiteY39" fmla="*/ 341602 h 573693"/>
              <a:gd name="connsiteX40" fmla="*/ 886034 w 981649"/>
              <a:gd name="connsiteY40" fmla="*/ 382466 h 573693"/>
              <a:gd name="connsiteX41" fmla="*/ 981447 w 981649"/>
              <a:gd name="connsiteY41" fmla="*/ 280543 h 57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81649" h="573693">
                <a:moveTo>
                  <a:pt x="981447" y="280543"/>
                </a:moveTo>
                <a:cubicBezTo>
                  <a:pt x="978410" y="233129"/>
                  <a:pt x="939953" y="194588"/>
                  <a:pt x="892550" y="191449"/>
                </a:cubicBezTo>
                <a:cubicBezTo>
                  <a:pt x="857426" y="189120"/>
                  <a:pt x="826052" y="205784"/>
                  <a:pt x="807626" y="232160"/>
                </a:cubicBezTo>
                <a:cubicBezTo>
                  <a:pt x="804662" y="236410"/>
                  <a:pt x="799886" y="239039"/>
                  <a:pt x="794701" y="239039"/>
                </a:cubicBezTo>
                <a:lnTo>
                  <a:pt x="793828" y="239039"/>
                </a:lnTo>
                <a:cubicBezTo>
                  <a:pt x="785205" y="239039"/>
                  <a:pt x="778207" y="232047"/>
                  <a:pt x="778207" y="223417"/>
                </a:cubicBezTo>
                <a:lnTo>
                  <a:pt x="778207" y="0"/>
                </a:lnTo>
                <a:lnTo>
                  <a:pt x="204508" y="0"/>
                </a:lnTo>
                <a:lnTo>
                  <a:pt x="204508" y="0"/>
                </a:lnTo>
                <a:lnTo>
                  <a:pt x="204508" y="223417"/>
                </a:lnTo>
                <a:cubicBezTo>
                  <a:pt x="204508" y="232047"/>
                  <a:pt x="197515" y="239039"/>
                  <a:pt x="188886" y="239039"/>
                </a:cubicBezTo>
                <a:lnTo>
                  <a:pt x="186954" y="239039"/>
                </a:lnTo>
                <a:cubicBezTo>
                  <a:pt x="181763" y="239039"/>
                  <a:pt x="176993" y="236410"/>
                  <a:pt x="174024" y="232160"/>
                </a:cubicBezTo>
                <a:cubicBezTo>
                  <a:pt x="155597" y="205784"/>
                  <a:pt x="124224" y="189120"/>
                  <a:pt x="89110" y="191443"/>
                </a:cubicBezTo>
                <a:cubicBezTo>
                  <a:pt x="44025" y="194429"/>
                  <a:pt x="3092" y="235446"/>
                  <a:pt x="203" y="280538"/>
                </a:cubicBezTo>
                <a:cubicBezTo>
                  <a:pt x="-3367" y="336202"/>
                  <a:pt x="40721" y="382461"/>
                  <a:pt x="95615" y="382461"/>
                </a:cubicBezTo>
                <a:cubicBezTo>
                  <a:pt x="128054" y="382461"/>
                  <a:pt x="156696" y="366295"/>
                  <a:pt x="173984" y="341596"/>
                </a:cubicBezTo>
                <a:cubicBezTo>
                  <a:pt x="176976" y="337318"/>
                  <a:pt x="181758" y="334655"/>
                  <a:pt x="186971" y="334655"/>
                </a:cubicBezTo>
                <a:lnTo>
                  <a:pt x="188886" y="334655"/>
                </a:lnTo>
                <a:cubicBezTo>
                  <a:pt x="197510" y="334655"/>
                  <a:pt x="204508" y="341653"/>
                  <a:pt x="204508" y="350277"/>
                </a:cubicBezTo>
                <a:lnTo>
                  <a:pt x="204508" y="573694"/>
                </a:lnTo>
                <a:lnTo>
                  <a:pt x="204508" y="573694"/>
                </a:lnTo>
                <a:lnTo>
                  <a:pt x="205391" y="573694"/>
                </a:lnTo>
                <a:lnTo>
                  <a:pt x="205391" y="573150"/>
                </a:lnTo>
                <a:lnTo>
                  <a:pt x="428808" y="573150"/>
                </a:lnTo>
                <a:cubicBezTo>
                  <a:pt x="437438" y="573150"/>
                  <a:pt x="444430" y="566158"/>
                  <a:pt x="444430" y="557528"/>
                </a:cubicBezTo>
                <a:lnTo>
                  <a:pt x="444430" y="556140"/>
                </a:lnTo>
                <a:cubicBezTo>
                  <a:pt x="444430" y="550921"/>
                  <a:pt x="441761" y="546139"/>
                  <a:pt x="437489" y="543153"/>
                </a:cubicBezTo>
                <a:cubicBezTo>
                  <a:pt x="412790" y="525866"/>
                  <a:pt x="396625" y="497223"/>
                  <a:pt x="396625" y="464784"/>
                </a:cubicBezTo>
                <a:cubicBezTo>
                  <a:pt x="396625" y="409890"/>
                  <a:pt x="442878" y="365802"/>
                  <a:pt x="498536" y="369372"/>
                </a:cubicBezTo>
                <a:cubicBezTo>
                  <a:pt x="543628" y="372262"/>
                  <a:pt x="584645" y="413183"/>
                  <a:pt x="587642" y="458268"/>
                </a:cubicBezTo>
                <a:cubicBezTo>
                  <a:pt x="589971" y="493393"/>
                  <a:pt x="573313" y="524766"/>
                  <a:pt x="546925" y="543198"/>
                </a:cubicBezTo>
                <a:cubicBezTo>
                  <a:pt x="542676" y="546168"/>
                  <a:pt x="540047" y="550938"/>
                  <a:pt x="540047" y="556129"/>
                </a:cubicBezTo>
                <a:lnTo>
                  <a:pt x="540047" y="557534"/>
                </a:lnTo>
                <a:cubicBezTo>
                  <a:pt x="540047" y="566163"/>
                  <a:pt x="547039" y="573155"/>
                  <a:pt x="555674" y="573155"/>
                </a:cubicBezTo>
                <a:lnTo>
                  <a:pt x="778201" y="573155"/>
                </a:lnTo>
                <a:lnTo>
                  <a:pt x="778201" y="350282"/>
                </a:lnTo>
                <a:cubicBezTo>
                  <a:pt x="778201" y="341653"/>
                  <a:pt x="785193" y="334661"/>
                  <a:pt x="793823" y="334661"/>
                </a:cubicBezTo>
                <a:lnTo>
                  <a:pt x="794678" y="334661"/>
                </a:lnTo>
                <a:cubicBezTo>
                  <a:pt x="799897" y="334661"/>
                  <a:pt x="804679" y="337330"/>
                  <a:pt x="807665" y="341602"/>
                </a:cubicBezTo>
                <a:cubicBezTo>
                  <a:pt x="824953" y="366301"/>
                  <a:pt x="853595" y="382466"/>
                  <a:pt x="886034" y="382466"/>
                </a:cubicBezTo>
                <a:cubicBezTo>
                  <a:pt x="940928" y="382466"/>
                  <a:pt x="985022" y="336208"/>
                  <a:pt x="981447" y="280543"/>
                </a:cubicBezTo>
                <a:close/>
              </a:path>
            </a:pathLst>
          </a:custGeom>
          <a:solidFill>
            <a:schemeClr val="accent4">
              <a:lumMod val="60000"/>
              <a:lumOff val="40000"/>
            </a:schemeClr>
          </a:solidFill>
          <a:ln w="565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7A74A89E-AB27-E7BF-4E4D-20056D6F7159}"/>
              </a:ext>
              <a:ext uri="{C183D7F6-B498-43B3-948B-1728B52AA6E4}">
                <adec:decorative xmlns:adec="http://schemas.microsoft.com/office/drawing/2017/decorative" val="1"/>
              </a:ext>
            </a:extLst>
          </p:cNvPr>
          <p:cNvSpPr/>
          <p:nvPr/>
        </p:nvSpPr>
        <p:spPr>
          <a:xfrm>
            <a:off x="2380101" y="5668915"/>
            <a:ext cx="827349" cy="826716"/>
          </a:xfrm>
          <a:custGeom>
            <a:avLst/>
            <a:gdLst>
              <a:gd name="connsiteX0" fmla="*/ 708611 w 827349"/>
              <a:gd name="connsiteY0" fmla="*/ 289530 h 826716"/>
              <a:gd name="connsiteX1" fmla="*/ 642572 w 827349"/>
              <a:gd name="connsiteY1" fmla="*/ 348266 h 826716"/>
              <a:gd name="connsiteX2" fmla="*/ 631664 w 827349"/>
              <a:gd name="connsiteY2" fmla="*/ 358164 h 826716"/>
              <a:gd name="connsiteX3" fmla="*/ 629806 w 827349"/>
              <a:gd name="connsiteY3" fmla="*/ 358629 h 826716"/>
              <a:gd name="connsiteX4" fmla="*/ 610841 w 827349"/>
              <a:gd name="connsiteY4" fmla="*/ 347285 h 826716"/>
              <a:gd name="connsiteX5" fmla="*/ 556378 w 827349"/>
              <a:gd name="connsiteY5" fmla="*/ 130605 h 826716"/>
              <a:gd name="connsiteX6" fmla="*/ 339704 w 827349"/>
              <a:gd name="connsiteY6" fmla="*/ 185069 h 826716"/>
              <a:gd name="connsiteX7" fmla="*/ 320739 w 827349"/>
              <a:gd name="connsiteY7" fmla="*/ 173725 h 826716"/>
              <a:gd name="connsiteX8" fmla="*/ 320399 w 827349"/>
              <a:gd name="connsiteY8" fmla="*/ 172365 h 826716"/>
              <a:gd name="connsiteX9" fmla="*/ 323924 w 827349"/>
              <a:gd name="connsiteY9" fmla="*/ 158149 h 826716"/>
              <a:gd name="connsiteX10" fmla="*/ 342701 w 827349"/>
              <a:gd name="connsiteY10" fmla="*/ 65858 h 826716"/>
              <a:gd name="connsiteX11" fmla="*/ 234619 w 827349"/>
              <a:gd name="connsiteY11" fmla="*/ 1360 h 826716"/>
              <a:gd name="connsiteX12" fmla="*/ 159038 w 827349"/>
              <a:gd name="connsiteY12" fmla="*/ 118740 h 826716"/>
              <a:gd name="connsiteX13" fmla="*/ 217779 w 827349"/>
              <a:gd name="connsiteY13" fmla="*/ 184780 h 826716"/>
              <a:gd name="connsiteX14" fmla="*/ 227678 w 827349"/>
              <a:gd name="connsiteY14" fmla="*/ 195687 h 826716"/>
              <a:gd name="connsiteX15" fmla="*/ 228018 w 827349"/>
              <a:gd name="connsiteY15" fmla="*/ 197030 h 826716"/>
              <a:gd name="connsiteX16" fmla="*/ 216680 w 827349"/>
              <a:gd name="connsiteY16" fmla="*/ 215989 h 826716"/>
              <a:gd name="connsiteX17" fmla="*/ 0 w 827349"/>
              <a:gd name="connsiteY17" fmla="*/ 270452 h 826716"/>
              <a:gd name="connsiteX18" fmla="*/ 0 w 827349"/>
              <a:gd name="connsiteY18" fmla="*/ 270452 h 826716"/>
              <a:gd name="connsiteX19" fmla="*/ 516 w 827349"/>
              <a:gd name="connsiteY19" fmla="*/ 270322 h 826716"/>
              <a:gd name="connsiteX20" fmla="*/ 54979 w 827349"/>
              <a:gd name="connsiteY20" fmla="*/ 487002 h 826716"/>
              <a:gd name="connsiteX21" fmla="*/ 73938 w 827349"/>
              <a:gd name="connsiteY21" fmla="*/ 498345 h 826716"/>
              <a:gd name="connsiteX22" fmla="*/ 74782 w 827349"/>
              <a:gd name="connsiteY22" fmla="*/ 498136 h 826716"/>
              <a:gd name="connsiteX23" fmla="*/ 85644 w 827349"/>
              <a:gd name="connsiteY23" fmla="*/ 488311 h 826716"/>
              <a:gd name="connsiteX24" fmla="*/ 158080 w 827349"/>
              <a:gd name="connsiteY24" fmla="*/ 428124 h 826716"/>
              <a:gd name="connsiteX25" fmla="*/ 266021 w 827349"/>
              <a:gd name="connsiteY25" fmla="*/ 492861 h 826716"/>
              <a:gd name="connsiteX26" fmla="*/ 198333 w 827349"/>
              <a:gd name="connsiteY26" fmla="*/ 614966 h 826716"/>
              <a:gd name="connsiteX27" fmla="*/ 112366 w 827349"/>
              <a:gd name="connsiteY27" fmla="*/ 594438 h 826716"/>
              <a:gd name="connsiteX28" fmla="*/ 98076 w 827349"/>
              <a:gd name="connsiteY28" fmla="*/ 590868 h 826716"/>
              <a:gd name="connsiteX29" fmla="*/ 97248 w 827349"/>
              <a:gd name="connsiteY29" fmla="*/ 591078 h 826716"/>
              <a:gd name="connsiteX30" fmla="*/ 85905 w 827349"/>
              <a:gd name="connsiteY30" fmla="*/ 610037 h 826716"/>
              <a:gd name="connsiteX31" fmla="*/ 140368 w 827349"/>
              <a:gd name="connsiteY31" fmla="*/ 826717 h 826716"/>
              <a:gd name="connsiteX32" fmla="*/ 356532 w 827349"/>
              <a:gd name="connsiteY32" fmla="*/ 772384 h 826716"/>
              <a:gd name="connsiteX33" fmla="*/ 367870 w 827349"/>
              <a:gd name="connsiteY33" fmla="*/ 753425 h 826716"/>
              <a:gd name="connsiteX34" fmla="*/ 367530 w 827349"/>
              <a:gd name="connsiteY34" fmla="*/ 752082 h 826716"/>
              <a:gd name="connsiteX35" fmla="*/ 357631 w 827349"/>
              <a:gd name="connsiteY35" fmla="*/ 741174 h 826716"/>
              <a:gd name="connsiteX36" fmla="*/ 298890 w 827349"/>
              <a:gd name="connsiteY36" fmla="*/ 675135 h 826716"/>
              <a:gd name="connsiteX37" fmla="*/ 374471 w 827349"/>
              <a:gd name="connsiteY37" fmla="*/ 557755 h 826716"/>
              <a:gd name="connsiteX38" fmla="*/ 482554 w 827349"/>
              <a:gd name="connsiteY38" fmla="*/ 622253 h 826716"/>
              <a:gd name="connsiteX39" fmla="*/ 463776 w 827349"/>
              <a:gd name="connsiteY39" fmla="*/ 714544 h 826716"/>
              <a:gd name="connsiteX40" fmla="*/ 460251 w 827349"/>
              <a:gd name="connsiteY40" fmla="*/ 728760 h 826716"/>
              <a:gd name="connsiteX41" fmla="*/ 460591 w 827349"/>
              <a:gd name="connsiteY41" fmla="*/ 730120 h 826716"/>
              <a:gd name="connsiteX42" fmla="*/ 479556 w 827349"/>
              <a:gd name="connsiteY42" fmla="*/ 741464 h 826716"/>
              <a:gd name="connsiteX43" fmla="*/ 696230 w 827349"/>
              <a:gd name="connsiteY43" fmla="*/ 687000 h 826716"/>
              <a:gd name="connsiteX44" fmla="*/ 641767 w 827349"/>
              <a:gd name="connsiteY44" fmla="*/ 470320 h 826716"/>
              <a:gd name="connsiteX45" fmla="*/ 653111 w 827349"/>
              <a:gd name="connsiteY45" fmla="*/ 451361 h 826716"/>
              <a:gd name="connsiteX46" fmla="*/ 654986 w 827349"/>
              <a:gd name="connsiteY46" fmla="*/ 450891 h 826716"/>
              <a:gd name="connsiteX47" fmla="*/ 669203 w 827349"/>
              <a:gd name="connsiteY47" fmla="*/ 454410 h 826716"/>
              <a:gd name="connsiteX48" fmla="*/ 761482 w 827349"/>
              <a:gd name="connsiteY48" fmla="*/ 473193 h 826716"/>
              <a:gd name="connsiteX49" fmla="*/ 825991 w 827349"/>
              <a:gd name="connsiteY49" fmla="*/ 365117 h 826716"/>
              <a:gd name="connsiteX50" fmla="*/ 708611 w 827349"/>
              <a:gd name="connsiteY50" fmla="*/ 289530 h 82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27349" h="826716">
                <a:moveTo>
                  <a:pt x="708611" y="289530"/>
                </a:moveTo>
                <a:cubicBezTo>
                  <a:pt x="677152" y="297440"/>
                  <a:pt x="653315" y="320099"/>
                  <a:pt x="642572" y="348266"/>
                </a:cubicBezTo>
                <a:cubicBezTo>
                  <a:pt x="640713" y="353138"/>
                  <a:pt x="636724" y="356895"/>
                  <a:pt x="631664" y="358164"/>
                </a:cubicBezTo>
                <a:lnTo>
                  <a:pt x="629806" y="358629"/>
                </a:lnTo>
                <a:cubicBezTo>
                  <a:pt x="621437" y="360731"/>
                  <a:pt x="612949" y="355654"/>
                  <a:pt x="610841" y="347285"/>
                </a:cubicBezTo>
                <a:lnTo>
                  <a:pt x="556378" y="130605"/>
                </a:lnTo>
                <a:lnTo>
                  <a:pt x="339704" y="185069"/>
                </a:lnTo>
                <a:cubicBezTo>
                  <a:pt x="331335" y="187171"/>
                  <a:pt x="322847" y="182094"/>
                  <a:pt x="320739" y="173725"/>
                </a:cubicBezTo>
                <a:lnTo>
                  <a:pt x="320399" y="172365"/>
                </a:lnTo>
                <a:cubicBezTo>
                  <a:pt x="319136" y="167333"/>
                  <a:pt x="320518" y="162070"/>
                  <a:pt x="323924" y="158149"/>
                </a:cubicBezTo>
                <a:cubicBezTo>
                  <a:pt x="345013" y="133846"/>
                  <a:pt x="353529" y="99351"/>
                  <a:pt x="342701" y="65858"/>
                </a:cubicBezTo>
                <a:cubicBezTo>
                  <a:pt x="328813" y="22863"/>
                  <a:pt x="279053" y="-6828"/>
                  <a:pt x="234619" y="1360"/>
                </a:cubicBezTo>
                <a:cubicBezTo>
                  <a:pt x="179771" y="11469"/>
                  <a:pt x="145655" y="65507"/>
                  <a:pt x="159038" y="118740"/>
                </a:cubicBezTo>
                <a:cubicBezTo>
                  <a:pt x="166948" y="150199"/>
                  <a:pt x="189607" y="174037"/>
                  <a:pt x="217779" y="184780"/>
                </a:cubicBezTo>
                <a:cubicBezTo>
                  <a:pt x="222652" y="186638"/>
                  <a:pt x="226403" y="190627"/>
                  <a:pt x="227678" y="195687"/>
                </a:cubicBezTo>
                <a:lnTo>
                  <a:pt x="228018" y="197030"/>
                </a:lnTo>
                <a:cubicBezTo>
                  <a:pt x="230120" y="205399"/>
                  <a:pt x="225043" y="213887"/>
                  <a:pt x="216680" y="215989"/>
                </a:cubicBezTo>
                <a:lnTo>
                  <a:pt x="0" y="270452"/>
                </a:lnTo>
                <a:lnTo>
                  <a:pt x="0" y="270452"/>
                </a:lnTo>
                <a:lnTo>
                  <a:pt x="516" y="270322"/>
                </a:lnTo>
                <a:lnTo>
                  <a:pt x="54979" y="487002"/>
                </a:lnTo>
                <a:cubicBezTo>
                  <a:pt x="57081" y="495371"/>
                  <a:pt x="65569" y="500447"/>
                  <a:pt x="73938" y="498345"/>
                </a:cubicBezTo>
                <a:lnTo>
                  <a:pt x="74782" y="498136"/>
                </a:lnTo>
                <a:cubicBezTo>
                  <a:pt x="79814" y="496872"/>
                  <a:pt x="83803" y="493161"/>
                  <a:pt x="85644" y="488311"/>
                </a:cubicBezTo>
                <a:cubicBezTo>
                  <a:pt x="97084" y="458234"/>
                  <a:pt x="123449" y="434431"/>
                  <a:pt x="158080" y="428124"/>
                </a:cubicBezTo>
                <a:cubicBezTo>
                  <a:pt x="204821" y="419614"/>
                  <a:pt x="251510" y="447616"/>
                  <a:pt x="266021" y="492861"/>
                </a:cubicBezTo>
                <a:cubicBezTo>
                  <a:pt x="283053" y="545975"/>
                  <a:pt x="251566" y="601583"/>
                  <a:pt x="198333" y="614966"/>
                </a:cubicBezTo>
                <a:cubicBezTo>
                  <a:pt x="166874" y="622876"/>
                  <a:pt x="135149" y="614179"/>
                  <a:pt x="112366" y="594438"/>
                </a:cubicBezTo>
                <a:cubicBezTo>
                  <a:pt x="108422" y="591021"/>
                  <a:pt x="103136" y="589599"/>
                  <a:pt x="98076" y="590868"/>
                </a:cubicBezTo>
                <a:lnTo>
                  <a:pt x="97248" y="591078"/>
                </a:lnTo>
                <a:cubicBezTo>
                  <a:pt x="88880" y="593180"/>
                  <a:pt x="83803" y="601668"/>
                  <a:pt x="85905" y="610037"/>
                </a:cubicBezTo>
                <a:lnTo>
                  <a:pt x="140368" y="826717"/>
                </a:lnTo>
                <a:lnTo>
                  <a:pt x="356532" y="772384"/>
                </a:lnTo>
                <a:cubicBezTo>
                  <a:pt x="364901" y="770282"/>
                  <a:pt x="369978" y="761794"/>
                  <a:pt x="367870" y="753425"/>
                </a:cubicBezTo>
                <a:lnTo>
                  <a:pt x="367530" y="752082"/>
                </a:lnTo>
                <a:cubicBezTo>
                  <a:pt x="366255" y="747022"/>
                  <a:pt x="362510" y="743033"/>
                  <a:pt x="357631" y="741174"/>
                </a:cubicBezTo>
                <a:cubicBezTo>
                  <a:pt x="329465" y="730431"/>
                  <a:pt x="306800" y="706594"/>
                  <a:pt x="298890" y="675135"/>
                </a:cubicBezTo>
                <a:cubicBezTo>
                  <a:pt x="285507" y="621902"/>
                  <a:pt x="319623" y="567864"/>
                  <a:pt x="374471" y="557755"/>
                </a:cubicBezTo>
                <a:cubicBezTo>
                  <a:pt x="418905" y="549562"/>
                  <a:pt x="468666" y="579252"/>
                  <a:pt x="482554" y="622253"/>
                </a:cubicBezTo>
                <a:cubicBezTo>
                  <a:pt x="493376" y="655746"/>
                  <a:pt x="484865" y="690241"/>
                  <a:pt x="463776" y="714544"/>
                </a:cubicBezTo>
                <a:cubicBezTo>
                  <a:pt x="460376" y="718459"/>
                  <a:pt x="458988" y="723728"/>
                  <a:pt x="460251" y="728760"/>
                </a:cubicBezTo>
                <a:lnTo>
                  <a:pt x="460591" y="730120"/>
                </a:lnTo>
                <a:cubicBezTo>
                  <a:pt x="462694" y="738489"/>
                  <a:pt x="471187" y="743566"/>
                  <a:pt x="479556" y="741464"/>
                </a:cubicBezTo>
                <a:lnTo>
                  <a:pt x="696230" y="687000"/>
                </a:lnTo>
                <a:lnTo>
                  <a:pt x="641767" y="470320"/>
                </a:lnTo>
                <a:cubicBezTo>
                  <a:pt x="639665" y="461951"/>
                  <a:pt x="644742" y="453464"/>
                  <a:pt x="653111" y="451361"/>
                </a:cubicBezTo>
                <a:lnTo>
                  <a:pt x="654986" y="450891"/>
                </a:lnTo>
                <a:cubicBezTo>
                  <a:pt x="660018" y="449628"/>
                  <a:pt x="665282" y="451010"/>
                  <a:pt x="669203" y="454410"/>
                </a:cubicBezTo>
                <a:cubicBezTo>
                  <a:pt x="693505" y="475499"/>
                  <a:pt x="727995" y="484010"/>
                  <a:pt x="761482" y="473193"/>
                </a:cubicBezTo>
                <a:cubicBezTo>
                  <a:pt x="804482" y="459305"/>
                  <a:pt x="834173" y="409551"/>
                  <a:pt x="825991" y="365117"/>
                </a:cubicBezTo>
                <a:cubicBezTo>
                  <a:pt x="815883" y="310263"/>
                  <a:pt x="761850" y="276147"/>
                  <a:pt x="708611" y="289530"/>
                </a:cubicBezTo>
                <a:close/>
              </a:path>
            </a:pathLst>
          </a:custGeom>
          <a:solidFill>
            <a:schemeClr val="accent3">
              <a:lumMod val="20000"/>
              <a:lumOff val="80000"/>
            </a:schemeClr>
          </a:solidFill>
          <a:ln w="5655" cap="flat">
            <a:noFill/>
            <a:prstDash val="solid"/>
            <a:miter/>
          </a:ln>
        </p:spPr>
        <p:txBody>
          <a:bodyPr rtlCol="0" anchor="ctr"/>
          <a:lstStyle/>
          <a:p>
            <a:endParaRPr lang="en-US"/>
          </a:p>
        </p:txBody>
      </p:sp>
      <p:pic>
        <p:nvPicPr>
          <p:cNvPr id="3" name="Picture 2">
            <a:extLst>
              <a:ext uri="{FF2B5EF4-FFF2-40B4-BE49-F238E27FC236}">
                <a16:creationId xmlns:a16="http://schemas.microsoft.com/office/drawing/2014/main" id="{4A0EF238-E456-8754-0899-9B30A2A8EB0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59362">
            <a:off x="9458805" y="4919476"/>
            <a:ext cx="1138269" cy="1138269"/>
          </a:xfrm>
          <a:prstGeom prst="rect">
            <a:avLst/>
          </a:prstGeom>
        </p:spPr>
      </p:pic>
    </p:spTree>
    <p:custDataLst>
      <p:tags r:id="rId1"/>
    </p:custDataLst>
    <p:extLst>
      <p:ext uri="{BB962C8B-B14F-4D97-AF65-F5344CB8AC3E}">
        <p14:creationId xmlns:p14="http://schemas.microsoft.com/office/powerpoint/2010/main" val="3834983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FF3AA7-AA08-6790-0E5B-726DD1A107CE}"/>
              </a:ext>
            </a:extLst>
          </p:cNvPr>
          <p:cNvSpPr txBox="1"/>
          <p:nvPr/>
        </p:nvSpPr>
        <p:spPr>
          <a:xfrm>
            <a:off x="680836" y="342305"/>
            <a:ext cx="8980707" cy="400110"/>
          </a:xfrm>
          <a:prstGeom prst="rect">
            <a:avLst/>
          </a:prstGeom>
          <a:noFill/>
        </p:spPr>
        <p:txBody>
          <a:bodyPr wrap="square">
            <a:spAutoFit/>
          </a:bodyPr>
          <a:lstStyle/>
          <a:p>
            <a:r>
              <a:rPr lang="en-US" sz="2000" b="1" dirty="0"/>
              <a:t>Reasons to Embrace Fiscal Forecasting</a:t>
            </a:r>
            <a:endParaRPr lang="en-US" sz="2000" b="1" dirty="0">
              <a:solidFill>
                <a:schemeClr val="accent3">
                  <a:lumMod val="75000"/>
                </a:schemeClr>
              </a:solidFill>
            </a:endParaRPr>
          </a:p>
        </p:txBody>
      </p:sp>
      <p:sp>
        <p:nvSpPr>
          <p:cNvPr id="2" name="Rectangle 1">
            <a:extLst>
              <a:ext uri="{FF2B5EF4-FFF2-40B4-BE49-F238E27FC236}">
                <a16:creationId xmlns:a16="http://schemas.microsoft.com/office/drawing/2014/main" id="{F5B245E7-93FB-F23F-8C3C-3ABBCF470B9B}"/>
              </a:ext>
              <a:ext uri="{C183D7F6-B498-43B3-948B-1728B52AA6E4}">
                <adec:decorative xmlns:adec="http://schemas.microsoft.com/office/drawing/2017/decorative" val="1"/>
              </a:ext>
            </a:extLst>
          </p:cNvPr>
          <p:cNvSpPr/>
          <p:nvPr/>
        </p:nvSpPr>
        <p:spPr bwMode="auto">
          <a:xfrm>
            <a:off x="585281" y="2185415"/>
            <a:ext cx="3490608" cy="3356042"/>
          </a:xfrm>
          <a:prstGeom prst="rect">
            <a:avLst/>
          </a:prstGeom>
          <a:solidFill>
            <a:schemeClr val="accent4">
              <a:lumMod val="20000"/>
              <a:lumOff val="8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sp>
        <p:nvSpPr>
          <p:cNvPr id="32" name="Title 31">
            <a:extLst>
              <a:ext uri="{FF2B5EF4-FFF2-40B4-BE49-F238E27FC236}">
                <a16:creationId xmlns:a16="http://schemas.microsoft.com/office/drawing/2014/main" id="{4B1F3439-A559-C86B-BECD-E84E4F12B22B}"/>
              </a:ext>
            </a:extLst>
          </p:cNvPr>
          <p:cNvSpPr>
            <a:spLocks noGrp="1"/>
          </p:cNvSpPr>
          <p:nvPr>
            <p:ph type="title"/>
          </p:nvPr>
        </p:nvSpPr>
        <p:spPr>
          <a:xfrm>
            <a:off x="701745" y="733088"/>
            <a:ext cx="10757328" cy="707111"/>
          </a:xfrm>
        </p:spPr>
        <p:txBody>
          <a:bodyPr/>
          <a:lstStyle/>
          <a:p>
            <a:r>
              <a:rPr lang="en-US"/>
              <a:t>Fiscal Discipline</a:t>
            </a:r>
          </a:p>
        </p:txBody>
      </p:sp>
      <p:sp>
        <p:nvSpPr>
          <p:cNvPr id="8" name="TextBox 7">
            <a:extLst>
              <a:ext uri="{FF2B5EF4-FFF2-40B4-BE49-F238E27FC236}">
                <a16:creationId xmlns:a16="http://schemas.microsoft.com/office/drawing/2014/main" id="{1EA0507F-268F-3667-B650-99CAFE580F06}"/>
              </a:ext>
            </a:extLst>
          </p:cNvPr>
          <p:cNvSpPr txBox="1"/>
          <p:nvPr/>
        </p:nvSpPr>
        <p:spPr>
          <a:xfrm>
            <a:off x="822680" y="2417205"/>
            <a:ext cx="2965427" cy="1752146"/>
          </a:xfrm>
          <a:prstGeom prst="rect">
            <a:avLst/>
          </a:prstGeom>
          <a:noFill/>
        </p:spPr>
        <p:txBody>
          <a:bodyPr wrap="square">
            <a:spAutoFit/>
          </a:bodyPr>
          <a:lstStyle/>
          <a:p>
            <a:pPr marL="0" lvl="1">
              <a:lnSpc>
                <a:spcPct val="125000"/>
              </a:lnSpc>
            </a:pPr>
            <a:r>
              <a:rPr lang="en-US" sz="2200"/>
              <a:t>Increases accountability for how the funds are distributed. </a:t>
            </a:r>
          </a:p>
        </p:txBody>
      </p:sp>
      <p:sp>
        <p:nvSpPr>
          <p:cNvPr id="11" name="Rectangle 10">
            <a:extLst>
              <a:ext uri="{FF2B5EF4-FFF2-40B4-BE49-F238E27FC236}">
                <a16:creationId xmlns:a16="http://schemas.microsoft.com/office/drawing/2014/main" id="{CAE65DBE-6E45-8D0B-594E-7291EEE89D6C}"/>
              </a:ext>
              <a:ext uri="{C183D7F6-B498-43B3-948B-1728B52AA6E4}">
                <adec:decorative xmlns:adec="http://schemas.microsoft.com/office/drawing/2017/decorative" val="1"/>
              </a:ext>
            </a:extLst>
          </p:cNvPr>
          <p:cNvSpPr/>
          <p:nvPr/>
        </p:nvSpPr>
        <p:spPr bwMode="auto">
          <a:xfrm>
            <a:off x="4305541" y="2185414"/>
            <a:ext cx="3490608" cy="3356042"/>
          </a:xfrm>
          <a:prstGeom prst="rect">
            <a:avLst/>
          </a:prstGeom>
          <a:solidFill>
            <a:schemeClr val="accent4">
              <a:lumMod val="20000"/>
              <a:lumOff val="8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sp>
        <p:nvSpPr>
          <p:cNvPr id="10" name="TextBox 9">
            <a:extLst>
              <a:ext uri="{FF2B5EF4-FFF2-40B4-BE49-F238E27FC236}">
                <a16:creationId xmlns:a16="http://schemas.microsoft.com/office/drawing/2014/main" id="{606F2A53-04F3-A6D5-9A37-3E02A3FD2631}"/>
              </a:ext>
            </a:extLst>
          </p:cNvPr>
          <p:cNvSpPr txBox="1"/>
          <p:nvPr/>
        </p:nvSpPr>
        <p:spPr>
          <a:xfrm>
            <a:off x="4616989" y="2417205"/>
            <a:ext cx="3006121" cy="1752146"/>
          </a:xfrm>
          <a:prstGeom prst="rect">
            <a:avLst/>
          </a:prstGeom>
          <a:noFill/>
        </p:spPr>
        <p:txBody>
          <a:bodyPr wrap="square">
            <a:spAutoFit/>
          </a:bodyPr>
          <a:lstStyle/>
          <a:p>
            <a:pPr marL="0" lvl="1">
              <a:lnSpc>
                <a:spcPct val="125000"/>
              </a:lnSpc>
            </a:pPr>
            <a:r>
              <a:rPr lang="en-US" sz="2200"/>
              <a:t>Eliminates wishful thinking and promotes realistic spending.</a:t>
            </a:r>
          </a:p>
        </p:txBody>
      </p:sp>
      <p:sp>
        <p:nvSpPr>
          <p:cNvPr id="12" name="Rectangle 11">
            <a:extLst>
              <a:ext uri="{FF2B5EF4-FFF2-40B4-BE49-F238E27FC236}">
                <a16:creationId xmlns:a16="http://schemas.microsoft.com/office/drawing/2014/main" id="{305411C3-B689-0A86-0DD5-067178B5DD95}"/>
              </a:ext>
              <a:ext uri="{C183D7F6-B498-43B3-948B-1728B52AA6E4}">
                <adec:decorative xmlns:adec="http://schemas.microsoft.com/office/drawing/2017/decorative" val="1"/>
              </a:ext>
            </a:extLst>
          </p:cNvPr>
          <p:cNvSpPr/>
          <p:nvPr/>
        </p:nvSpPr>
        <p:spPr bwMode="auto">
          <a:xfrm>
            <a:off x="8116111" y="2185415"/>
            <a:ext cx="3490608" cy="3356042"/>
          </a:xfrm>
          <a:prstGeom prst="rect">
            <a:avLst/>
          </a:prstGeom>
          <a:solidFill>
            <a:schemeClr val="accent4">
              <a:lumMod val="20000"/>
              <a:lumOff val="8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sp>
        <p:nvSpPr>
          <p:cNvPr id="5" name="Content Placeholder 4">
            <a:extLst>
              <a:ext uri="{FF2B5EF4-FFF2-40B4-BE49-F238E27FC236}">
                <a16:creationId xmlns:a16="http://schemas.microsoft.com/office/drawing/2014/main" id="{71E7E1ED-D58A-7C91-4937-8E8AB02E8D54}"/>
              </a:ext>
            </a:extLst>
          </p:cNvPr>
          <p:cNvSpPr>
            <a:spLocks noGrp="1"/>
          </p:cNvSpPr>
          <p:nvPr>
            <p:ph sz="half" idx="1"/>
          </p:nvPr>
        </p:nvSpPr>
        <p:spPr>
          <a:xfrm>
            <a:off x="8345764" y="2417205"/>
            <a:ext cx="3083746" cy="1569660"/>
          </a:xfrm>
        </p:spPr>
        <p:txBody>
          <a:bodyPr>
            <a:noAutofit/>
          </a:bodyPr>
          <a:lstStyle/>
          <a:p>
            <a:pPr marL="0" lvl="1" indent="0">
              <a:lnSpc>
                <a:spcPct val="125000"/>
              </a:lnSpc>
              <a:buNone/>
            </a:pPr>
            <a:r>
              <a:rPr lang="en-US"/>
              <a:t>Ensures program fiscal requirements are met and reduces risks to program.</a:t>
            </a:r>
          </a:p>
        </p:txBody>
      </p:sp>
      <p:grpSp>
        <p:nvGrpSpPr>
          <p:cNvPr id="14" name="Graphic 6">
            <a:extLst>
              <a:ext uri="{FF2B5EF4-FFF2-40B4-BE49-F238E27FC236}">
                <a16:creationId xmlns:a16="http://schemas.microsoft.com/office/drawing/2014/main" id="{2BEB9905-6ABC-9B66-2606-3AB4FD4D785A}"/>
              </a:ext>
              <a:ext uri="{C183D7F6-B498-43B3-948B-1728B52AA6E4}">
                <adec:decorative xmlns:adec="http://schemas.microsoft.com/office/drawing/2017/decorative" val="1"/>
              </a:ext>
            </a:extLst>
          </p:cNvPr>
          <p:cNvGrpSpPr/>
          <p:nvPr/>
        </p:nvGrpSpPr>
        <p:grpSpPr>
          <a:xfrm>
            <a:off x="5541727" y="4840540"/>
            <a:ext cx="1865414" cy="1865414"/>
            <a:chOff x="5640517" y="5052845"/>
            <a:chExt cx="1865414" cy="1865414"/>
          </a:xfrm>
          <a:solidFill>
            <a:schemeClr val="accent6">
              <a:lumMod val="85000"/>
            </a:schemeClr>
          </a:solidFill>
        </p:grpSpPr>
        <p:sp>
          <p:nvSpPr>
            <p:cNvPr id="15" name="Freeform: Shape 14">
              <a:extLst>
                <a:ext uri="{FF2B5EF4-FFF2-40B4-BE49-F238E27FC236}">
                  <a16:creationId xmlns:a16="http://schemas.microsoft.com/office/drawing/2014/main" id="{A93431C7-FBD4-0EBB-0623-EB8FC467BF12}"/>
                </a:ext>
              </a:extLst>
            </p:cNvPr>
            <p:cNvSpPr/>
            <p:nvPr/>
          </p:nvSpPr>
          <p:spPr>
            <a:xfrm>
              <a:off x="5640517" y="5052845"/>
              <a:ext cx="1865414" cy="1865414"/>
            </a:xfrm>
            <a:custGeom>
              <a:avLst/>
              <a:gdLst>
                <a:gd name="connsiteX0" fmla="*/ 932707 w 1865414"/>
                <a:gd name="connsiteY0" fmla="*/ 1865414 h 1865414"/>
                <a:gd name="connsiteX1" fmla="*/ 0 w 1865414"/>
                <a:gd name="connsiteY1" fmla="*/ 932707 h 1865414"/>
                <a:gd name="connsiteX2" fmla="*/ 932707 w 1865414"/>
                <a:gd name="connsiteY2" fmla="*/ 0 h 1865414"/>
                <a:gd name="connsiteX3" fmla="*/ 1865414 w 1865414"/>
                <a:gd name="connsiteY3" fmla="*/ 932707 h 1865414"/>
                <a:gd name="connsiteX4" fmla="*/ 932707 w 1865414"/>
                <a:gd name="connsiteY4" fmla="*/ 1865414 h 1865414"/>
                <a:gd name="connsiteX5" fmla="*/ 932707 w 1865414"/>
                <a:gd name="connsiteY5" fmla="*/ 30581 h 1865414"/>
                <a:gd name="connsiteX6" fmla="*/ 30581 w 1865414"/>
                <a:gd name="connsiteY6" fmla="*/ 932707 h 1865414"/>
                <a:gd name="connsiteX7" fmla="*/ 932707 w 1865414"/>
                <a:gd name="connsiteY7" fmla="*/ 1834834 h 1865414"/>
                <a:gd name="connsiteX8" fmla="*/ 1834834 w 1865414"/>
                <a:gd name="connsiteY8" fmla="*/ 932707 h 1865414"/>
                <a:gd name="connsiteX9" fmla="*/ 932707 w 1865414"/>
                <a:gd name="connsiteY9" fmla="*/ 30581 h 186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5414" h="1865414">
                  <a:moveTo>
                    <a:pt x="932707" y="1865414"/>
                  </a:moveTo>
                  <a:cubicBezTo>
                    <a:pt x="418411" y="1865414"/>
                    <a:pt x="0" y="1447003"/>
                    <a:pt x="0" y="932707"/>
                  </a:cubicBezTo>
                  <a:cubicBezTo>
                    <a:pt x="0" y="418411"/>
                    <a:pt x="418411" y="0"/>
                    <a:pt x="932707" y="0"/>
                  </a:cubicBezTo>
                  <a:cubicBezTo>
                    <a:pt x="1447003" y="0"/>
                    <a:pt x="1865414" y="418411"/>
                    <a:pt x="1865414" y="932707"/>
                  </a:cubicBezTo>
                  <a:cubicBezTo>
                    <a:pt x="1865414" y="1447003"/>
                    <a:pt x="1447003" y="1865414"/>
                    <a:pt x="932707" y="1865414"/>
                  </a:cubicBezTo>
                  <a:close/>
                  <a:moveTo>
                    <a:pt x="932707" y="30581"/>
                  </a:moveTo>
                  <a:cubicBezTo>
                    <a:pt x="435276" y="30581"/>
                    <a:pt x="30581" y="435276"/>
                    <a:pt x="30581" y="932707"/>
                  </a:cubicBezTo>
                  <a:cubicBezTo>
                    <a:pt x="30581" y="1430138"/>
                    <a:pt x="435276" y="1834834"/>
                    <a:pt x="932707" y="1834834"/>
                  </a:cubicBezTo>
                  <a:cubicBezTo>
                    <a:pt x="1430138" y="1834834"/>
                    <a:pt x="1834834" y="1430138"/>
                    <a:pt x="1834834" y="932707"/>
                  </a:cubicBezTo>
                  <a:cubicBezTo>
                    <a:pt x="1834834" y="435276"/>
                    <a:pt x="1430138" y="30581"/>
                    <a:pt x="932707" y="30581"/>
                  </a:cubicBezTo>
                  <a:close/>
                </a:path>
              </a:pathLst>
            </a:custGeom>
            <a:grpFill/>
            <a:ln w="764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1402B058-7B19-84EF-438B-6A15C3B2F9CD}"/>
                </a:ext>
              </a:extLst>
            </p:cNvPr>
            <p:cNvSpPr/>
            <p:nvPr/>
          </p:nvSpPr>
          <p:spPr>
            <a:xfrm>
              <a:off x="5869871" y="5282199"/>
              <a:ext cx="1406705" cy="1406705"/>
            </a:xfrm>
            <a:custGeom>
              <a:avLst/>
              <a:gdLst>
                <a:gd name="connsiteX0" fmla="*/ 703353 w 1406705"/>
                <a:gd name="connsiteY0" fmla="*/ 1406706 h 1406705"/>
                <a:gd name="connsiteX1" fmla="*/ 0 w 1406705"/>
                <a:gd name="connsiteY1" fmla="*/ 703353 h 1406705"/>
                <a:gd name="connsiteX2" fmla="*/ 703353 w 1406705"/>
                <a:gd name="connsiteY2" fmla="*/ 0 h 1406705"/>
                <a:gd name="connsiteX3" fmla="*/ 1406706 w 1406705"/>
                <a:gd name="connsiteY3" fmla="*/ 703353 h 1406705"/>
                <a:gd name="connsiteX4" fmla="*/ 703353 w 1406705"/>
                <a:gd name="connsiteY4" fmla="*/ 1406706 h 1406705"/>
                <a:gd name="connsiteX5" fmla="*/ 703353 w 1406705"/>
                <a:gd name="connsiteY5" fmla="*/ 30581 h 1406705"/>
                <a:gd name="connsiteX6" fmla="*/ 30581 w 1406705"/>
                <a:gd name="connsiteY6" fmla="*/ 703353 h 1406705"/>
                <a:gd name="connsiteX7" fmla="*/ 703353 w 1406705"/>
                <a:gd name="connsiteY7" fmla="*/ 1376125 h 1406705"/>
                <a:gd name="connsiteX8" fmla="*/ 1376125 w 1406705"/>
                <a:gd name="connsiteY8" fmla="*/ 703353 h 1406705"/>
                <a:gd name="connsiteX9" fmla="*/ 703353 w 1406705"/>
                <a:gd name="connsiteY9" fmla="*/ 30581 h 140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6705" h="1406705">
                  <a:moveTo>
                    <a:pt x="703353" y="1406706"/>
                  </a:moveTo>
                  <a:cubicBezTo>
                    <a:pt x="315523" y="1406706"/>
                    <a:pt x="0" y="1091183"/>
                    <a:pt x="0" y="703353"/>
                  </a:cubicBezTo>
                  <a:cubicBezTo>
                    <a:pt x="0" y="315523"/>
                    <a:pt x="315523" y="0"/>
                    <a:pt x="703353" y="0"/>
                  </a:cubicBezTo>
                  <a:cubicBezTo>
                    <a:pt x="1091183" y="0"/>
                    <a:pt x="1406706" y="315523"/>
                    <a:pt x="1406706" y="703353"/>
                  </a:cubicBezTo>
                  <a:cubicBezTo>
                    <a:pt x="1406706" y="1091183"/>
                    <a:pt x="1091183" y="1406706"/>
                    <a:pt x="703353" y="1406706"/>
                  </a:cubicBezTo>
                  <a:close/>
                  <a:moveTo>
                    <a:pt x="703353" y="30581"/>
                  </a:moveTo>
                  <a:cubicBezTo>
                    <a:pt x="332388" y="30581"/>
                    <a:pt x="30581" y="332388"/>
                    <a:pt x="30581" y="703353"/>
                  </a:cubicBezTo>
                  <a:cubicBezTo>
                    <a:pt x="30581" y="1074318"/>
                    <a:pt x="332388" y="1376125"/>
                    <a:pt x="703353" y="1376125"/>
                  </a:cubicBezTo>
                  <a:cubicBezTo>
                    <a:pt x="1074318" y="1376125"/>
                    <a:pt x="1376125" y="1074318"/>
                    <a:pt x="1376125" y="703353"/>
                  </a:cubicBezTo>
                  <a:cubicBezTo>
                    <a:pt x="1376125" y="332388"/>
                    <a:pt x="1074318" y="30581"/>
                    <a:pt x="703353" y="30581"/>
                  </a:cubicBezTo>
                  <a:close/>
                </a:path>
              </a:pathLst>
            </a:custGeom>
            <a:grpFill/>
            <a:ln w="764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B4101BA0-E29A-89F1-23FA-F45B0CE0AC71}"/>
                </a:ext>
              </a:extLst>
            </p:cNvPr>
            <p:cNvSpPr/>
            <p:nvPr/>
          </p:nvSpPr>
          <p:spPr>
            <a:xfrm>
              <a:off x="6099225" y="5511554"/>
              <a:ext cx="947997" cy="947997"/>
            </a:xfrm>
            <a:custGeom>
              <a:avLst/>
              <a:gdLst>
                <a:gd name="connsiteX0" fmla="*/ 473999 w 947997"/>
                <a:gd name="connsiteY0" fmla="*/ 947997 h 947997"/>
                <a:gd name="connsiteX1" fmla="*/ 0 w 947997"/>
                <a:gd name="connsiteY1" fmla="*/ 473999 h 947997"/>
                <a:gd name="connsiteX2" fmla="*/ 473999 w 947997"/>
                <a:gd name="connsiteY2" fmla="*/ 0 h 947997"/>
                <a:gd name="connsiteX3" fmla="*/ 947997 w 947997"/>
                <a:gd name="connsiteY3" fmla="*/ 473999 h 947997"/>
                <a:gd name="connsiteX4" fmla="*/ 473999 w 947997"/>
                <a:gd name="connsiteY4" fmla="*/ 947997 h 947997"/>
                <a:gd name="connsiteX5" fmla="*/ 473999 w 947997"/>
                <a:gd name="connsiteY5" fmla="*/ 30581 h 947997"/>
                <a:gd name="connsiteX6" fmla="*/ 30581 w 947997"/>
                <a:gd name="connsiteY6" fmla="*/ 473999 h 947997"/>
                <a:gd name="connsiteX7" fmla="*/ 473999 w 947997"/>
                <a:gd name="connsiteY7" fmla="*/ 917417 h 947997"/>
                <a:gd name="connsiteX8" fmla="*/ 917417 w 947997"/>
                <a:gd name="connsiteY8" fmla="*/ 473999 h 947997"/>
                <a:gd name="connsiteX9" fmla="*/ 473999 w 947997"/>
                <a:gd name="connsiteY9" fmla="*/ 30581 h 94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7997" h="947997">
                  <a:moveTo>
                    <a:pt x="473999" y="947997"/>
                  </a:moveTo>
                  <a:cubicBezTo>
                    <a:pt x="212634" y="947997"/>
                    <a:pt x="0" y="735363"/>
                    <a:pt x="0" y="473999"/>
                  </a:cubicBezTo>
                  <a:cubicBezTo>
                    <a:pt x="0" y="212634"/>
                    <a:pt x="212634" y="0"/>
                    <a:pt x="473999" y="0"/>
                  </a:cubicBezTo>
                  <a:cubicBezTo>
                    <a:pt x="735363" y="0"/>
                    <a:pt x="947997" y="212634"/>
                    <a:pt x="947997" y="473999"/>
                  </a:cubicBezTo>
                  <a:cubicBezTo>
                    <a:pt x="947997" y="735363"/>
                    <a:pt x="735363" y="947997"/>
                    <a:pt x="473999" y="947997"/>
                  </a:cubicBezTo>
                  <a:close/>
                  <a:moveTo>
                    <a:pt x="473999" y="30581"/>
                  </a:moveTo>
                  <a:cubicBezTo>
                    <a:pt x="229500" y="30581"/>
                    <a:pt x="30581" y="229499"/>
                    <a:pt x="30581" y="473999"/>
                  </a:cubicBezTo>
                  <a:cubicBezTo>
                    <a:pt x="30581" y="718498"/>
                    <a:pt x="229500" y="917417"/>
                    <a:pt x="473999" y="917417"/>
                  </a:cubicBezTo>
                  <a:cubicBezTo>
                    <a:pt x="718498" y="917417"/>
                    <a:pt x="917417" y="718498"/>
                    <a:pt x="917417" y="473999"/>
                  </a:cubicBezTo>
                  <a:cubicBezTo>
                    <a:pt x="917417" y="229499"/>
                    <a:pt x="718498" y="30581"/>
                    <a:pt x="473999" y="30581"/>
                  </a:cubicBezTo>
                  <a:close/>
                </a:path>
              </a:pathLst>
            </a:custGeom>
            <a:grpFill/>
            <a:ln w="7640" cap="flat">
              <a:noFill/>
              <a:prstDash val="solid"/>
              <a:miter/>
            </a:ln>
          </p:spPr>
          <p:txBody>
            <a:bodyPr rtlCol="0" anchor="ctr"/>
            <a:lstStyle/>
            <a:p>
              <a:endParaRPr lang="en-US"/>
            </a:p>
          </p:txBody>
        </p:sp>
      </p:grpSp>
      <p:grpSp>
        <p:nvGrpSpPr>
          <p:cNvPr id="18" name="Graphic 6">
            <a:extLst>
              <a:ext uri="{FF2B5EF4-FFF2-40B4-BE49-F238E27FC236}">
                <a16:creationId xmlns:a16="http://schemas.microsoft.com/office/drawing/2014/main" id="{5B83BEC1-4C5F-D4E1-DA9E-0CCE636E2A8D}"/>
              </a:ext>
              <a:ext uri="{C183D7F6-B498-43B3-948B-1728B52AA6E4}">
                <adec:decorative xmlns:adec="http://schemas.microsoft.com/office/drawing/2017/decorative" val="1"/>
              </a:ext>
            </a:extLst>
          </p:cNvPr>
          <p:cNvGrpSpPr/>
          <p:nvPr/>
        </p:nvGrpSpPr>
        <p:grpSpPr>
          <a:xfrm>
            <a:off x="4784858" y="5643280"/>
            <a:ext cx="695707" cy="718643"/>
            <a:chOff x="4883648" y="5855585"/>
            <a:chExt cx="695707" cy="718643"/>
          </a:xfrm>
          <a:solidFill>
            <a:schemeClr val="accent4"/>
          </a:solidFill>
        </p:grpSpPr>
        <p:sp>
          <p:nvSpPr>
            <p:cNvPr id="19" name="Freeform: Shape 18">
              <a:extLst>
                <a:ext uri="{FF2B5EF4-FFF2-40B4-BE49-F238E27FC236}">
                  <a16:creationId xmlns:a16="http://schemas.microsoft.com/office/drawing/2014/main" id="{60C8FF68-A4D5-0ACF-6203-24A2E266CD8B}"/>
                </a:ext>
              </a:extLst>
            </p:cNvPr>
            <p:cNvSpPr/>
            <p:nvPr/>
          </p:nvSpPr>
          <p:spPr>
            <a:xfrm>
              <a:off x="4883648" y="5855585"/>
              <a:ext cx="695707" cy="718643"/>
            </a:xfrm>
            <a:custGeom>
              <a:avLst/>
              <a:gdLst>
                <a:gd name="connsiteX0" fmla="*/ 347854 w 695707"/>
                <a:gd name="connsiteY0" fmla="*/ 718643 h 718643"/>
                <a:gd name="connsiteX1" fmla="*/ 0 w 695707"/>
                <a:gd name="connsiteY1" fmla="*/ 359322 h 718643"/>
                <a:gd name="connsiteX2" fmla="*/ 347854 w 695707"/>
                <a:gd name="connsiteY2" fmla="*/ 0 h 718643"/>
                <a:gd name="connsiteX3" fmla="*/ 695708 w 695707"/>
                <a:gd name="connsiteY3" fmla="*/ 359322 h 718643"/>
                <a:gd name="connsiteX4" fmla="*/ 347854 w 695707"/>
                <a:gd name="connsiteY4" fmla="*/ 718643 h 718643"/>
                <a:gd name="connsiteX5" fmla="*/ 347854 w 695707"/>
                <a:gd name="connsiteY5" fmla="*/ 30581 h 718643"/>
                <a:gd name="connsiteX6" fmla="*/ 30581 w 695707"/>
                <a:gd name="connsiteY6" fmla="*/ 359322 h 718643"/>
                <a:gd name="connsiteX7" fmla="*/ 347854 w 695707"/>
                <a:gd name="connsiteY7" fmla="*/ 688063 h 718643"/>
                <a:gd name="connsiteX8" fmla="*/ 665127 w 695707"/>
                <a:gd name="connsiteY8" fmla="*/ 359322 h 718643"/>
                <a:gd name="connsiteX9" fmla="*/ 347854 w 695707"/>
                <a:gd name="connsiteY9" fmla="*/ 30581 h 71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707" h="718643">
                  <a:moveTo>
                    <a:pt x="347854" y="718643"/>
                  </a:moveTo>
                  <a:cubicBezTo>
                    <a:pt x="156045" y="718643"/>
                    <a:pt x="0" y="557453"/>
                    <a:pt x="0" y="359322"/>
                  </a:cubicBezTo>
                  <a:cubicBezTo>
                    <a:pt x="0" y="161190"/>
                    <a:pt x="156045" y="0"/>
                    <a:pt x="347854" y="0"/>
                  </a:cubicBezTo>
                  <a:cubicBezTo>
                    <a:pt x="539663" y="0"/>
                    <a:pt x="695708" y="161190"/>
                    <a:pt x="695708" y="359322"/>
                  </a:cubicBezTo>
                  <a:cubicBezTo>
                    <a:pt x="695708" y="557453"/>
                    <a:pt x="539663" y="718643"/>
                    <a:pt x="347854" y="718643"/>
                  </a:cubicBezTo>
                  <a:close/>
                  <a:moveTo>
                    <a:pt x="347854" y="30581"/>
                  </a:moveTo>
                  <a:cubicBezTo>
                    <a:pt x="172910" y="30581"/>
                    <a:pt x="30581" y="178055"/>
                    <a:pt x="30581" y="359322"/>
                  </a:cubicBezTo>
                  <a:cubicBezTo>
                    <a:pt x="30581" y="540588"/>
                    <a:pt x="172910" y="688063"/>
                    <a:pt x="347854" y="688063"/>
                  </a:cubicBezTo>
                  <a:cubicBezTo>
                    <a:pt x="522798" y="688063"/>
                    <a:pt x="665127" y="540588"/>
                    <a:pt x="665127" y="359322"/>
                  </a:cubicBezTo>
                  <a:cubicBezTo>
                    <a:pt x="665127" y="178055"/>
                    <a:pt x="522798" y="30581"/>
                    <a:pt x="347854" y="30581"/>
                  </a:cubicBezTo>
                  <a:close/>
                </a:path>
              </a:pathLst>
            </a:custGeom>
            <a:solidFill>
              <a:schemeClr val="accent4"/>
            </a:solidFill>
            <a:ln w="764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7B3195B9-F40A-6C92-91C7-0B68A772CE2D}"/>
                </a:ext>
              </a:extLst>
            </p:cNvPr>
            <p:cNvSpPr/>
            <p:nvPr/>
          </p:nvSpPr>
          <p:spPr>
            <a:xfrm>
              <a:off x="5063309" y="6046713"/>
              <a:ext cx="336386" cy="336386"/>
            </a:xfrm>
            <a:custGeom>
              <a:avLst/>
              <a:gdLst>
                <a:gd name="connsiteX0" fmla="*/ 168193 w 336386"/>
                <a:gd name="connsiteY0" fmla="*/ 336386 h 336386"/>
                <a:gd name="connsiteX1" fmla="*/ 0 w 336386"/>
                <a:gd name="connsiteY1" fmla="*/ 168193 h 336386"/>
                <a:gd name="connsiteX2" fmla="*/ 168193 w 336386"/>
                <a:gd name="connsiteY2" fmla="*/ 0 h 336386"/>
                <a:gd name="connsiteX3" fmla="*/ 336386 w 336386"/>
                <a:gd name="connsiteY3" fmla="*/ 168193 h 336386"/>
                <a:gd name="connsiteX4" fmla="*/ 168193 w 336386"/>
                <a:gd name="connsiteY4" fmla="*/ 336386 h 336386"/>
                <a:gd name="connsiteX5" fmla="*/ 168193 w 336386"/>
                <a:gd name="connsiteY5" fmla="*/ 30581 h 336386"/>
                <a:gd name="connsiteX6" fmla="*/ 30581 w 336386"/>
                <a:gd name="connsiteY6" fmla="*/ 168193 h 336386"/>
                <a:gd name="connsiteX7" fmla="*/ 168193 w 336386"/>
                <a:gd name="connsiteY7" fmla="*/ 305806 h 336386"/>
                <a:gd name="connsiteX8" fmla="*/ 305806 w 336386"/>
                <a:gd name="connsiteY8" fmla="*/ 168193 h 336386"/>
                <a:gd name="connsiteX9" fmla="*/ 168193 w 336386"/>
                <a:gd name="connsiteY9" fmla="*/ 30581 h 33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86" h="336386">
                  <a:moveTo>
                    <a:pt x="168193" y="336386"/>
                  </a:moveTo>
                  <a:cubicBezTo>
                    <a:pt x="75450" y="336386"/>
                    <a:pt x="0" y="260936"/>
                    <a:pt x="0" y="168193"/>
                  </a:cubicBezTo>
                  <a:cubicBezTo>
                    <a:pt x="0" y="75450"/>
                    <a:pt x="75450" y="0"/>
                    <a:pt x="168193" y="0"/>
                  </a:cubicBezTo>
                  <a:cubicBezTo>
                    <a:pt x="260936" y="0"/>
                    <a:pt x="336386" y="75450"/>
                    <a:pt x="336386" y="168193"/>
                  </a:cubicBezTo>
                  <a:cubicBezTo>
                    <a:pt x="336386" y="260936"/>
                    <a:pt x="260936" y="336386"/>
                    <a:pt x="168193" y="336386"/>
                  </a:cubicBezTo>
                  <a:close/>
                  <a:moveTo>
                    <a:pt x="168193" y="30581"/>
                  </a:moveTo>
                  <a:cubicBezTo>
                    <a:pt x="92315" y="30581"/>
                    <a:pt x="30581" y="92315"/>
                    <a:pt x="30581" y="168193"/>
                  </a:cubicBezTo>
                  <a:cubicBezTo>
                    <a:pt x="30581" y="244071"/>
                    <a:pt x="92315" y="305806"/>
                    <a:pt x="168193" y="305806"/>
                  </a:cubicBezTo>
                  <a:cubicBezTo>
                    <a:pt x="244071" y="305806"/>
                    <a:pt x="305806" y="244071"/>
                    <a:pt x="305806" y="168193"/>
                  </a:cubicBezTo>
                  <a:cubicBezTo>
                    <a:pt x="305806" y="92315"/>
                    <a:pt x="244071" y="30581"/>
                    <a:pt x="168193" y="30581"/>
                  </a:cubicBezTo>
                  <a:close/>
                </a:path>
              </a:pathLst>
            </a:custGeom>
            <a:solidFill>
              <a:schemeClr val="accent4"/>
            </a:solidFill>
            <a:ln w="7640" cap="flat">
              <a:noFill/>
              <a:prstDash val="solid"/>
              <a:miter/>
            </a:ln>
          </p:spPr>
          <p:txBody>
            <a:bodyPr rtlCol="0" anchor="ctr"/>
            <a:lstStyle/>
            <a:p>
              <a:endParaRPr lang="en-US"/>
            </a:p>
          </p:txBody>
        </p:sp>
      </p:grpSp>
      <p:grpSp>
        <p:nvGrpSpPr>
          <p:cNvPr id="21" name="Graphic 6">
            <a:extLst>
              <a:ext uri="{FF2B5EF4-FFF2-40B4-BE49-F238E27FC236}">
                <a16:creationId xmlns:a16="http://schemas.microsoft.com/office/drawing/2014/main" id="{590BF90D-BD27-7AFD-FAC0-293D3A593DDF}"/>
              </a:ext>
              <a:ext uri="{C183D7F6-B498-43B3-948B-1728B52AA6E4}">
                <adec:decorative xmlns:adec="http://schemas.microsoft.com/office/drawing/2017/decorative" val="1"/>
              </a:ext>
            </a:extLst>
          </p:cNvPr>
          <p:cNvGrpSpPr/>
          <p:nvPr/>
        </p:nvGrpSpPr>
        <p:grpSpPr>
          <a:xfrm>
            <a:off x="4945406" y="4274800"/>
            <a:ext cx="1406705" cy="1406705"/>
            <a:chOff x="5044196" y="4487105"/>
            <a:chExt cx="1406705" cy="1406705"/>
          </a:xfrm>
          <a:solidFill>
            <a:schemeClr val="accent3">
              <a:lumMod val="60000"/>
              <a:lumOff val="40000"/>
            </a:schemeClr>
          </a:solidFill>
        </p:grpSpPr>
        <p:sp>
          <p:nvSpPr>
            <p:cNvPr id="22" name="Freeform: Shape 21">
              <a:extLst>
                <a:ext uri="{FF2B5EF4-FFF2-40B4-BE49-F238E27FC236}">
                  <a16:creationId xmlns:a16="http://schemas.microsoft.com/office/drawing/2014/main" id="{A2650CAC-AC64-47C3-5856-E02D5DA7B99A}"/>
                </a:ext>
              </a:extLst>
            </p:cNvPr>
            <p:cNvSpPr/>
            <p:nvPr/>
          </p:nvSpPr>
          <p:spPr>
            <a:xfrm>
              <a:off x="5044196" y="4487105"/>
              <a:ext cx="1406705" cy="1406705"/>
            </a:xfrm>
            <a:custGeom>
              <a:avLst/>
              <a:gdLst>
                <a:gd name="connsiteX0" fmla="*/ 703353 w 1406705"/>
                <a:gd name="connsiteY0" fmla="*/ 1406706 h 1406705"/>
                <a:gd name="connsiteX1" fmla="*/ 0 w 1406705"/>
                <a:gd name="connsiteY1" fmla="*/ 703353 h 1406705"/>
                <a:gd name="connsiteX2" fmla="*/ 703353 w 1406705"/>
                <a:gd name="connsiteY2" fmla="*/ 0 h 1406705"/>
                <a:gd name="connsiteX3" fmla="*/ 1406706 w 1406705"/>
                <a:gd name="connsiteY3" fmla="*/ 703353 h 1406705"/>
                <a:gd name="connsiteX4" fmla="*/ 703353 w 1406705"/>
                <a:gd name="connsiteY4" fmla="*/ 1406706 h 1406705"/>
                <a:gd name="connsiteX5" fmla="*/ 703353 w 1406705"/>
                <a:gd name="connsiteY5" fmla="*/ 30581 h 1406705"/>
                <a:gd name="connsiteX6" fmla="*/ 30581 w 1406705"/>
                <a:gd name="connsiteY6" fmla="*/ 703353 h 1406705"/>
                <a:gd name="connsiteX7" fmla="*/ 703353 w 1406705"/>
                <a:gd name="connsiteY7" fmla="*/ 1376125 h 1406705"/>
                <a:gd name="connsiteX8" fmla="*/ 1376125 w 1406705"/>
                <a:gd name="connsiteY8" fmla="*/ 703353 h 1406705"/>
                <a:gd name="connsiteX9" fmla="*/ 703353 w 1406705"/>
                <a:gd name="connsiteY9" fmla="*/ 30581 h 140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6705" h="1406705">
                  <a:moveTo>
                    <a:pt x="703353" y="1406706"/>
                  </a:moveTo>
                  <a:cubicBezTo>
                    <a:pt x="315523" y="1406706"/>
                    <a:pt x="0" y="1091183"/>
                    <a:pt x="0" y="703353"/>
                  </a:cubicBezTo>
                  <a:cubicBezTo>
                    <a:pt x="0" y="315523"/>
                    <a:pt x="315523" y="0"/>
                    <a:pt x="703353" y="0"/>
                  </a:cubicBezTo>
                  <a:cubicBezTo>
                    <a:pt x="1091183" y="0"/>
                    <a:pt x="1406706" y="315523"/>
                    <a:pt x="1406706" y="703353"/>
                  </a:cubicBezTo>
                  <a:cubicBezTo>
                    <a:pt x="1406706" y="1091183"/>
                    <a:pt x="1091183" y="1406706"/>
                    <a:pt x="703353" y="1406706"/>
                  </a:cubicBezTo>
                  <a:close/>
                  <a:moveTo>
                    <a:pt x="703353" y="30581"/>
                  </a:moveTo>
                  <a:cubicBezTo>
                    <a:pt x="332388" y="30581"/>
                    <a:pt x="30581" y="332388"/>
                    <a:pt x="30581" y="703353"/>
                  </a:cubicBezTo>
                  <a:cubicBezTo>
                    <a:pt x="30581" y="1074318"/>
                    <a:pt x="332388" y="1376125"/>
                    <a:pt x="703353" y="1376125"/>
                  </a:cubicBezTo>
                  <a:cubicBezTo>
                    <a:pt x="1074318" y="1376125"/>
                    <a:pt x="1376125" y="1074318"/>
                    <a:pt x="1376125" y="703353"/>
                  </a:cubicBezTo>
                  <a:cubicBezTo>
                    <a:pt x="1376125" y="332388"/>
                    <a:pt x="1074318" y="30581"/>
                    <a:pt x="703353" y="30581"/>
                  </a:cubicBezTo>
                  <a:close/>
                </a:path>
              </a:pathLst>
            </a:custGeom>
            <a:grpFill/>
            <a:ln w="764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6AE89935-7C5A-2B7B-E3FE-75DAF76F14D2}"/>
                </a:ext>
              </a:extLst>
            </p:cNvPr>
            <p:cNvSpPr/>
            <p:nvPr/>
          </p:nvSpPr>
          <p:spPr>
            <a:xfrm>
              <a:off x="5388227" y="4831136"/>
              <a:ext cx="718643" cy="718643"/>
            </a:xfrm>
            <a:custGeom>
              <a:avLst/>
              <a:gdLst>
                <a:gd name="connsiteX0" fmla="*/ 359322 w 718643"/>
                <a:gd name="connsiteY0" fmla="*/ 718643 h 718643"/>
                <a:gd name="connsiteX1" fmla="*/ 0 w 718643"/>
                <a:gd name="connsiteY1" fmla="*/ 359322 h 718643"/>
                <a:gd name="connsiteX2" fmla="*/ 359322 w 718643"/>
                <a:gd name="connsiteY2" fmla="*/ 0 h 718643"/>
                <a:gd name="connsiteX3" fmla="*/ 718643 w 718643"/>
                <a:gd name="connsiteY3" fmla="*/ 359322 h 718643"/>
                <a:gd name="connsiteX4" fmla="*/ 359322 w 718643"/>
                <a:gd name="connsiteY4" fmla="*/ 718643 h 718643"/>
                <a:gd name="connsiteX5" fmla="*/ 359322 w 718643"/>
                <a:gd name="connsiteY5" fmla="*/ 30581 h 718643"/>
                <a:gd name="connsiteX6" fmla="*/ 30581 w 718643"/>
                <a:gd name="connsiteY6" fmla="*/ 359322 h 718643"/>
                <a:gd name="connsiteX7" fmla="*/ 359322 w 718643"/>
                <a:gd name="connsiteY7" fmla="*/ 688063 h 718643"/>
                <a:gd name="connsiteX8" fmla="*/ 688063 w 718643"/>
                <a:gd name="connsiteY8" fmla="*/ 359322 h 718643"/>
                <a:gd name="connsiteX9" fmla="*/ 359322 w 718643"/>
                <a:gd name="connsiteY9" fmla="*/ 30581 h 71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643" h="718643">
                  <a:moveTo>
                    <a:pt x="359322" y="718643"/>
                  </a:moveTo>
                  <a:cubicBezTo>
                    <a:pt x="161190" y="718643"/>
                    <a:pt x="0" y="557453"/>
                    <a:pt x="0" y="359322"/>
                  </a:cubicBezTo>
                  <a:cubicBezTo>
                    <a:pt x="0" y="161190"/>
                    <a:pt x="161190" y="0"/>
                    <a:pt x="359322" y="0"/>
                  </a:cubicBezTo>
                  <a:cubicBezTo>
                    <a:pt x="557453" y="0"/>
                    <a:pt x="718643" y="161190"/>
                    <a:pt x="718643" y="359322"/>
                  </a:cubicBezTo>
                  <a:cubicBezTo>
                    <a:pt x="718643" y="557453"/>
                    <a:pt x="557453" y="718643"/>
                    <a:pt x="359322" y="718643"/>
                  </a:cubicBezTo>
                  <a:close/>
                  <a:moveTo>
                    <a:pt x="359322" y="30581"/>
                  </a:moveTo>
                  <a:cubicBezTo>
                    <a:pt x="178055" y="30581"/>
                    <a:pt x="30581" y="178055"/>
                    <a:pt x="30581" y="359322"/>
                  </a:cubicBezTo>
                  <a:cubicBezTo>
                    <a:pt x="30581" y="540588"/>
                    <a:pt x="178055" y="688063"/>
                    <a:pt x="359322" y="688063"/>
                  </a:cubicBezTo>
                  <a:cubicBezTo>
                    <a:pt x="540588" y="688063"/>
                    <a:pt x="688063" y="540588"/>
                    <a:pt x="688063" y="359322"/>
                  </a:cubicBezTo>
                  <a:cubicBezTo>
                    <a:pt x="688063" y="178055"/>
                    <a:pt x="540588" y="30581"/>
                    <a:pt x="359322" y="30581"/>
                  </a:cubicBezTo>
                  <a:close/>
                </a:path>
              </a:pathLst>
            </a:custGeom>
            <a:grpFill/>
            <a:ln w="7640" cap="flat">
              <a:noFill/>
              <a:prstDash val="solid"/>
              <a:miter/>
            </a:ln>
          </p:spPr>
          <p:txBody>
            <a:bodyPr rtlCol="0" anchor="ctr"/>
            <a:lstStyle/>
            <a:p>
              <a:endParaRPr lang="en-US"/>
            </a:p>
          </p:txBody>
        </p:sp>
      </p:grpSp>
      <p:pic>
        <p:nvPicPr>
          <p:cNvPr id="25" name="Graphic 24">
            <a:extLst>
              <a:ext uri="{FF2B5EF4-FFF2-40B4-BE49-F238E27FC236}">
                <a16:creationId xmlns:a16="http://schemas.microsoft.com/office/drawing/2014/main" id="{6F69630C-7ACF-BDC6-9441-F3DDD56F6DB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32339" y="5360408"/>
            <a:ext cx="875665" cy="718644"/>
          </a:xfrm>
          <a:prstGeom prst="rect">
            <a:avLst/>
          </a:prstGeom>
        </p:spPr>
      </p:pic>
      <p:pic>
        <p:nvPicPr>
          <p:cNvPr id="27" name="Graphic 26">
            <a:extLst>
              <a:ext uri="{FF2B5EF4-FFF2-40B4-BE49-F238E27FC236}">
                <a16:creationId xmlns:a16="http://schemas.microsoft.com/office/drawing/2014/main" id="{E34B9539-A8AA-8A4B-B097-62C6C2D25E1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80170" y="4697944"/>
            <a:ext cx="552171" cy="552171"/>
          </a:xfrm>
          <a:prstGeom prst="rect">
            <a:avLst/>
          </a:prstGeom>
        </p:spPr>
      </p:pic>
      <p:pic>
        <p:nvPicPr>
          <p:cNvPr id="29" name="Graphic 28">
            <a:extLst>
              <a:ext uri="{FF2B5EF4-FFF2-40B4-BE49-F238E27FC236}">
                <a16:creationId xmlns:a16="http://schemas.microsoft.com/office/drawing/2014/main" id="{884C182E-AD35-358F-6D0E-7C12B8B94C28}"/>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25263" y="5901580"/>
            <a:ext cx="214895" cy="214895"/>
          </a:xfrm>
          <a:prstGeom prst="rect">
            <a:avLst/>
          </a:prstGeom>
        </p:spPr>
      </p:pic>
      <p:sp>
        <p:nvSpPr>
          <p:cNvPr id="30" name="Graphic 24">
            <a:extLst>
              <a:ext uri="{FF2B5EF4-FFF2-40B4-BE49-F238E27FC236}">
                <a16:creationId xmlns:a16="http://schemas.microsoft.com/office/drawing/2014/main" id="{903370E1-A607-52D7-FE1A-0775F1818BA9}"/>
              </a:ext>
              <a:ext uri="{C183D7F6-B498-43B3-948B-1728B52AA6E4}">
                <adec:decorative xmlns:adec="http://schemas.microsoft.com/office/drawing/2017/decorative" val="1"/>
              </a:ext>
            </a:extLst>
          </p:cNvPr>
          <p:cNvSpPr/>
          <p:nvPr/>
        </p:nvSpPr>
        <p:spPr>
          <a:xfrm>
            <a:off x="815801" y="1543218"/>
            <a:ext cx="4789374" cy="321435"/>
          </a:xfrm>
          <a:custGeom>
            <a:avLst/>
            <a:gdLst>
              <a:gd name="connsiteX0" fmla="*/ 3331028 w 3435126"/>
              <a:gd name="connsiteY0" fmla="*/ 727934 h 842738"/>
              <a:gd name="connsiteX1" fmla="*/ 3286985 w 3435126"/>
              <a:gd name="connsiteY1" fmla="*/ 717332 h 842738"/>
              <a:gd name="connsiteX2" fmla="*/ 2446584 w 3435126"/>
              <a:gd name="connsiteY2" fmla="*/ 648771 h 842738"/>
              <a:gd name="connsiteX3" fmla="*/ 1789340 w 3435126"/>
              <a:gd name="connsiteY3" fmla="*/ 631607 h 842738"/>
              <a:gd name="connsiteX4" fmla="*/ 1789340 w 3435126"/>
              <a:gd name="connsiteY4" fmla="*/ 631798 h 842738"/>
              <a:gd name="connsiteX5" fmla="*/ 3285765 w 3435126"/>
              <a:gd name="connsiteY5" fmla="*/ 769929 h 842738"/>
              <a:gd name="connsiteX6" fmla="*/ 3285804 w 3435126"/>
              <a:gd name="connsiteY6" fmla="*/ 770101 h 842738"/>
              <a:gd name="connsiteX7" fmla="*/ 3112515 w 3435126"/>
              <a:gd name="connsiteY7" fmla="*/ 842738 h 842738"/>
              <a:gd name="connsiteX8" fmla="*/ 2632360 w 3435126"/>
              <a:gd name="connsiteY8" fmla="*/ 807943 h 842738"/>
              <a:gd name="connsiteX9" fmla="*/ 2632360 w 3435126"/>
              <a:gd name="connsiteY9" fmla="*/ 739859 h 842738"/>
              <a:gd name="connsiteX10" fmla="*/ 1311747 w 3435126"/>
              <a:gd name="connsiteY10" fmla="*/ 739859 h 842738"/>
              <a:gd name="connsiteX11" fmla="*/ 1316872 w 3435126"/>
              <a:gd name="connsiteY11" fmla="*/ 768577 h 842738"/>
              <a:gd name="connsiteX12" fmla="*/ 1314938 w 3435126"/>
              <a:gd name="connsiteY12" fmla="*/ 774063 h 842738"/>
              <a:gd name="connsiteX13" fmla="*/ 1321234 w 3435126"/>
              <a:gd name="connsiteY13" fmla="*/ 773825 h 842738"/>
              <a:gd name="connsiteX14" fmla="*/ 2614024 w 3435126"/>
              <a:gd name="connsiteY14" fmla="*/ 807115 h 842738"/>
              <a:gd name="connsiteX15" fmla="*/ 2614091 w 3435126"/>
              <a:gd name="connsiteY15" fmla="*/ 807124 h 842738"/>
              <a:gd name="connsiteX16" fmla="*/ 561425 w 3435126"/>
              <a:gd name="connsiteY16" fmla="*/ 808448 h 842738"/>
              <a:gd name="connsiteX17" fmla="*/ 441400 w 3435126"/>
              <a:gd name="connsiteY17" fmla="*/ 808448 h 842738"/>
              <a:gd name="connsiteX18" fmla="*/ 81403 w 3435126"/>
              <a:gd name="connsiteY18" fmla="*/ 739868 h 842738"/>
              <a:gd name="connsiteX19" fmla="*/ 81317 w 3435126"/>
              <a:gd name="connsiteY19" fmla="*/ 739744 h 842738"/>
              <a:gd name="connsiteX20" fmla="*/ 231336 w 3435126"/>
              <a:gd name="connsiteY20" fmla="*/ 516983 h 842738"/>
              <a:gd name="connsiteX21" fmla="*/ 231336 w 3435126"/>
              <a:gd name="connsiteY21" fmla="*/ 448422 h 842738"/>
              <a:gd name="connsiteX22" fmla="*/ 141277 w 3435126"/>
              <a:gd name="connsiteY22" fmla="*/ 54078 h 842738"/>
              <a:gd name="connsiteX23" fmla="*/ 1101626 w 3435126"/>
              <a:gd name="connsiteY23" fmla="*/ 19797 h 842738"/>
              <a:gd name="connsiteX24" fmla="*/ 1821935 w 3435126"/>
              <a:gd name="connsiteY24" fmla="*/ 19797 h 842738"/>
              <a:gd name="connsiteX25" fmla="*/ 2842339 w 3435126"/>
              <a:gd name="connsiteY25" fmla="*/ 122658 h 842738"/>
              <a:gd name="connsiteX26" fmla="*/ 3232606 w 3435126"/>
              <a:gd name="connsiteY26" fmla="*/ 139803 h 842738"/>
              <a:gd name="connsiteX27" fmla="*/ 3270840 w 3435126"/>
              <a:gd name="connsiteY27" fmla="*/ 241644 h 842738"/>
              <a:gd name="connsiteX28" fmla="*/ 2682242 w 3435126"/>
              <a:gd name="connsiteY28" fmla="*/ 226242 h 842738"/>
              <a:gd name="connsiteX29" fmla="*/ 1979659 w 3435126"/>
              <a:gd name="connsiteY29" fmla="*/ 153471 h 842738"/>
              <a:gd name="connsiteX30" fmla="*/ 1986479 w 3435126"/>
              <a:gd name="connsiteY30" fmla="*/ 155567 h 842738"/>
              <a:gd name="connsiteX31" fmla="*/ 2682233 w 3435126"/>
              <a:gd name="connsiteY31" fmla="*/ 226242 h 842738"/>
              <a:gd name="connsiteX32" fmla="*/ 3264649 w 3435126"/>
              <a:gd name="connsiteY32" fmla="*/ 274486 h 842738"/>
              <a:gd name="connsiteX33" fmla="*/ 3262563 w 3435126"/>
              <a:gd name="connsiteY33" fmla="*/ 379833 h 842738"/>
              <a:gd name="connsiteX34" fmla="*/ 3352574 w 3435126"/>
              <a:gd name="connsiteY34" fmla="*/ 379833 h 842738"/>
              <a:gd name="connsiteX35" fmla="*/ 3382663 w 3435126"/>
              <a:gd name="connsiteY35" fmla="*/ 671317 h 842738"/>
              <a:gd name="connsiteX36" fmla="*/ 3331028 w 3435126"/>
              <a:gd name="connsiteY36" fmla="*/ 727934 h 84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35126" h="842738">
                <a:moveTo>
                  <a:pt x="3331028" y="727934"/>
                </a:moveTo>
                <a:cubicBezTo>
                  <a:pt x="3316312" y="724324"/>
                  <a:pt x="3301568" y="720676"/>
                  <a:pt x="3286985" y="717332"/>
                </a:cubicBezTo>
                <a:cubicBezTo>
                  <a:pt x="3016846" y="665916"/>
                  <a:pt x="2746717" y="683052"/>
                  <a:pt x="2446584" y="648771"/>
                </a:cubicBezTo>
                <a:cubicBezTo>
                  <a:pt x="2237482" y="614643"/>
                  <a:pt x="1998671" y="631445"/>
                  <a:pt x="1789340" y="631607"/>
                </a:cubicBezTo>
                <a:cubicBezTo>
                  <a:pt x="1787693" y="631607"/>
                  <a:pt x="1787693" y="631693"/>
                  <a:pt x="1789340" y="631798"/>
                </a:cubicBezTo>
                <a:cubicBezTo>
                  <a:pt x="2286279" y="663164"/>
                  <a:pt x="2808372" y="651495"/>
                  <a:pt x="3285765" y="769929"/>
                </a:cubicBezTo>
                <a:cubicBezTo>
                  <a:pt x="3285842" y="769948"/>
                  <a:pt x="3285861" y="770043"/>
                  <a:pt x="3285804" y="770101"/>
                </a:cubicBezTo>
                <a:cubicBezTo>
                  <a:pt x="3237474" y="810506"/>
                  <a:pt x="3179733" y="842738"/>
                  <a:pt x="3112515" y="842738"/>
                </a:cubicBezTo>
                <a:cubicBezTo>
                  <a:pt x="2950609" y="826774"/>
                  <a:pt x="2790828" y="815602"/>
                  <a:pt x="2632360" y="807943"/>
                </a:cubicBezTo>
                <a:lnTo>
                  <a:pt x="2632360" y="739859"/>
                </a:lnTo>
                <a:cubicBezTo>
                  <a:pt x="2182171" y="791303"/>
                  <a:pt x="1761937" y="654134"/>
                  <a:pt x="1311747" y="739859"/>
                </a:cubicBezTo>
                <a:cubicBezTo>
                  <a:pt x="1325206" y="747545"/>
                  <a:pt x="1320634" y="758642"/>
                  <a:pt x="1316872" y="768577"/>
                </a:cubicBezTo>
                <a:cubicBezTo>
                  <a:pt x="1316157" y="770463"/>
                  <a:pt x="1314938" y="774063"/>
                  <a:pt x="1314938" y="774063"/>
                </a:cubicBezTo>
                <a:cubicBezTo>
                  <a:pt x="1314938" y="774063"/>
                  <a:pt x="1319139" y="773901"/>
                  <a:pt x="1321234" y="773825"/>
                </a:cubicBezTo>
                <a:cubicBezTo>
                  <a:pt x="1761680" y="757518"/>
                  <a:pt x="2173912" y="774025"/>
                  <a:pt x="2614024" y="807115"/>
                </a:cubicBezTo>
                <a:cubicBezTo>
                  <a:pt x="2614101" y="807124"/>
                  <a:pt x="2614139" y="807124"/>
                  <a:pt x="2614091" y="807124"/>
                </a:cubicBezTo>
                <a:cubicBezTo>
                  <a:pt x="1927396" y="775054"/>
                  <a:pt x="1265323" y="808448"/>
                  <a:pt x="561425" y="808448"/>
                </a:cubicBezTo>
                <a:cubicBezTo>
                  <a:pt x="531459" y="808448"/>
                  <a:pt x="471414" y="808448"/>
                  <a:pt x="441400" y="808448"/>
                </a:cubicBezTo>
                <a:cubicBezTo>
                  <a:pt x="321385" y="757052"/>
                  <a:pt x="201332" y="739878"/>
                  <a:pt x="81403" y="739868"/>
                </a:cubicBezTo>
                <a:cubicBezTo>
                  <a:pt x="81336" y="739868"/>
                  <a:pt x="81289" y="739802"/>
                  <a:pt x="81317" y="739744"/>
                </a:cubicBezTo>
                <a:cubicBezTo>
                  <a:pt x="111121" y="653981"/>
                  <a:pt x="-8703" y="482712"/>
                  <a:pt x="231336" y="516983"/>
                </a:cubicBezTo>
                <a:lnTo>
                  <a:pt x="231336" y="448422"/>
                </a:lnTo>
                <a:cubicBezTo>
                  <a:pt x="-8818" y="362697"/>
                  <a:pt x="-98877" y="122658"/>
                  <a:pt x="141277" y="54078"/>
                </a:cubicBezTo>
                <a:cubicBezTo>
                  <a:pt x="411359" y="-14483"/>
                  <a:pt x="771546" y="54078"/>
                  <a:pt x="1101626" y="19797"/>
                </a:cubicBezTo>
                <a:cubicBezTo>
                  <a:pt x="1341789" y="2652"/>
                  <a:pt x="1581905" y="-14493"/>
                  <a:pt x="1821935" y="19797"/>
                </a:cubicBezTo>
                <a:cubicBezTo>
                  <a:pt x="2152072" y="71232"/>
                  <a:pt x="2512250" y="54078"/>
                  <a:pt x="2842339" y="122658"/>
                </a:cubicBezTo>
                <a:cubicBezTo>
                  <a:pt x="2962440" y="139803"/>
                  <a:pt x="3172561" y="88377"/>
                  <a:pt x="3232606" y="139803"/>
                </a:cubicBezTo>
                <a:cubicBezTo>
                  <a:pt x="3275726" y="164444"/>
                  <a:pt x="3277441" y="200944"/>
                  <a:pt x="3270840" y="241644"/>
                </a:cubicBezTo>
                <a:cubicBezTo>
                  <a:pt x="3073501" y="235596"/>
                  <a:pt x="2876772" y="233719"/>
                  <a:pt x="2682242" y="226242"/>
                </a:cubicBezTo>
                <a:cubicBezTo>
                  <a:pt x="2448013" y="207392"/>
                  <a:pt x="2213755" y="186475"/>
                  <a:pt x="1979659" y="153471"/>
                </a:cubicBezTo>
                <a:cubicBezTo>
                  <a:pt x="1975249" y="152852"/>
                  <a:pt x="1979802" y="154262"/>
                  <a:pt x="1986479" y="155567"/>
                </a:cubicBezTo>
                <a:cubicBezTo>
                  <a:pt x="2213403" y="199677"/>
                  <a:pt x="2446184" y="217155"/>
                  <a:pt x="2682233" y="226242"/>
                </a:cubicBezTo>
                <a:cubicBezTo>
                  <a:pt x="2876314" y="241882"/>
                  <a:pt x="3070539" y="256113"/>
                  <a:pt x="3264649" y="274486"/>
                </a:cubicBezTo>
                <a:cubicBezTo>
                  <a:pt x="3257553" y="309481"/>
                  <a:pt x="3250723" y="345981"/>
                  <a:pt x="3262563" y="379833"/>
                </a:cubicBezTo>
                <a:lnTo>
                  <a:pt x="3352574" y="379833"/>
                </a:lnTo>
                <a:cubicBezTo>
                  <a:pt x="3472675" y="465558"/>
                  <a:pt x="3442585" y="585592"/>
                  <a:pt x="3382663" y="671317"/>
                </a:cubicBezTo>
                <a:cubicBezTo>
                  <a:pt x="3367376" y="688691"/>
                  <a:pt x="3350193" y="708322"/>
                  <a:pt x="3331028" y="727934"/>
                </a:cubicBezTo>
                <a:close/>
              </a:path>
            </a:pathLst>
          </a:custGeom>
          <a:solidFill>
            <a:schemeClr val="accent4"/>
          </a:solidFill>
          <a:ln w="9525" cap="flat">
            <a:noFill/>
            <a:prstDash val="solid"/>
            <a:miter/>
          </a:ln>
        </p:spPr>
        <p:txBody>
          <a:bodyPr rtlCol="0" anchor="ctr"/>
          <a:lstStyle/>
          <a:p>
            <a:endParaRPr lang="en-US"/>
          </a:p>
        </p:txBody>
      </p:sp>
    </p:spTree>
    <p:custDataLst>
      <p:tags r:id="rId1"/>
    </p:custDataLst>
    <p:extLst>
      <p:ext uri="{BB962C8B-B14F-4D97-AF65-F5344CB8AC3E}">
        <p14:creationId xmlns:p14="http://schemas.microsoft.com/office/powerpoint/2010/main" val="3336503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4">
            <a:extLst>
              <a:ext uri="{FF2B5EF4-FFF2-40B4-BE49-F238E27FC236}">
                <a16:creationId xmlns:a16="http://schemas.microsoft.com/office/drawing/2014/main" id="{13778C97-C6FB-30A7-C5E7-D1FDBB65FF79}"/>
              </a:ext>
            </a:extLst>
          </p:cNvPr>
          <p:cNvSpPr>
            <a:spLocks noGrp="1"/>
          </p:cNvSpPr>
          <p:nvPr>
            <p:ph type="title"/>
          </p:nvPr>
        </p:nvSpPr>
        <p:spPr>
          <a:xfrm>
            <a:off x="619276" y="788837"/>
            <a:ext cx="10757328" cy="637018"/>
          </a:xfrm>
        </p:spPr>
        <p:txBody>
          <a:bodyPr>
            <a:normAutofit fontScale="90000"/>
          </a:bodyPr>
          <a:lstStyle/>
          <a:p>
            <a:r>
              <a:rPr lang="en-US" dirty="0"/>
              <a:t>Anticipating Obstacles</a:t>
            </a:r>
          </a:p>
        </p:txBody>
      </p:sp>
      <p:sp>
        <p:nvSpPr>
          <p:cNvPr id="10" name="TextBox 9">
            <a:extLst>
              <a:ext uri="{FF2B5EF4-FFF2-40B4-BE49-F238E27FC236}">
                <a16:creationId xmlns:a16="http://schemas.microsoft.com/office/drawing/2014/main" id="{E8FF3667-914D-A723-D324-18B1029E2B60}"/>
              </a:ext>
            </a:extLst>
          </p:cNvPr>
          <p:cNvSpPr txBox="1"/>
          <p:nvPr/>
        </p:nvSpPr>
        <p:spPr>
          <a:xfrm>
            <a:off x="680836" y="342305"/>
            <a:ext cx="8980707" cy="400110"/>
          </a:xfrm>
          <a:prstGeom prst="rect">
            <a:avLst/>
          </a:prstGeom>
          <a:noFill/>
        </p:spPr>
        <p:txBody>
          <a:bodyPr wrap="square">
            <a:spAutoFit/>
          </a:bodyPr>
          <a:lstStyle/>
          <a:p>
            <a:r>
              <a:rPr lang="en-US" sz="2000" b="1" dirty="0"/>
              <a:t>Reasons to Embrace Fiscal Forecasting</a:t>
            </a:r>
            <a:endParaRPr lang="en-US" sz="2000" b="1" dirty="0">
              <a:solidFill>
                <a:schemeClr val="accent3">
                  <a:lumMod val="75000"/>
                </a:schemeClr>
              </a:solidFill>
            </a:endParaRPr>
          </a:p>
        </p:txBody>
      </p:sp>
      <p:sp>
        <p:nvSpPr>
          <p:cNvPr id="2" name="Rectangle 1">
            <a:extLst>
              <a:ext uri="{FF2B5EF4-FFF2-40B4-BE49-F238E27FC236}">
                <a16:creationId xmlns:a16="http://schemas.microsoft.com/office/drawing/2014/main" id="{F5B245E7-93FB-F23F-8C3C-3ABBCF470B9B}"/>
              </a:ext>
              <a:ext uri="{C183D7F6-B498-43B3-948B-1728B52AA6E4}">
                <adec:decorative xmlns:adec="http://schemas.microsoft.com/office/drawing/2017/decorative" val="1"/>
              </a:ext>
            </a:extLst>
          </p:cNvPr>
          <p:cNvSpPr/>
          <p:nvPr/>
        </p:nvSpPr>
        <p:spPr bwMode="auto">
          <a:xfrm>
            <a:off x="2109280" y="2185415"/>
            <a:ext cx="3490608" cy="3356042"/>
          </a:xfrm>
          <a:prstGeom prst="rect">
            <a:avLst/>
          </a:prstGeom>
          <a:solidFill>
            <a:schemeClr val="accent4">
              <a:lumMod val="20000"/>
              <a:lumOff val="8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sp>
        <p:nvSpPr>
          <p:cNvPr id="8" name="TextBox 7">
            <a:extLst>
              <a:ext uri="{FF2B5EF4-FFF2-40B4-BE49-F238E27FC236}">
                <a16:creationId xmlns:a16="http://schemas.microsoft.com/office/drawing/2014/main" id="{1EA0507F-268F-3667-B650-99CAFE580F06}"/>
              </a:ext>
            </a:extLst>
          </p:cNvPr>
          <p:cNvSpPr txBox="1"/>
          <p:nvPr/>
        </p:nvSpPr>
        <p:spPr>
          <a:xfrm>
            <a:off x="2333014" y="2669871"/>
            <a:ext cx="2962073" cy="1561710"/>
          </a:xfrm>
          <a:prstGeom prst="rect">
            <a:avLst/>
          </a:prstGeom>
          <a:noFill/>
        </p:spPr>
        <p:txBody>
          <a:bodyPr wrap="square">
            <a:spAutoFit/>
          </a:bodyPr>
          <a:lstStyle/>
          <a:p>
            <a:pPr marL="0" lvl="1">
              <a:lnSpc>
                <a:spcPct val="110000"/>
              </a:lnSpc>
            </a:pPr>
            <a:r>
              <a:rPr lang="en-US" sz="2200"/>
              <a:t>Allows for potential obstacles to be revealed before they arise.</a:t>
            </a:r>
          </a:p>
        </p:txBody>
      </p:sp>
      <p:sp>
        <p:nvSpPr>
          <p:cNvPr id="12" name="Rectangle 11">
            <a:extLst>
              <a:ext uri="{FF2B5EF4-FFF2-40B4-BE49-F238E27FC236}">
                <a16:creationId xmlns:a16="http://schemas.microsoft.com/office/drawing/2014/main" id="{305411C3-B689-0A86-0DD5-067178B5DD95}"/>
              </a:ext>
              <a:ext uri="{C183D7F6-B498-43B3-948B-1728B52AA6E4}">
                <adec:decorative xmlns:adec="http://schemas.microsoft.com/office/drawing/2017/decorative" val="1"/>
              </a:ext>
            </a:extLst>
          </p:cNvPr>
          <p:cNvSpPr/>
          <p:nvPr/>
        </p:nvSpPr>
        <p:spPr bwMode="auto">
          <a:xfrm>
            <a:off x="6592114" y="2185415"/>
            <a:ext cx="3490608" cy="3356042"/>
          </a:xfrm>
          <a:prstGeom prst="rect">
            <a:avLst/>
          </a:prstGeom>
          <a:solidFill>
            <a:schemeClr val="accent4">
              <a:lumMod val="20000"/>
              <a:lumOff val="8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sp>
        <p:nvSpPr>
          <p:cNvPr id="5" name="Content Placeholder 4">
            <a:extLst>
              <a:ext uri="{FF2B5EF4-FFF2-40B4-BE49-F238E27FC236}">
                <a16:creationId xmlns:a16="http://schemas.microsoft.com/office/drawing/2014/main" id="{71E7E1ED-D58A-7C91-4937-8E8AB02E8D54}"/>
              </a:ext>
            </a:extLst>
          </p:cNvPr>
          <p:cNvSpPr>
            <a:spLocks noGrp="1"/>
          </p:cNvSpPr>
          <p:nvPr>
            <p:ph sz="half" idx="1"/>
          </p:nvPr>
        </p:nvSpPr>
        <p:spPr>
          <a:xfrm>
            <a:off x="6734519" y="2420142"/>
            <a:ext cx="3239905" cy="3028936"/>
          </a:xfrm>
        </p:spPr>
        <p:txBody>
          <a:bodyPr>
            <a:normAutofit/>
          </a:bodyPr>
          <a:lstStyle/>
          <a:p>
            <a:pPr marL="0" lvl="1" indent="0">
              <a:buNone/>
            </a:pPr>
            <a:r>
              <a:rPr lang="en-US"/>
              <a:t>Enables agencies to better manage, in an unpredictable world, by allowing them to confidently understand any consequences that may follow their actions.</a:t>
            </a:r>
          </a:p>
        </p:txBody>
      </p:sp>
      <p:sp>
        <p:nvSpPr>
          <p:cNvPr id="3" name="Graphic 24">
            <a:extLst>
              <a:ext uri="{FF2B5EF4-FFF2-40B4-BE49-F238E27FC236}">
                <a16:creationId xmlns:a16="http://schemas.microsoft.com/office/drawing/2014/main" id="{C950ED1A-EE98-0341-F263-4F9936ED6801}"/>
              </a:ext>
              <a:ext uri="{C183D7F6-B498-43B3-948B-1728B52AA6E4}">
                <adec:decorative xmlns:adec="http://schemas.microsoft.com/office/drawing/2017/decorative" val="1"/>
              </a:ext>
            </a:extLst>
          </p:cNvPr>
          <p:cNvSpPr/>
          <p:nvPr/>
        </p:nvSpPr>
        <p:spPr>
          <a:xfrm>
            <a:off x="815801" y="1543218"/>
            <a:ext cx="4789374" cy="321435"/>
          </a:xfrm>
          <a:custGeom>
            <a:avLst/>
            <a:gdLst>
              <a:gd name="connsiteX0" fmla="*/ 3331028 w 3435126"/>
              <a:gd name="connsiteY0" fmla="*/ 727934 h 842738"/>
              <a:gd name="connsiteX1" fmla="*/ 3286985 w 3435126"/>
              <a:gd name="connsiteY1" fmla="*/ 717332 h 842738"/>
              <a:gd name="connsiteX2" fmla="*/ 2446584 w 3435126"/>
              <a:gd name="connsiteY2" fmla="*/ 648771 h 842738"/>
              <a:gd name="connsiteX3" fmla="*/ 1789340 w 3435126"/>
              <a:gd name="connsiteY3" fmla="*/ 631607 h 842738"/>
              <a:gd name="connsiteX4" fmla="*/ 1789340 w 3435126"/>
              <a:gd name="connsiteY4" fmla="*/ 631798 h 842738"/>
              <a:gd name="connsiteX5" fmla="*/ 3285765 w 3435126"/>
              <a:gd name="connsiteY5" fmla="*/ 769929 h 842738"/>
              <a:gd name="connsiteX6" fmla="*/ 3285804 w 3435126"/>
              <a:gd name="connsiteY6" fmla="*/ 770101 h 842738"/>
              <a:gd name="connsiteX7" fmla="*/ 3112515 w 3435126"/>
              <a:gd name="connsiteY7" fmla="*/ 842738 h 842738"/>
              <a:gd name="connsiteX8" fmla="*/ 2632360 w 3435126"/>
              <a:gd name="connsiteY8" fmla="*/ 807943 h 842738"/>
              <a:gd name="connsiteX9" fmla="*/ 2632360 w 3435126"/>
              <a:gd name="connsiteY9" fmla="*/ 739859 h 842738"/>
              <a:gd name="connsiteX10" fmla="*/ 1311747 w 3435126"/>
              <a:gd name="connsiteY10" fmla="*/ 739859 h 842738"/>
              <a:gd name="connsiteX11" fmla="*/ 1316872 w 3435126"/>
              <a:gd name="connsiteY11" fmla="*/ 768577 h 842738"/>
              <a:gd name="connsiteX12" fmla="*/ 1314938 w 3435126"/>
              <a:gd name="connsiteY12" fmla="*/ 774063 h 842738"/>
              <a:gd name="connsiteX13" fmla="*/ 1321234 w 3435126"/>
              <a:gd name="connsiteY13" fmla="*/ 773825 h 842738"/>
              <a:gd name="connsiteX14" fmla="*/ 2614024 w 3435126"/>
              <a:gd name="connsiteY14" fmla="*/ 807115 h 842738"/>
              <a:gd name="connsiteX15" fmla="*/ 2614091 w 3435126"/>
              <a:gd name="connsiteY15" fmla="*/ 807124 h 842738"/>
              <a:gd name="connsiteX16" fmla="*/ 561425 w 3435126"/>
              <a:gd name="connsiteY16" fmla="*/ 808448 h 842738"/>
              <a:gd name="connsiteX17" fmla="*/ 441400 w 3435126"/>
              <a:gd name="connsiteY17" fmla="*/ 808448 h 842738"/>
              <a:gd name="connsiteX18" fmla="*/ 81403 w 3435126"/>
              <a:gd name="connsiteY18" fmla="*/ 739868 h 842738"/>
              <a:gd name="connsiteX19" fmla="*/ 81317 w 3435126"/>
              <a:gd name="connsiteY19" fmla="*/ 739744 h 842738"/>
              <a:gd name="connsiteX20" fmla="*/ 231336 w 3435126"/>
              <a:gd name="connsiteY20" fmla="*/ 516983 h 842738"/>
              <a:gd name="connsiteX21" fmla="*/ 231336 w 3435126"/>
              <a:gd name="connsiteY21" fmla="*/ 448422 h 842738"/>
              <a:gd name="connsiteX22" fmla="*/ 141277 w 3435126"/>
              <a:gd name="connsiteY22" fmla="*/ 54078 h 842738"/>
              <a:gd name="connsiteX23" fmla="*/ 1101626 w 3435126"/>
              <a:gd name="connsiteY23" fmla="*/ 19797 h 842738"/>
              <a:gd name="connsiteX24" fmla="*/ 1821935 w 3435126"/>
              <a:gd name="connsiteY24" fmla="*/ 19797 h 842738"/>
              <a:gd name="connsiteX25" fmla="*/ 2842339 w 3435126"/>
              <a:gd name="connsiteY25" fmla="*/ 122658 h 842738"/>
              <a:gd name="connsiteX26" fmla="*/ 3232606 w 3435126"/>
              <a:gd name="connsiteY26" fmla="*/ 139803 h 842738"/>
              <a:gd name="connsiteX27" fmla="*/ 3270840 w 3435126"/>
              <a:gd name="connsiteY27" fmla="*/ 241644 h 842738"/>
              <a:gd name="connsiteX28" fmla="*/ 2682242 w 3435126"/>
              <a:gd name="connsiteY28" fmla="*/ 226242 h 842738"/>
              <a:gd name="connsiteX29" fmla="*/ 1979659 w 3435126"/>
              <a:gd name="connsiteY29" fmla="*/ 153471 h 842738"/>
              <a:gd name="connsiteX30" fmla="*/ 1986479 w 3435126"/>
              <a:gd name="connsiteY30" fmla="*/ 155567 h 842738"/>
              <a:gd name="connsiteX31" fmla="*/ 2682233 w 3435126"/>
              <a:gd name="connsiteY31" fmla="*/ 226242 h 842738"/>
              <a:gd name="connsiteX32" fmla="*/ 3264649 w 3435126"/>
              <a:gd name="connsiteY32" fmla="*/ 274486 h 842738"/>
              <a:gd name="connsiteX33" fmla="*/ 3262563 w 3435126"/>
              <a:gd name="connsiteY33" fmla="*/ 379833 h 842738"/>
              <a:gd name="connsiteX34" fmla="*/ 3352574 w 3435126"/>
              <a:gd name="connsiteY34" fmla="*/ 379833 h 842738"/>
              <a:gd name="connsiteX35" fmla="*/ 3382663 w 3435126"/>
              <a:gd name="connsiteY35" fmla="*/ 671317 h 842738"/>
              <a:gd name="connsiteX36" fmla="*/ 3331028 w 3435126"/>
              <a:gd name="connsiteY36" fmla="*/ 727934 h 84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35126" h="842738">
                <a:moveTo>
                  <a:pt x="3331028" y="727934"/>
                </a:moveTo>
                <a:cubicBezTo>
                  <a:pt x="3316312" y="724324"/>
                  <a:pt x="3301568" y="720676"/>
                  <a:pt x="3286985" y="717332"/>
                </a:cubicBezTo>
                <a:cubicBezTo>
                  <a:pt x="3016846" y="665916"/>
                  <a:pt x="2746717" y="683052"/>
                  <a:pt x="2446584" y="648771"/>
                </a:cubicBezTo>
                <a:cubicBezTo>
                  <a:pt x="2237482" y="614643"/>
                  <a:pt x="1998671" y="631445"/>
                  <a:pt x="1789340" y="631607"/>
                </a:cubicBezTo>
                <a:cubicBezTo>
                  <a:pt x="1787693" y="631607"/>
                  <a:pt x="1787693" y="631693"/>
                  <a:pt x="1789340" y="631798"/>
                </a:cubicBezTo>
                <a:cubicBezTo>
                  <a:pt x="2286279" y="663164"/>
                  <a:pt x="2808372" y="651495"/>
                  <a:pt x="3285765" y="769929"/>
                </a:cubicBezTo>
                <a:cubicBezTo>
                  <a:pt x="3285842" y="769948"/>
                  <a:pt x="3285861" y="770043"/>
                  <a:pt x="3285804" y="770101"/>
                </a:cubicBezTo>
                <a:cubicBezTo>
                  <a:pt x="3237474" y="810506"/>
                  <a:pt x="3179733" y="842738"/>
                  <a:pt x="3112515" y="842738"/>
                </a:cubicBezTo>
                <a:cubicBezTo>
                  <a:pt x="2950609" y="826774"/>
                  <a:pt x="2790828" y="815602"/>
                  <a:pt x="2632360" y="807943"/>
                </a:cubicBezTo>
                <a:lnTo>
                  <a:pt x="2632360" y="739859"/>
                </a:lnTo>
                <a:cubicBezTo>
                  <a:pt x="2182171" y="791303"/>
                  <a:pt x="1761937" y="654134"/>
                  <a:pt x="1311747" y="739859"/>
                </a:cubicBezTo>
                <a:cubicBezTo>
                  <a:pt x="1325206" y="747545"/>
                  <a:pt x="1320634" y="758642"/>
                  <a:pt x="1316872" y="768577"/>
                </a:cubicBezTo>
                <a:cubicBezTo>
                  <a:pt x="1316157" y="770463"/>
                  <a:pt x="1314938" y="774063"/>
                  <a:pt x="1314938" y="774063"/>
                </a:cubicBezTo>
                <a:cubicBezTo>
                  <a:pt x="1314938" y="774063"/>
                  <a:pt x="1319139" y="773901"/>
                  <a:pt x="1321234" y="773825"/>
                </a:cubicBezTo>
                <a:cubicBezTo>
                  <a:pt x="1761680" y="757518"/>
                  <a:pt x="2173912" y="774025"/>
                  <a:pt x="2614024" y="807115"/>
                </a:cubicBezTo>
                <a:cubicBezTo>
                  <a:pt x="2614101" y="807124"/>
                  <a:pt x="2614139" y="807124"/>
                  <a:pt x="2614091" y="807124"/>
                </a:cubicBezTo>
                <a:cubicBezTo>
                  <a:pt x="1927396" y="775054"/>
                  <a:pt x="1265323" y="808448"/>
                  <a:pt x="561425" y="808448"/>
                </a:cubicBezTo>
                <a:cubicBezTo>
                  <a:pt x="531459" y="808448"/>
                  <a:pt x="471414" y="808448"/>
                  <a:pt x="441400" y="808448"/>
                </a:cubicBezTo>
                <a:cubicBezTo>
                  <a:pt x="321385" y="757052"/>
                  <a:pt x="201332" y="739878"/>
                  <a:pt x="81403" y="739868"/>
                </a:cubicBezTo>
                <a:cubicBezTo>
                  <a:pt x="81336" y="739868"/>
                  <a:pt x="81289" y="739802"/>
                  <a:pt x="81317" y="739744"/>
                </a:cubicBezTo>
                <a:cubicBezTo>
                  <a:pt x="111121" y="653981"/>
                  <a:pt x="-8703" y="482712"/>
                  <a:pt x="231336" y="516983"/>
                </a:cubicBezTo>
                <a:lnTo>
                  <a:pt x="231336" y="448422"/>
                </a:lnTo>
                <a:cubicBezTo>
                  <a:pt x="-8818" y="362697"/>
                  <a:pt x="-98877" y="122658"/>
                  <a:pt x="141277" y="54078"/>
                </a:cubicBezTo>
                <a:cubicBezTo>
                  <a:pt x="411359" y="-14483"/>
                  <a:pt x="771546" y="54078"/>
                  <a:pt x="1101626" y="19797"/>
                </a:cubicBezTo>
                <a:cubicBezTo>
                  <a:pt x="1341789" y="2652"/>
                  <a:pt x="1581905" y="-14493"/>
                  <a:pt x="1821935" y="19797"/>
                </a:cubicBezTo>
                <a:cubicBezTo>
                  <a:pt x="2152072" y="71232"/>
                  <a:pt x="2512250" y="54078"/>
                  <a:pt x="2842339" y="122658"/>
                </a:cubicBezTo>
                <a:cubicBezTo>
                  <a:pt x="2962440" y="139803"/>
                  <a:pt x="3172561" y="88377"/>
                  <a:pt x="3232606" y="139803"/>
                </a:cubicBezTo>
                <a:cubicBezTo>
                  <a:pt x="3275726" y="164444"/>
                  <a:pt x="3277441" y="200944"/>
                  <a:pt x="3270840" y="241644"/>
                </a:cubicBezTo>
                <a:cubicBezTo>
                  <a:pt x="3073501" y="235596"/>
                  <a:pt x="2876772" y="233719"/>
                  <a:pt x="2682242" y="226242"/>
                </a:cubicBezTo>
                <a:cubicBezTo>
                  <a:pt x="2448013" y="207392"/>
                  <a:pt x="2213755" y="186475"/>
                  <a:pt x="1979659" y="153471"/>
                </a:cubicBezTo>
                <a:cubicBezTo>
                  <a:pt x="1975249" y="152852"/>
                  <a:pt x="1979802" y="154262"/>
                  <a:pt x="1986479" y="155567"/>
                </a:cubicBezTo>
                <a:cubicBezTo>
                  <a:pt x="2213403" y="199677"/>
                  <a:pt x="2446184" y="217155"/>
                  <a:pt x="2682233" y="226242"/>
                </a:cubicBezTo>
                <a:cubicBezTo>
                  <a:pt x="2876314" y="241882"/>
                  <a:pt x="3070539" y="256113"/>
                  <a:pt x="3264649" y="274486"/>
                </a:cubicBezTo>
                <a:cubicBezTo>
                  <a:pt x="3257553" y="309481"/>
                  <a:pt x="3250723" y="345981"/>
                  <a:pt x="3262563" y="379833"/>
                </a:cubicBezTo>
                <a:lnTo>
                  <a:pt x="3352574" y="379833"/>
                </a:lnTo>
                <a:cubicBezTo>
                  <a:pt x="3472675" y="465558"/>
                  <a:pt x="3442585" y="585592"/>
                  <a:pt x="3382663" y="671317"/>
                </a:cubicBezTo>
                <a:cubicBezTo>
                  <a:pt x="3367376" y="688691"/>
                  <a:pt x="3350193" y="708322"/>
                  <a:pt x="3331028" y="727934"/>
                </a:cubicBezTo>
                <a:close/>
              </a:path>
            </a:pathLst>
          </a:custGeom>
          <a:solidFill>
            <a:schemeClr val="accent4"/>
          </a:solidFill>
          <a:ln w="9525" cap="flat">
            <a:noFill/>
            <a:prstDash val="solid"/>
            <a:miter/>
          </a:ln>
        </p:spPr>
        <p:txBody>
          <a:bodyPr rtlCol="0" anchor="ctr"/>
          <a:lstStyle/>
          <a:p>
            <a:endParaRPr lang="en-US"/>
          </a:p>
        </p:txBody>
      </p:sp>
      <p:pic>
        <p:nvPicPr>
          <p:cNvPr id="16" name="Picture 15">
            <a:extLst>
              <a:ext uri="{FF2B5EF4-FFF2-40B4-BE49-F238E27FC236}">
                <a16:creationId xmlns:a16="http://schemas.microsoft.com/office/drawing/2014/main" id="{F3EEE471-7E9F-DDC9-DDCC-48EA22BECE3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3864" y="4546309"/>
            <a:ext cx="1417163" cy="1417163"/>
          </a:xfrm>
          <a:prstGeom prst="rect">
            <a:avLst/>
          </a:prstGeom>
        </p:spPr>
      </p:pic>
      <p:pic>
        <p:nvPicPr>
          <p:cNvPr id="26" name="Picture 25">
            <a:extLst>
              <a:ext uri="{FF2B5EF4-FFF2-40B4-BE49-F238E27FC236}">
                <a16:creationId xmlns:a16="http://schemas.microsoft.com/office/drawing/2014/main" id="{E97D3E80-35C1-2EA2-92C9-CAEFA23BAFE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2112" y="4699647"/>
            <a:ext cx="1498862" cy="1498862"/>
          </a:xfrm>
          <a:prstGeom prst="rect">
            <a:avLst/>
          </a:prstGeom>
        </p:spPr>
      </p:pic>
    </p:spTree>
    <p:custDataLst>
      <p:tags r:id="rId1"/>
    </p:custDataLst>
    <p:extLst>
      <p:ext uri="{BB962C8B-B14F-4D97-AF65-F5344CB8AC3E}">
        <p14:creationId xmlns:p14="http://schemas.microsoft.com/office/powerpoint/2010/main" val="1582135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C31D4F-1CF6-DCB5-3BD4-CFF581CDB2A2}"/>
              </a:ext>
            </a:extLst>
          </p:cNvPr>
          <p:cNvSpPr txBox="1"/>
          <p:nvPr/>
        </p:nvSpPr>
        <p:spPr>
          <a:xfrm>
            <a:off x="680836" y="342305"/>
            <a:ext cx="8980707" cy="400110"/>
          </a:xfrm>
          <a:prstGeom prst="rect">
            <a:avLst/>
          </a:prstGeom>
          <a:noFill/>
        </p:spPr>
        <p:txBody>
          <a:bodyPr wrap="square">
            <a:spAutoFit/>
          </a:bodyPr>
          <a:lstStyle/>
          <a:p>
            <a:r>
              <a:rPr lang="en-US" sz="2000" b="1" dirty="0"/>
              <a:t>Reasons to Embrace Fiscal Forecasting</a:t>
            </a:r>
            <a:endParaRPr lang="en-US" sz="2000" b="1" dirty="0">
              <a:solidFill>
                <a:schemeClr val="accent3">
                  <a:lumMod val="75000"/>
                </a:schemeClr>
              </a:solidFill>
            </a:endParaRPr>
          </a:p>
        </p:txBody>
      </p:sp>
      <p:sp>
        <p:nvSpPr>
          <p:cNvPr id="2" name="Rectangle 1">
            <a:extLst>
              <a:ext uri="{FF2B5EF4-FFF2-40B4-BE49-F238E27FC236}">
                <a16:creationId xmlns:a16="http://schemas.microsoft.com/office/drawing/2014/main" id="{F5B245E7-93FB-F23F-8C3C-3ABBCF470B9B}"/>
              </a:ext>
              <a:ext uri="{C183D7F6-B498-43B3-948B-1728B52AA6E4}">
                <adec:decorative xmlns:adec="http://schemas.microsoft.com/office/drawing/2017/decorative" val="1"/>
              </a:ext>
            </a:extLst>
          </p:cNvPr>
          <p:cNvSpPr/>
          <p:nvPr/>
        </p:nvSpPr>
        <p:spPr bwMode="auto">
          <a:xfrm>
            <a:off x="585281" y="2185415"/>
            <a:ext cx="3490608" cy="3356042"/>
          </a:xfrm>
          <a:prstGeom prst="rect">
            <a:avLst/>
          </a:prstGeom>
          <a:solidFill>
            <a:schemeClr val="accent3">
              <a:lumMod val="20000"/>
              <a:lumOff val="8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sp>
        <p:nvSpPr>
          <p:cNvPr id="13" name="Title 12">
            <a:extLst>
              <a:ext uri="{FF2B5EF4-FFF2-40B4-BE49-F238E27FC236}">
                <a16:creationId xmlns:a16="http://schemas.microsoft.com/office/drawing/2014/main" id="{86F48C05-EB50-AE4E-7733-9D393161B2E5}"/>
              </a:ext>
            </a:extLst>
          </p:cNvPr>
          <p:cNvSpPr>
            <a:spLocks noGrp="1"/>
          </p:cNvSpPr>
          <p:nvPr>
            <p:ph type="title"/>
          </p:nvPr>
        </p:nvSpPr>
        <p:spPr>
          <a:xfrm>
            <a:off x="619276" y="692586"/>
            <a:ext cx="10757328" cy="724118"/>
          </a:xfrm>
        </p:spPr>
        <p:txBody>
          <a:bodyPr/>
          <a:lstStyle/>
          <a:p>
            <a:r>
              <a:rPr lang="en-US"/>
              <a:t>Promoting Sustainability</a:t>
            </a:r>
          </a:p>
        </p:txBody>
      </p:sp>
      <p:sp>
        <p:nvSpPr>
          <p:cNvPr id="8" name="TextBox 7">
            <a:extLst>
              <a:ext uri="{FF2B5EF4-FFF2-40B4-BE49-F238E27FC236}">
                <a16:creationId xmlns:a16="http://schemas.microsoft.com/office/drawing/2014/main" id="{1EA0507F-268F-3667-B650-99CAFE580F06}"/>
              </a:ext>
            </a:extLst>
          </p:cNvPr>
          <p:cNvSpPr txBox="1"/>
          <p:nvPr/>
        </p:nvSpPr>
        <p:spPr>
          <a:xfrm>
            <a:off x="449339" y="2507004"/>
            <a:ext cx="3393332" cy="1934119"/>
          </a:xfrm>
          <a:prstGeom prst="rect">
            <a:avLst/>
          </a:prstGeom>
          <a:noFill/>
        </p:spPr>
        <p:txBody>
          <a:bodyPr wrap="square">
            <a:spAutoFit/>
          </a:bodyPr>
          <a:lstStyle/>
          <a:p>
            <a:pPr lvl="1">
              <a:lnSpc>
                <a:spcPct val="110000"/>
              </a:lnSpc>
            </a:pPr>
            <a:r>
              <a:rPr lang="en-US" sz="2200"/>
              <a:t>Encourages people to look for more long-lasting solutions instead of quick fixes. </a:t>
            </a:r>
          </a:p>
        </p:txBody>
      </p:sp>
      <p:sp>
        <p:nvSpPr>
          <p:cNvPr id="11" name="Rectangle 10">
            <a:extLst>
              <a:ext uri="{FF2B5EF4-FFF2-40B4-BE49-F238E27FC236}">
                <a16:creationId xmlns:a16="http://schemas.microsoft.com/office/drawing/2014/main" id="{CAE65DBE-6E45-8D0B-594E-7291EEE89D6C}"/>
              </a:ext>
              <a:ext uri="{C183D7F6-B498-43B3-948B-1728B52AA6E4}">
                <adec:decorative xmlns:adec="http://schemas.microsoft.com/office/drawing/2017/decorative" val="1"/>
              </a:ext>
            </a:extLst>
          </p:cNvPr>
          <p:cNvSpPr/>
          <p:nvPr/>
        </p:nvSpPr>
        <p:spPr bwMode="auto">
          <a:xfrm>
            <a:off x="4305541" y="2185414"/>
            <a:ext cx="3490608" cy="3356042"/>
          </a:xfrm>
          <a:prstGeom prst="rect">
            <a:avLst/>
          </a:prstGeom>
          <a:solidFill>
            <a:schemeClr val="accent3">
              <a:lumMod val="20000"/>
              <a:lumOff val="8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sp>
        <p:nvSpPr>
          <p:cNvPr id="10" name="TextBox 9">
            <a:extLst>
              <a:ext uri="{FF2B5EF4-FFF2-40B4-BE49-F238E27FC236}">
                <a16:creationId xmlns:a16="http://schemas.microsoft.com/office/drawing/2014/main" id="{606F2A53-04F3-A6D5-9A37-3E02A3FD2631}"/>
              </a:ext>
            </a:extLst>
          </p:cNvPr>
          <p:cNvSpPr txBox="1"/>
          <p:nvPr/>
        </p:nvSpPr>
        <p:spPr>
          <a:xfrm>
            <a:off x="4143780" y="2507004"/>
            <a:ext cx="3490608" cy="2462213"/>
          </a:xfrm>
          <a:prstGeom prst="rect">
            <a:avLst/>
          </a:prstGeom>
          <a:noFill/>
        </p:spPr>
        <p:txBody>
          <a:bodyPr wrap="square">
            <a:spAutoFit/>
          </a:bodyPr>
          <a:lstStyle/>
          <a:p>
            <a:pPr lvl="1"/>
            <a:r>
              <a:rPr lang="en-US" sz="2200"/>
              <a:t>Promotes proactive thinking – constantly patching up problems in a reactive mode is no way to create a healthy future. </a:t>
            </a:r>
          </a:p>
        </p:txBody>
      </p:sp>
      <p:sp>
        <p:nvSpPr>
          <p:cNvPr id="12" name="Rectangle 11">
            <a:extLst>
              <a:ext uri="{FF2B5EF4-FFF2-40B4-BE49-F238E27FC236}">
                <a16:creationId xmlns:a16="http://schemas.microsoft.com/office/drawing/2014/main" id="{305411C3-B689-0A86-0DD5-067178B5DD95}"/>
              </a:ext>
              <a:ext uri="{C183D7F6-B498-43B3-948B-1728B52AA6E4}">
                <adec:decorative xmlns:adec="http://schemas.microsoft.com/office/drawing/2017/decorative" val="1"/>
              </a:ext>
            </a:extLst>
          </p:cNvPr>
          <p:cNvSpPr/>
          <p:nvPr/>
        </p:nvSpPr>
        <p:spPr bwMode="auto">
          <a:xfrm>
            <a:off x="8116111" y="2185415"/>
            <a:ext cx="3490608" cy="3356042"/>
          </a:xfrm>
          <a:prstGeom prst="rect">
            <a:avLst/>
          </a:prstGeom>
          <a:solidFill>
            <a:schemeClr val="accent3">
              <a:lumMod val="20000"/>
              <a:lumOff val="8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sp>
        <p:nvSpPr>
          <p:cNvPr id="5" name="Content Placeholder 4">
            <a:extLst>
              <a:ext uri="{FF2B5EF4-FFF2-40B4-BE49-F238E27FC236}">
                <a16:creationId xmlns:a16="http://schemas.microsoft.com/office/drawing/2014/main" id="{71E7E1ED-D58A-7C91-4937-8E8AB02E8D54}"/>
              </a:ext>
            </a:extLst>
          </p:cNvPr>
          <p:cNvSpPr>
            <a:spLocks noGrp="1"/>
          </p:cNvSpPr>
          <p:nvPr>
            <p:ph sz="half" idx="1"/>
          </p:nvPr>
        </p:nvSpPr>
        <p:spPr>
          <a:xfrm>
            <a:off x="8025801" y="2507004"/>
            <a:ext cx="3463047" cy="2307592"/>
          </a:xfrm>
        </p:spPr>
        <p:txBody>
          <a:bodyPr>
            <a:normAutofit/>
          </a:bodyPr>
          <a:lstStyle/>
          <a:p>
            <a:pPr marL="384048" lvl="1" indent="0">
              <a:buNone/>
            </a:pPr>
            <a:r>
              <a:rPr lang="en-US"/>
              <a:t>Allows agencies to maintain sound fiscal operations in an environment of change (e.g., personnel turnover). </a:t>
            </a:r>
          </a:p>
        </p:txBody>
      </p:sp>
      <p:sp>
        <p:nvSpPr>
          <p:cNvPr id="6" name="Graphic 24">
            <a:extLst>
              <a:ext uri="{FF2B5EF4-FFF2-40B4-BE49-F238E27FC236}">
                <a16:creationId xmlns:a16="http://schemas.microsoft.com/office/drawing/2014/main" id="{C0222D72-9AEE-4B6D-363D-DD28D6BC7DB0}"/>
              </a:ext>
              <a:ext uri="{C183D7F6-B498-43B3-948B-1728B52AA6E4}">
                <adec:decorative xmlns:adec="http://schemas.microsoft.com/office/drawing/2017/decorative" val="1"/>
              </a:ext>
            </a:extLst>
          </p:cNvPr>
          <p:cNvSpPr/>
          <p:nvPr/>
        </p:nvSpPr>
        <p:spPr>
          <a:xfrm>
            <a:off x="815801" y="1543218"/>
            <a:ext cx="4789374" cy="321435"/>
          </a:xfrm>
          <a:custGeom>
            <a:avLst/>
            <a:gdLst>
              <a:gd name="connsiteX0" fmla="*/ 3331028 w 3435126"/>
              <a:gd name="connsiteY0" fmla="*/ 727934 h 842738"/>
              <a:gd name="connsiteX1" fmla="*/ 3286985 w 3435126"/>
              <a:gd name="connsiteY1" fmla="*/ 717332 h 842738"/>
              <a:gd name="connsiteX2" fmla="*/ 2446584 w 3435126"/>
              <a:gd name="connsiteY2" fmla="*/ 648771 h 842738"/>
              <a:gd name="connsiteX3" fmla="*/ 1789340 w 3435126"/>
              <a:gd name="connsiteY3" fmla="*/ 631607 h 842738"/>
              <a:gd name="connsiteX4" fmla="*/ 1789340 w 3435126"/>
              <a:gd name="connsiteY4" fmla="*/ 631798 h 842738"/>
              <a:gd name="connsiteX5" fmla="*/ 3285765 w 3435126"/>
              <a:gd name="connsiteY5" fmla="*/ 769929 h 842738"/>
              <a:gd name="connsiteX6" fmla="*/ 3285804 w 3435126"/>
              <a:gd name="connsiteY6" fmla="*/ 770101 h 842738"/>
              <a:gd name="connsiteX7" fmla="*/ 3112515 w 3435126"/>
              <a:gd name="connsiteY7" fmla="*/ 842738 h 842738"/>
              <a:gd name="connsiteX8" fmla="*/ 2632360 w 3435126"/>
              <a:gd name="connsiteY8" fmla="*/ 807943 h 842738"/>
              <a:gd name="connsiteX9" fmla="*/ 2632360 w 3435126"/>
              <a:gd name="connsiteY9" fmla="*/ 739859 h 842738"/>
              <a:gd name="connsiteX10" fmla="*/ 1311747 w 3435126"/>
              <a:gd name="connsiteY10" fmla="*/ 739859 h 842738"/>
              <a:gd name="connsiteX11" fmla="*/ 1316872 w 3435126"/>
              <a:gd name="connsiteY11" fmla="*/ 768577 h 842738"/>
              <a:gd name="connsiteX12" fmla="*/ 1314938 w 3435126"/>
              <a:gd name="connsiteY12" fmla="*/ 774063 h 842738"/>
              <a:gd name="connsiteX13" fmla="*/ 1321234 w 3435126"/>
              <a:gd name="connsiteY13" fmla="*/ 773825 h 842738"/>
              <a:gd name="connsiteX14" fmla="*/ 2614024 w 3435126"/>
              <a:gd name="connsiteY14" fmla="*/ 807115 h 842738"/>
              <a:gd name="connsiteX15" fmla="*/ 2614091 w 3435126"/>
              <a:gd name="connsiteY15" fmla="*/ 807124 h 842738"/>
              <a:gd name="connsiteX16" fmla="*/ 561425 w 3435126"/>
              <a:gd name="connsiteY16" fmla="*/ 808448 h 842738"/>
              <a:gd name="connsiteX17" fmla="*/ 441400 w 3435126"/>
              <a:gd name="connsiteY17" fmla="*/ 808448 h 842738"/>
              <a:gd name="connsiteX18" fmla="*/ 81403 w 3435126"/>
              <a:gd name="connsiteY18" fmla="*/ 739868 h 842738"/>
              <a:gd name="connsiteX19" fmla="*/ 81317 w 3435126"/>
              <a:gd name="connsiteY19" fmla="*/ 739744 h 842738"/>
              <a:gd name="connsiteX20" fmla="*/ 231336 w 3435126"/>
              <a:gd name="connsiteY20" fmla="*/ 516983 h 842738"/>
              <a:gd name="connsiteX21" fmla="*/ 231336 w 3435126"/>
              <a:gd name="connsiteY21" fmla="*/ 448422 h 842738"/>
              <a:gd name="connsiteX22" fmla="*/ 141277 w 3435126"/>
              <a:gd name="connsiteY22" fmla="*/ 54078 h 842738"/>
              <a:gd name="connsiteX23" fmla="*/ 1101626 w 3435126"/>
              <a:gd name="connsiteY23" fmla="*/ 19797 h 842738"/>
              <a:gd name="connsiteX24" fmla="*/ 1821935 w 3435126"/>
              <a:gd name="connsiteY24" fmla="*/ 19797 h 842738"/>
              <a:gd name="connsiteX25" fmla="*/ 2842339 w 3435126"/>
              <a:gd name="connsiteY25" fmla="*/ 122658 h 842738"/>
              <a:gd name="connsiteX26" fmla="*/ 3232606 w 3435126"/>
              <a:gd name="connsiteY26" fmla="*/ 139803 h 842738"/>
              <a:gd name="connsiteX27" fmla="*/ 3270840 w 3435126"/>
              <a:gd name="connsiteY27" fmla="*/ 241644 h 842738"/>
              <a:gd name="connsiteX28" fmla="*/ 2682242 w 3435126"/>
              <a:gd name="connsiteY28" fmla="*/ 226242 h 842738"/>
              <a:gd name="connsiteX29" fmla="*/ 1979659 w 3435126"/>
              <a:gd name="connsiteY29" fmla="*/ 153471 h 842738"/>
              <a:gd name="connsiteX30" fmla="*/ 1986479 w 3435126"/>
              <a:gd name="connsiteY30" fmla="*/ 155567 h 842738"/>
              <a:gd name="connsiteX31" fmla="*/ 2682233 w 3435126"/>
              <a:gd name="connsiteY31" fmla="*/ 226242 h 842738"/>
              <a:gd name="connsiteX32" fmla="*/ 3264649 w 3435126"/>
              <a:gd name="connsiteY32" fmla="*/ 274486 h 842738"/>
              <a:gd name="connsiteX33" fmla="*/ 3262563 w 3435126"/>
              <a:gd name="connsiteY33" fmla="*/ 379833 h 842738"/>
              <a:gd name="connsiteX34" fmla="*/ 3352574 w 3435126"/>
              <a:gd name="connsiteY34" fmla="*/ 379833 h 842738"/>
              <a:gd name="connsiteX35" fmla="*/ 3382663 w 3435126"/>
              <a:gd name="connsiteY35" fmla="*/ 671317 h 842738"/>
              <a:gd name="connsiteX36" fmla="*/ 3331028 w 3435126"/>
              <a:gd name="connsiteY36" fmla="*/ 727934 h 84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35126" h="842738">
                <a:moveTo>
                  <a:pt x="3331028" y="727934"/>
                </a:moveTo>
                <a:cubicBezTo>
                  <a:pt x="3316312" y="724324"/>
                  <a:pt x="3301568" y="720676"/>
                  <a:pt x="3286985" y="717332"/>
                </a:cubicBezTo>
                <a:cubicBezTo>
                  <a:pt x="3016846" y="665916"/>
                  <a:pt x="2746717" y="683052"/>
                  <a:pt x="2446584" y="648771"/>
                </a:cubicBezTo>
                <a:cubicBezTo>
                  <a:pt x="2237482" y="614643"/>
                  <a:pt x="1998671" y="631445"/>
                  <a:pt x="1789340" y="631607"/>
                </a:cubicBezTo>
                <a:cubicBezTo>
                  <a:pt x="1787693" y="631607"/>
                  <a:pt x="1787693" y="631693"/>
                  <a:pt x="1789340" y="631798"/>
                </a:cubicBezTo>
                <a:cubicBezTo>
                  <a:pt x="2286279" y="663164"/>
                  <a:pt x="2808372" y="651495"/>
                  <a:pt x="3285765" y="769929"/>
                </a:cubicBezTo>
                <a:cubicBezTo>
                  <a:pt x="3285842" y="769948"/>
                  <a:pt x="3285861" y="770043"/>
                  <a:pt x="3285804" y="770101"/>
                </a:cubicBezTo>
                <a:cubicBezTo>
                  <a:pt x="3237474" y="810506"/>
                  <a:pt x="3179733" y="842738"/>
                  <a:pt x="3112515" y="842738"/>
                </a:cubicBezTo>
                <a:cubicBezTo>
                  <a:pt x="2950609" y="826774"/>
                  <a:pt x="2790828" y="815602"/>
                  <a:pt x="2632360" y="807943"/>
                </a:cubicBezTo>
                <a:lnTo>
                  <a:pt x="2632360" y="739859"/>
                </a:lnTo>
                <a:cubicBezTo>
                  <a:pt x="2182171" y="791303"/>
                  <a:pt x="1761937" y="654134"/>
                  <a:pt x="1311747" y="739859"/>
                </a:cubicBezTo>
                <a:cubicBezTo>
                  <a:pt x="1325206" y="747545"/>
                  <a:pt x="1320634" y="758642"/>
                  <a:pt x="1316872" y="768577"/>
                </a:cubicBezTo>
                <a:cubicBezTo>
                  <a:pt x="1316157" y="770463"/>
                  <a:pt x="1314938" y="774063"/>
                  <a:pt x="1314938" y="774063"/>
                </a:cubicBezTo>
                <a:cubicBezTo>
                  <a:pt x="1314938" y="774063"/>
                  <a:pt x="1319139" y="773901"/>
                  <a:pt x="1321234" y="773825"/>
                </a:cubicBezTo>
                <a:cubicBezTo>
                  <a:pt x="1761680" y="757518"/>
                  <a:pt x="2173912" y="774025"/>
                  <a:pt x="2614024" y="807115"/>
                </a:cubicBezTo>
                <a:cubicBezTo>
                  <a:pt x="2614101" y="807124"/>
                  <a:pt x="2614139" y="807124"/>
                  <a:pt x="2614091" y="807124"/>
                </a:cubicBezTo>
                <a:cubicBezTo>
                  <a:pt x="1927396" y="775054"/>
                  <a:pt x="1265323" y="808448"/>
                  <a:pt x="561425" y="808448"/>
                </a:cubicBezTo>
                <a:cubicBezTo>
                  <a:pt x="531459" y="808448"/>
                  <a:pt x="471414" y="808448"/>
                  <a:pt x="441400" y="808448"/>
                </a:cubicBezTo>
                <a:cubicBezTo>
                  <a:pt x="321385" y="757052"/>
                  <a:pt x="201332" y="739878"/>
                  <a:pt x="81403" y="739868"/>
                </a:cubicBezTo>
                <a:cubicBezTo>
                  <a:pt x="81336" y="739868"/>
                  <a:pt x="81289" y="739802"/>
                  <a:pt x="81317" y="739744"/>
                </a:cubicBezTo>
                <a:cubicBezTo>
                  <a:pt x="111121" y="653981"/>
                  <a:pt x="-8703" y="482712"/>
                  <a:pt x="231336" y="516983"/>
                </a:cubicBezTo>
                <a:lnTo>
                  <a:pt x="231336" y="448422"/>
                </a:lnTo>
                <a:cubicBezTo>
                  <a:pt x="-8818" y="362697"/>
                  <a:pt x="-98877" y="122658"/>
                  <a:pt x="141277" y="54078"/>
                </a:cubicBezTo>
                <a:cubicBezTo>
                  <a:pt x="411359" y="-14483"/>
                  <a:pt x="771546" y="54078"/>
                  <a:pt x="1101626" y="19797"/>
                </a:cubicBezTo>
                <a:cubicBezTo>
                  <a:pt x="1341789" y="2652"/>
                  <a:pt x="1581905" y="-14493"/>
                  <a:pt x="1821935" y="19797"/>
                </a:cubicBezTo>
                <a:cubicBezTo>
                  <a:pt x="2152072" y="71232"/>
                  <a:pt x="2512250" y="54078"/>
                  <a:pt x="2842339" y="122658"/>
                </a:cubicBezTo>
                <a:cubicBezTo>
                  <a:pt x="2962440" y="139803"/>
                  <a:pt x="3172561" y="88377"/>
                  <a:pt x="3232606" y="139803"/>
                </a:cubicBezTo>
                <a:cubicBezTo>
                  <a:pt x="3275726" y="164444"/>
                  <a:pt x="3277441" y="200944"/>
                  <a:pt x="3270840" y="241644"/>
                </a:cubicBezTo>
                <a:cubicBezTo>
                  <a:pt x="3073501" y="235596"/>
                  <a:pt x="2876772" y="233719"/>
                  <a:pt x="2682242" y="226242"/>
                </a:cubicBezTo>
                <a:cubicBezTo>
                  <a:pt x="2448013" y="207392"/>
                  <a:pt x="2213755" y="186475"/>
                  <a:pt x="1979659" y="153471"/>
                </a:cubicBezTo>
                <a:cubicBezTo>
                  <a:pt x="1975249" y="152852"/>
                  <a:pt x="1979802" y="154262"/>
                  <a:pt x="1986479" y="155567"/>
                </a:cubicBezTo>
                <a:cubicBezTo>
                  <a:pt x="2213403" y="199677"/>
                  <a:pt x="2446184" y="217155"/>
                  <a:pt x="2682233" y="226242"/>
                </a:cubicBezTo>
                <a:cubicBezTo>
                  <a:pt x="2876314" y="241882"/>
                  <a:pt x="3070539" y="256113"/>
                  <a:pt x="3264649" y="274486"/>
                </a:cubicBezTo>
                <a:cubicBezTo>
                  <a:pt x="3257553" y="309481"/>
                  <a:pt x="3250723" y="345981"/>
                  <a:pt x="3262563" y="379833"/>
                </a:cubicBezTo>
                <a:lnTo>
                  <a:pt x="3352574" y="379833"/>
                </a:lnTo>
                <a:cubicBezTo>
                  <a:pt x="3472675" y="465558"/>
                  <a:pt x="3442585" y="585592"/>
                  <a:pt x="3382663" y="671317"/>
                </a:cubicBezTo>
                <a:cubicBezTo>
                  <a:pt x="3367376" y="688691"/>
                  <a:pt x="3350193" y="708322"/>
                  <a:pt x="3331028" y="727934"/>
                </a:cubicBezTo>
                <a:close/>
              </a:path>
            </a:pathLst>
          </a:custGeom>
          <a:solidFill>
            <a:schemeClr val="accent4"/>
          </a:solidFill>
          <a:ln w="9525" cap="flat">
            <a:noFill/>
            <a:prstDash val="solid"/>
            <a:miter/>
          </a:ln>
        </p:spPr>
        <p:txBody>
          <a:bodyPr rtlCol="0" anchor="ctr"/>
          <a:lstStyle/>
          <a:p>
            <a:endParaRPr lang="en-US"/>
          </a:p>
        </p:txBody>
      </p:sp>
      <p:pic>
        <p:nvPicPr>
          <p:cNvPr id="9" name="Picture 8">
            <a:extLst>
              <a:ext uri="{FF2B5EF4-FFF2-40B4-BE49-F238E27FC236}">
                <a16:creationId xmlns:a16="http://schemas.microsoft.com/office/drawing/2014/main" id="{F8A84022-7E7F-3045-567A-5E222AE5C68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0932" y="4722993"/>
            <a:ext cx="1219003" cy="1219003"/>
          </a:xfrm>
          <a:prstGeom prst="rect">
            <a:avLst/>
          </a:prstGeom>
        </p:spPr>
      </p:pic>
      <p:pic>
        <p:nvPicPr>
          <p:cNvPr id="17" name="Picture 16">
            <a:extLst>
              <a:ext uri="{FF2B5EF4-FFF2-40B4-BE49-F238E27FC236}">
                <a16:creationId xmlns:a16="http://schemas.microsoft.com/office/drawing/2014/main" id="{4FCF7BF5-1384-4200-341B-F1D2BF69039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0779" y="5063040"/>
            <a:ext cx="820132" cy="820132"/>
          </a:xfrm>
          <a:prstGeom prst="rect">
            <a:avLst/>
          </a:prstGeom>
        </p:spPr>
      </p:pic>
      <p:pic>
        <p:nvPicPr>
          <p:cNvPr id="19" name="Picture 18">
            <a:extLst>
              <a:ext uri="{FF2B5EF4-FFF2-40B4-BE49-F238E27FC236}">
                <a16:creationId xmlns:a16="http://schemas.microsoft.com/office/drawing/2014/main" id="{45D7E7DD-50E0-69BA-C27A-7FF55B498FE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1613" y="4722993"/>
            <a:ext cx="1219004" cy="1219004"/>
          </a:xfrm>
          <a:prstGeom prst="rect">
            <a:avLst/>
          </a:prstGeom>
        </p:spPr>
      </p:pic>
    </p:spTree>
    <p:custDataLst>
      <p:tags r:id="rId1"/>
    </p:custDataLst>
    <p:extLst>
      <p:ext uri="{BB962C8B-B14F-4D97-AF65-F5344CB8AC3E}">
        <p14:creationId xmlns:p14="http://schemas.microsoft.com/office/powerpoint/2010/main" val="3952762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B245E7-93FB-F23F-8C3C-3ABBCF470B9B}"/>
              </a:ext>
              <a:ext uri="{C183D7F6-B498-43B3-948B-1728B52AA6E4}">
                <adec:decorative xmlns:adec="http://schemas.microsoft.com/office/drawing/2017/decorative" val="1"/>
              </a:ext>
            </a:extLst>
          </p:cNvPr>
          <p:cNvSpPr/>
          <p:nvPr/>
        </p:nvSpPr>
        <p:spPr bwMode="auto">
          <a:xfrm>
            <a:off x="2109279" y="2185415"/>
            <a:ext cx="3986721" cy="3833030"/>
          </a:xfrm>
          <a:prstGeom prst="rect">
            <a:avLst/>
          </a:prstGeom>
          <a:solidFill>
            <a:schemeClr val="accent5">
              <a:lumMod val="20000"/>
              <a:lumOff val="8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sp>
        <p:nvSpPr>
          <p:cNvPr id="9" name="Title 8">
            <a:extLst>
              <a:ext uri="{FF2B5EF4-FFF2-40B4-BE49-F238E27FC236}">
                <a16:creationId xmlns:a16="http://schemas.microsoft.com/office/drawing/2014/main" id="{DAE15338-1EAA-3348-4BE8-F20B77DAFAEF}"/>
              </a:ext>
            </a:extLst>
          </p:cNvPr>
          <p:cNvSpPr>
            <a:spLocks noGrp="1"/>
          </p:cNvSpPr>
          <p:nvPr>
            <p:ph type="title"/>
          </p:nvPr>
        </p:nvSpPr>
        <p:spPr>
          <a:xfrm>
            <a:off x="600423" y="713200"/>
            <a:ext cx="10757328" cy="676470"/>
          </a:xfrm>
        </p:spPr>
        <p:txBody>
          <a:bodyPr>
            <a:normAutofit fontScale="90000"/>
          </a:bodyPr>
          <a:lstStyle/>
          <a:p>
            <a:r>
              <a:rPr lang="en-US"/>
              <a:t>Living Document</a:t>
            </a:r>
          </a:p>
        </p:txBody>
      </p:sp>
      <p:sp>
        <p:nvSpPr>
          <p:cNvPr id="8" name="TextBox 7">
            <a:extLst>
              <a:ext uri="{FF2B5EF4-FFF2-40B4-BE49-F238E27FC236}">
                <a16:creationId xmlns:a16="http://schemas.microsoft.com/office/drawing/2014/main" id="{1EA0507F-268F-3667-B650-99CAFE580F06}"/>
              </a:ext>
            </a:extLst>
          </p:cNvPr>
          <p:cNvSpPr txBox="1"/>
          <p:nvPr/>
        </p:nvSpPr>
        <p:spPr>
          <a:xfrm>
            <a:off x="1885542" y="2472253"/>
            <a:ext cx="3986721" cy="3051348"/>
          </a:xfrm>
          <a:prstGeom prst="rect">
            <a:avLst/>
          </a:prstGeom>
          <a:noFill/>
        </p:spPr>
        <p:txBody>
          <a:bodyPr wrap="square">
            <a:spAutoFit/>
          </a:bodyPr>
          <a:lstStyle/>
          <a:p>
            <a:pPr lvl="1">
              <a:lnSpc>
                <a:spcPct val="110000"/>
              </a:lnSpc>
            </a:pPr>
            <a:r>
              <a:rPr lang="en-US" sz="2200"/>
              <a:t>Evolves with time. Don’t be afraid to adjust the assumptions and make changes to your forecast, as necessary. The living document offers flexibility in an ever-changing world. </a:t>
            </a:r>
          </a:p>
        </p:txBody>
      </p:sp>
      <p:sp>
        <p:nvSpPr>
          <p:cNvPr id="12" name="Rectangle 11">
            <a:extLst>
              <a:ext uri="{FF2B5EF4-FFF2-40B4-BE49-F238E27FC236}">
                <a16:creationId xmlns:a16="http://schemas.microsoft.com/office/drawing/2014/main" id="{305411C3-B689-0A86-0DD5-067178B5DD95}"/>
              </a:ext>
              <a:ext uri="{C183D7F6-B498-43B3-948B-1728B52AA6E4}">
                <adec:decorative xmlns:adec="http://schemas.microsoft.com/office/drawing/2017/decorative" val="1"/>
              </a:ext>
            </a:extLst>
          </p:cNvPr>
          <p:cNvSpPr/>
          <p:nvPr/>
        </p:nvSpPr>
        <p:spPr bwMode="auto">
          <a:xfrm>
            <a:off x="6592113" y="2185414"/>
            <a:ext cx="3986721" cy="3833029"/>
          </a:xfrm>
          <a:prstGeom prst="rect">
            <a:avLst/>
          </a:prstGeom>
          <a:solidFill>
            <a:schemeClr val="accent5">
              <a:lumMod val="20000"/>
              <a:lumOff val="8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sp>
        <p:nvSpPr>
          <p:cNvPr id="5" name="Content Placeholder 4">
            <a:extLst>
              <a:ext uri="{FF2B5EF4-FFF2-40B4-BE49-F238E27FC236}">
                <a16:creationId xmlns:a16="http://schemas.microsoft.com/office/drawing/2014/main" id="{71E7E1ED-D58A-7C91-4937-8E8AB02E8D54}"/>
              </a:ext>
            </a:extLst>
          </p:cNvPr>
          <p:cNvSpPr>
            <a:spLocks noGrp="1"/>
          </p:cNvSpPr>
          <p:nvPr>
            <p:ph sz="half" idx="1"/>
          </p:nvPr>
        </p:nvSpPr>
        <p:spPr>
          <a:xfrm>
            <a:off x="6592114" y="2472253"/>
            <a:ext cx="3714344" cy="2803492"/>
          </a:xfrm>
        </p:spPr>
        <p:txBody>
          <a:bodyPr>
            <a:noAutofit/>
          </a:bodyPr>
          <a:lstStyle/>
          <a:p>
            <a:pPr marL="384048" lvl="1" indent="0">
              <a:buNone/>
            </a:pPr>
            <a:r>
              <a:rPr lang="en-US"/>
              <a:t>It’s a good practice to keep a list of the assumptions for each scenario so that you can have the context for applicable changes in some of the numbers.</a:t>
            </a:r>
          </a:p>
        </p:txBody>
      </p:sp>
      <p:pic>
        <p:nvPicPr>
          <p:cNvPr id="13" name="Graphic 12">
            <a:extLst>
              <a:ext uri="{FF2B5EF4-FFF2-40B4-BE49-F238E27FC236}">
                <a16:creationId xmlns:a16="http://schemas.microsoft.com/office/drawing/2014/main" id="{8B7BDEB4-8678-63ED-04E5-B4B62065D0A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814380" y="5470350"/>
            <a:ext cx="914400" cy="914400"/>
          </a:xfrm>
          <a:prstGeom prst="rect">
            <a:avLst/>
          </a:prstGeom>
        </p:spPr>
      </p:pic>
      <p:pic>
        <p:nvPicPr>
          <p:cNvPr id="14" name="Graphic 13">
            <a:extLst>
              <a:ext uri="{FF2B5EF4-FFF2-40B4-BE49-F238E27FC236}">
                <a16:creationId xmlns:a16="http://schemas.microsoft.com/office/drawing/2014/main" id="{29522621-6763-AAF1-6A9C-B85A1FF8CD3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645007" y="5529174"/>
            <a:ext cx="914400" cy="914400"/>
          </a:xfrm>
          <a:prstGeom prst="rect">
            <a:avLst/>
          </a:prstGeom>
        </p:spPr>
      </p:pic>
      <p:sp>
        <p:nvSpPr>
          <p:cNvPr id="3" name="Graphic 24">
            <a:extLst>
              <a:ext uri="{FF2B5EF4-FFF2-40B4-BE49-F238E27FC236}">
                <a16:creationId xmlns:a16="http://schemas.microsoft.com/office/drawing/2014/main" id="{CDCC64A4-010C-4164-87F5-1B1AEEA5A0E8}"/>
              </a:ext>
              <a:ext uri="{C183D7F6-B498-43B3-948B-1728B52AA6E4}">
                <adec:decorative xmlns:adec="http://schemas.microsoft.com/office/drawing/2017/decorative" val="1"/>
              </a:ext>
            </a:extLst>
          </p:cNvPr>
          <p:cNvSpPr/>
          <p:nvPr/>
        </p:nvSpPr>
        <p:spPr>
          <a:xfrm>
            <a:off x="815801" y="1543218"/>
            <a:ext cx="4789374" cy="321435"/>
          </a:xfrm>
          <a:custGeom>
            <a:avLst/>
            <a:gdLst>
              <a:gd name="connsiteX0" fmla="*/ 3331028 w 3435126"/>
              <a:gd name="connsiteY0" fmla="*/ 727934 h 842738"/>
              <a:gd name="connsiteX1" fmla="*/ 3286985 w 3435126"/>
              <a:gd name="connsiteY1" fmla="*/ 717332 h 842738"/>
              <a:gd name="connsiteX2" fmla="*/ 2446584 w 3435126"/>
              <a:gd name="connsiteY2" fmla="*/ 648771 h 842738"/>
              <a:gd name="connsiteX3" fmla="*/ 1789340 w 3435126"/>
              <a:gd name="connsiteY3" fmla="*/ 631607 h 842738"/>
              <a:gd name="connsiteX4" fmla="*/ 1789340 w 3435126"/>
              <a:gd name="connsiteY4" fmla="*/ 631798 h 842738"/>
              <a:gd name="connsiteX5" fmla="*/ 3285765 w 3435126"/>
              <a:gd name="connsiteY5" fmla="*/ 769929 h 842738"/>
              <a:gd name="connsiteX6" fmla="*/ 3285804 w 3435126"/>
              <a:gd name="connsiteY6" fmla="*/ 770101 h 842738"/>
              <a:gd name="connsiteX7" fmla="*/ 3112515 w 3435126"/>
              <a:gd name="connsiteY7" fmla="*/ 842738 h 842738"/>
              <a:gd name="connsiteX8" fmla="*/ 2632360 w 3435126"/>
              <a:gd name="connsiteY8" fmla="*/ 807943 h 842738"/>
              <a:gd name="connsiteX9" fmla="*/ 2632360 w 3435126"/>
              <a:gd name="connsiteY9" fmla="*/ 739859 h 842738"/>
              <a:gd name="connsiteX10" fmla="*/ 1311747 w 3435126"/>
              <a:gd name="connsiteY10" fmla="*/ 739859 h 842738"/>
              <a:gd name="connsiteX11" fmla="*/ 1316872 w 3435126"/>
              <a:gd name="connsiteY11" fmla="*/ 768577 h 842738"/>
              <a:gd name="connsiteX12" fmla="*/ 1314938 w 3435126"/>
              <a:gd name="connsiteY12" fmla="*/ 774063 h 842738"/>
              <a:gd name="connsiteX13" fmla="*/ 1321234 w 3435126"/>
              <a:gd name="connsiteY13" fmla="*/ 773825 h 842738"/>
              <a:gd name="connsiteX14" fmla="*/ 2614024 w 3435126"/>
              <a:gd name="connsiteY14" fmla="*/ 807115 h 842738"/>
              <a:gd name="connsiteX15" fmla="*/ 2614091 w 3435126"/>
              <a:gd name="connsiteY15" fmla="*/ 807124 h 842738"/>
              <a:gd name="connsiteX16" fmla="*/ 561425 w 3435126"/>
              <a:gd name="connsiteY16" fmla="*/ 808448 h 842738"/>
              <a:gd name="connsiteX17" fmla="*/ 441400 w 3435126"/>
              <a:gd name="connsiteY17" fmla="*/ 808448 h 842738"/>
              <a:gd name="connsiteX18" fmla="*/ 81403 w 3435126"/>
              <a:gd name="connsiteY18" fmla="*/ 739868 h 842738"/>
              <a:gd name="connsiteX19" fmla="*/ 81317 w 3435126"/>
              <a:gd name="connsiteY19" fmla="*/ 739744 h 842738"/>
              <a:gd name="connsiteX20" fmla="*/ 231336 w 3435126"/>
              <a:gd name="connsiteY20" fmla="*/ 516983 h 842738"/>
              <a:gd name="connsiteX21" fmla="*/ 231336 w 3435126"/>
              <a:gd name="connsiteY21" fmla="*/ 448422 h 842738"/>
              <a:gd name="connsiteX22" fmla="*/ 141277 w 3435126"/>
              <a:gd name="connsiteY22" fmla="*/ 54078 h 842738"/>
              <a:gd name="connsiteX23" fmla="*/ 1101626 w 3435126"/>
              <a:gd name="connsiteY23" fmla="*/ 19797 h 842738"/>
              <a:gd name="connsiteX24" fmla="*/ 1821935 w 3435126"/>
              <a:gd name="connsiteY24" fmla="*/ 19797 h 842738"/>
              <a:gd name="connsiteX25" fmla="*/ 2842339 w 3435126"/>
              <a:gd name="connsiteY25" fmla="*/ 122658 h 842738"/>
              <a:gd name="connsiteX26" fmla="*/ 3232606 w 3435126"/>
              <a:gd name="connsiteY26" fmla="*/ 139803 h 842738"/>
              <a:gd name="connsiteX27" fmla="*/ 3270840 w 3435126"/>
              <a:gd name="connsiteY27" fmla="*/ 241644 h 842738"/>
              <a:gd name="connsiteX28" fmla="*/ 2682242 w 3435126"/>
              <a:gd name="connsiteY28" fmla="*/ 226242 h 842738"/>
              <a:gd name="connsiteX29" fmla="*/ 1979659 w 3435126"/>
              <a:gd name="connsiteY29" fmla="*/ 153471 h 842738"/>
              <a:gd name="connsiteX30" fmla="*/ 1986479 w 3435126"/>
              <a:gd name="connsiteY30" fmla="*/ 155567 h 842738"/>
              <a:gd name="connsiteX31" fmla="*/ 2682233 w 3435126"/>
              <a:gd name="connsiteY31" fmla="*/ 226242 h 842738"/>
              <a:gd name="connsiteX32" fmla="*/ 3264649 w 3435126"/>
              <a:gd name="connsiteY32" fmla="*/ 274486 h 842738"/>
              <a:gd name="connsiteX33" fmla="*/ 3262563 w 3435126"/>
              <a:gd name="connsiteY33" fmla="*/ 379833 h 842738"/>
              <a:gd name="connsiteX34" fmla="*/ 3352574 w 3435126"/>
              <a:gd name="connsiteY34" fmla="*/ 379833 h 842738"/>
              <a:gd name="connsiteX35" fmla="*/ 3382663 w 3435126"/>
              <a:gd name="connsiteY35" fmla="*/ 671317 h 842738"/>
              <a:gd name="connsiteX36" fmla="*/ 3331028 w 3435126"/>
              <a:gd name="connsiteY36" fmla="*/ 727934 h 84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35126" h="842738">
                <a:moveTo>
                  <a:pt x="3331028" y="727934"/>
                </a:moveTo>
                <a:cubicBezTo>
                  <a:pt x="3316312" y="724324"/>
                  <a:pt x="3301568" y="720676"/>
                  <a:pt x="3286985" y="717332"/>
                </a:cubicBezTo>
                <a:cubicBezTo>
                  <a:pt x="3016846" y="665916"/>
                  <a:pt x="2746717" y="683052"/>
                  <a:pt x="2446584" y="648771"/>
                </a:cubicBezTo>
                <a:cubicBezTo>
                  <a:pt x="2237482" y="614643"/>
                  <a:pt x="1998671" y="631445"/>
                  <a:pt x="1789340" y="631607"/>
                </a:cubicBezTo>
                <a:cubicBezTo>
                  <a:pt x="1787693" y="631607"/>
                  <a:pt x="1787693" y="631693"/>
                  <a:pt x="1789340" y="631798"/>
                </a:cubicBezTo>
                <a:cubicBezTo>
                  <a:pt x="2286279" y="663164"/>
                  <a:pt x="2808372" y="651495"/>
                  <a:pt x="3285765" y="769929"/>
                </a:cubicBezTo>
                <a:cubicBezTo>
                  <a:pt x="3285842" y="769948"/>
                  <a:pt x="3285861" y="770043"/>
                  <a:pt x="3285804" y="770101"/>
                </a:cubicBezTo>
                <a:cubicBezTo>
                  <a:pt x="3237474" y="810506"/>
                  <a:pt x="3179733" y="842738"/>
                  <a:pt x="3112515" y="842738"/>
                </a:cubicBezTo>
                <a:cubicBezTo>
                  <a:pt x="2950609" y="826774"/>
                  <a:pt x="2790828" y="815602"/>
                  <a:pt x="2632360" y="807943"/>
                </a:cubicBezTo>
                <a:lnTo>
                  <a:pt x="2632360" y="739859"/>
                </a:lnTo>
                <a:cubicBezTo>
                  <a:pt x="2182171" y="791303"/>
                  <a:pt x="1761937" y="654134"/>
                  <a:pt x="1311747" y="739859"/>
                </a:cubicBezTo>
                <a:cubicBezTo>
                  <a:pt x="1325206" y="747545"/>
                  <a:pt x="1320634" y="758642"/>
                  <a:pt x="1316872" y="768577"/>
                </a:cubicBezTo>
                <a:cubicBezTo>
                  <a:pt x="1316157" y="770463"/>
                  <a:pt x="1314938" y="774063"/>
                  <a:pt x="1314938" y="774063"/>
                </a:cubicBezTo>
                <a:cubicBezTo>
                  <a:pt x="1314938" y="774063"/>
                  <a:pt x="1319139" y="773901"/>
                  <a:pt x="1321234" y="773825"/>
                </a:cubicBezTo>
                <a:cubicBezTo>
                  <a:pt x="1761680" y="757518"/>
                  <a:pt x="2173912" y="774025"/>
                  <a:pt x="2614024" y="807115"/>
                </a:cubicBezTo>
                <a:cubicBezTo>
                  <a:pt x="2614101" y="807124"/>
                  <a:pt x="2614139" y="807124"/>
                  <a:pt x="2614091" y="807124"/>
                </a:cubicBezTo>
                <a:cubicBezTo>
                  <a:pt x="1927396" y="775054"/>
                  <a:pt x="1265323" y="808448"/>
                  <a:pt x="561425" y="808448"/>
                </a:cubicBezTo>
                <a:cubicBezTo>
                  <a:pt x="531459" y="808448"/>
                  <a:pt x="471414" y="808448"/>
                  <a:pt x="441400" y="808448"/>
                </a:cubicBezTo>
                <a:cubicBezTo>
                  <a:pt x="321385" y="757052"/>
                  <a:pt x="201332" y="739878"/>
                  <a:pt x="81403" y="739868"/>
                </a:cubicBezTo>
                <a:cubicBezTo>
                  <a:pt x="81336" y="739868"/>
                  <a:pt x="81289" y="739802"/>
                  <a:pt x="81317" y="739744"/>
                </a:cubicBezTo>
                <a:cubicBezTo>
                  <a:pt x="111121" y="653981"/>
                  <a:pt x="-8703" y="482712"/>
                  <a:pt x="231336" y="516983"/>
                </a:cubicBezTo>
                <a:lnTo>
                  <a:pt x="231336" y="448422"/>
                </a:lnTo>
                <a:cubicBezTo>
                  <a:pt x="-8818" y="362697"/>
                  <a:pt x="-98877" y="122658"/>
                  <a:pt x="141277" y="54078"/>
                </a:cubicBezTo>
                <a:cubicBezTo>
                  <a:pt x="411359" y="-14483"/>
                  <a:pt x="771546" y="54078"/>
                  <a:pt x="1101626" y="19797"/>
                </a:cubicBezTo>
                <a:cubicBezTo>
                  <a:pt x="1341789" y="2652"/>
                  <a:pt x="1581905" y="-14493"/>
                  <a:pt x="1821935" y="19797"/>
                </a:cubicBezTo>
                <a:cubicBezTo>
                  <a:pt x="2152072" y="71232"/>
                  <a:pt x="2512250" y="54078"/>
                  <a:pt x="2842339" y="122658"/>
                </a:cubicBezTo>
                <a:cubicBezTo>
                  <a:pt x="2962440" y="139803"/>
                  <a:pt x="3172561" y="88377"/>
                  <a:pt x="3232606" y="139803"/>
                </a:cubicBezTo>
                <a:cubicBezTo>
                  <a:pt x="3275726" y="164444"/>
                  <a:pt x="3277441" y="200944"/>
                  <a:pt x="3270840" y="241644"/>
                </a:cubicBezTo>
                <a:cubicBezTo>
                  <a:pt x="3073501" y="235596"/>
                  <a:pt x="2876772" y="233719"/>
                  <a:pt x="2682242" y="226242"/>
                </a:cubicBezTo>
                <a:cubicBezTo>
                  <a:pt x="2448013" y="207392"/>
                  <a:pt x="2213755" y="186475"/>
                  <a:pt x="1979659" y="153471"/>
                </a:cubicBezTo>
                <a:cubicBezTo>
                  <a:pt x="1975249" y="152852"/>
                  <a:pt x="1979802" y="154262"/>
                  <a:pt x="1986479" y="155567"/>
                </a:cubicBezTo>
                <a:cubicBezTo>
                  <a:pt x="2213403" y="199677"/>
                  <a:pt x="2446184" y="217155"/>
                  <a:pt x="2682233" y="226242"/>
                </a:cubicBezTo>
                <a:cubicBezTo>
                  <a:pt x="2876314" y="241882"/>
                  <a:pt x="3070539" y="256113"/>
                  <a:pt x="3264649" y="274486"/>
                </a:cubicBezTo>
                <a:cubicBezTo>
                  <a:pt x="3257553" y="309481"/>
                  <a:pt x="3250723" y="345981"/>
                  <a:pt x="3262563" y="379833"/>
                </a:cubicBezTo>
                <a:lnTo>
                  <a:pt x="3352574" y="379833"/>
                </a:lnTo>
                <a:cubicBezTo>
                  <a:pt x="3472675" y="465558"/>
                  <a:pt x="3442585" y="585592"/>
                  <a:pt x="3382663" y="671317"/>
                </a:cubicBezTo>
                <a:cubicBezTo>
                  <a:pt x="3367376" y="688691"/>
                  <a:pt x="3350193" y="708322"/>
                  <a:pt x="3331028" y="727934"/>
                </a:cubicBezTo>
                <a:close/>
              </a:path>
            </a:pathLst>
          </a:custGeom>
          <a:solidFill>
            <a:schemeClr val="accent4"/>
          </a:solidFill>
          <a:ln w="9525" cap="flat">
            <a:noFill/>
            <a:prstDash val="solid"/>
            <a:miter/>
          </a:ln>
        </p:spPr>
        <p:txBody>
          <a:bodyPr rtlCol="0" anchor="ctr"/>
          <a:lstStyle/>
          <a:p>
            <a:endParaRPr lang="en-US"/>
          </a:p>
        </p:txBody>
      </p:sp>
      <p:sp>
        <p:nvSpPr>
          <p:cNvPr id="4" name="TextBox 3">
            <a:extLst>
              <a:ext uri="{FF2B5EF4-FFF2-40B4-BE49-F238E27FC236}">
                <a16:creationId xmlns:a16="http://schemas.microsoft.com/office/drawing/2014/main" id="{FDE8D7EB-CF5B-1AEB-3E1D-40858C425DDA}"/>
              </a:ext>
            </a:extLst>
          </p:cNvPr>
          <p:cNvSpPr txBox="1"/>
          <p:nvPr/>
        </p:nvSpPr>
        <p:spPr>
          <a:xfrm>
            <a:off x="680836" y="342305"/>
            <a:ext cx="8980707" cy="400110"/>
          </a:xfrm>
          <a:prstGeom prst="rect">
            <a:avLst/>
          </a:prstGeom>
          <a:noFill/>
        </p:spPr>
        <p:txBody>
          <a:bodyPr wrap="square">
            <a:spAutoFit/>
          </a:bodyPr>
          <a:lstStyle/>
          <a:p>
            <a:r>
              <a:rPr lang="en-US" sz="2000" b="1" dirty="0"/>
              <a:t>Reasons to Embrace Fiscal Forecasting</a:t>
            </a:r>
            <a:endParaRPr lang="en-US" sz="2000" b="1" dirty="0">
              <a:solidFill>
                <a:schemeClr val="accent3">
                  <a:lumMod val="75000"/>
                </a:schemeClr>
              </a:solidFill>
            </a:endParaRPr>
          </a:p>
        </p:txBody>
      </p:sp>
    </p:spTree>
    <p:custDataLst>
      <p:tags r:id="rId1"/>
    </p:custDataLst>
    <p:extLst>
      <p:ext uri="{BB962C8B-B14F-4D97-AF65-F5344CB8AC3E}">
        <p14:creationId xmlns:p14="http://schemas.microsoft.com/office/powerpoint/2010/main" val="3477819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8"/>
          <p:cNvSpPr txBox="1">
            <a:spLocks noGrp="1"/>
          </p:cNvSpPr>
          <p:nvPr>
            <p:ph type="title"/>
          </p:nvPr>
        </p:nvSpPr>
        <p:spPr>
          <a:xfrm>
            <a:off x="2264663" y="2560407"/>
            <a:ext cx="7662672" cy="2292096"/>
          </a:xfrm>
          <a:prstGeom prst="rect">
            <a:avLst/>
          </a:prstGeom>
        </p:spPr>
        <p:txBody>
          <a:bodyPr spcFirstLastPara="1" vert="horz" wrap="square" lIns="121900" tIns="121900" rIns="121900" bIns="121900" rtlCol="0" anchor="b" anchorCtr="0">
            <a:normAutofit/>
          </a:bodyPr>
          <a:lstStyle/>
          <a:p>
            <a:pPr algn="ctr">
              <a:lnSpc>
                <a:spcPts val="7400"/>
              </a:lnSpc>
            </a:pPr>
            <a:r>
              <a:rPr lang="en-US" b="1"/>
              <a:t>Understanding the Grant Life Cycle</a:t>
            </a:r>
            <a:endParaRPr lang="en-US" sz="6000" b="1">
              <a:solidFill>
                <a:schemeClr val="bg1"/>
              </a:solidFill>
            </a:endParaRPr>
          </a:p>
        </p:txBody>
      </p:sp>
      <p:pic>
        <p:nvPicPr>
          <p:cNvPr id="6" name="Picture 5">
            <a:extLst>
              <a:ext uri="{FF2B5EF4-FFF2-40B4-BE49-F238E27FC236}">
                <a16:creationId xmlns:a16="http://schemas.microsoft.com/office/drawing/2014/main" id="{25C5E58A-BC3B-2B15-05EA-A4597F005A3B}"/>
              </a:ext>
              <a:ext uri="{C183D7F6-B498-43B3-948B-1728B52AA6E4}">
                <adec:decorative xmlns:adec="http://schemas.microsoft.com/office/drawing/2017/decorative" val="1"/>
              </a:ext>
            </a:extLst>
          </p:cNvPr>
          <p:cNvPicPr>
            <a:picLocks noChangeAspect="1"/>
          </p:cNvPicPr>
          <p:nvPr/>
        </p:nvPicPr>
        <p:blipFill>
          <a:blip r:embed="rId4">
            <a:alphaModFix/>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546960" y="867007"/>
            <a:ext cx="1098079" cy="1772008"/>
          </a:xfrm>
          <a:prstGeom prst="rect">
            <a:avLst/>
          </a:prstGeom>
        </p:spPr>
      </p:pic>
    </p:spTree>
    <p:custDataLst>
      <p:tags r:id="rId1"/>
    </p:custDataLst>
    <p:extLst>
      <p:ext uri="{BB962C8B-B14F-4D97-AF65-F5344CB8AC3E}">
        <p14:creationId xmlns:p14="http://schemas.microsoft.com/office/powerpoint/2010/main" val="2189011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37EF8D-C475-2CBC-F88E-55FE2E2F8D25}"/>
              </a:ext>
              <a:ext uri="{C183D7F6-B498-43B3-948B-1728B52AA6E4}">
                <adec:decorative xmlns:adec="http://schemas.microsoft.com/office/drawing/2017/decorative" val="1"/>
              </a:ext>
            </a:extLst>
          </p:cNvPr>
          <p:cNvSpPr/>
          <p:nvPr/>
        </p:nvSpPr>
        <p:spPr bwMode="auto">
          <a:xfrm>
            <a:off x="9883874" y="2174434"/>
            <a:ext cx="2059312" cy="3707891"/>
          </a:xfrm>
          <a:prstGeom prst="rect">
            <a:avLst/>
          </a:prstGeom>
          <a:solidFill>
            <a:schemeClr val="tx2">
              <a:lumMod val="20000"/>
              <a:lumOff val="8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sp>
        <p:nvSpPr>
          <p:cNvPr id="11" name="Rectangle 10">
            <a:extLst>
              <a:ext uri="{FF2B5EF4-FFF2-40B4-BE49-F238E27FC236}">
                <a16:creationId xmlns:a16="http://schemas.microsoft.com/office/drawing/2014/main" id="{1F8CA748-61C9-B652-A24C-9B6E6E7AA244}"/>
              </a:ext>
              <a:ext uri="{C183D7F6-B498-43B3-948B-1728B52AA6E4}">
                <adec:decorative xmlns:adec="http://schemas.microsoft.com/office/drawing/2017/decorative" val="1"/>
              </a:ext>
            </a:extLst>
          </p:cNvPr>
          <p:cNvSpPr/>
          <p:nvPr/>
        </p:nvSpPr>
        <p:spPr bwMode="auto">
          <a:xfrm>
            <a:off x="7716924" y="2174435"/>
            <a:ext cx="2093079" cy="3707891"/>
          </a:xfrm>
          <a:prstGeom prst="rect">
            <a:avLst/>
          </a:prstGeom>
          <a:solidFill>
            <a:schemeClr val="tx1">
              <a:lumMod val="10000"/>
              <a:lumOff val="9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sp>
        <p:nvSpPr>
          <p:cNvPr id="8" name="Rectangle 7">
            <a:extLst>
              <a:ext uri="{FF2B5EF4-FFF2-40B4-BE49-F238E27FC236}">
                <a16:creationId xmlns:a16="http://schemas.microsoft.com/office/drawing/2014/main" id="{8585CE3A-0F7C-15E3-2CF0-E4D370C50AC2}"/>
              </a:ext>
              <a:ext uri="{C183D7F6-B498-43B3-948B-1728B52AA6E4}">
                <adec:decorative xmlns:adec="http://schemas.microsoft.com/office/drawing/2017/decorative" val="1"/>
              </a:ext>
            </a:extLst>
          </p:cNvPr>
          <p:cNvSpPr/>
          <p:nvPr/>
        </p:nvSpPr>
        <p:spPr bwMode="auto">
          <a:xfrm>
            <a:off x="5406778" y="2174435"/>
            <a:ext cx="2214196" cy="3707891"/>
          </a:xfrm>
          <a:prstGeom prst="rect">
            <a:avLst/>
          </a:prstGeom>
          <a:solidFill>
            <a:schemeClr val="tx2">
              <a:lumMod val="20000"/>
              <a:lumOff val="8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sp>
        <p:nvSpPr>
          <p:cNvPr id="3" name="Rectangle 2">
            <a:extLst>
              <a:ext uri="{FF2B5EF4-FFF2-40B4-BE49-F238E27FC236}">
                <a16:creationId xmlns:a16="http://schemas.microsoft.com/office/drawing/2014/main" id="{AE91A6F1-E1AA-7193-AC6D-F2EB0407E26A}"/>
              </a:ext>
              <a:ext uri="{C183D7F6-B498-43B3-948B-1728B52AA6E4}">
                <adec:decorative xmlns:adec="http://schemas.microsoft.com/office/drawing/2017/decorative" val="1"/>
              </a:ext>
            </a:extLst>
          </p:cNvPr>
          <p:cNvSpPr/>
          <p:nvPr/>
        </p:nvSpPr>
        <p:spPr bwMode="auto">
          <a:xfrm>
            <a:off x="3120479" y="2174435"/>
            <a:ext cx="2214196" cy="3707891"/>
          </a:xfrm>
          <a:prstGeom prst="rect">
            <a:avLst/>
          </a:prstGeom>
          <a:solidFill>
            <a:schemeClr val="tx1">
              <a:lumMod val="10000"/>
              <a:lumOff val="9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sp>
        <p:nvSpPr>
          <p:cNvPr id="2" name="Rectangle 1">
            <a:extLst>
              <a:ext uri="{FF2B5EF4-FFF2-40B4-BE49-F238E27FC236}">
                <a16:creationId xmlns:a16="http://schemas.microsoft.com/office/drawing/2014/main" id="{672ADBFE-D7C2-A83A-70BE-9B86A6D8349D}"/>
              </a:ext>
              <a:ext uri="{C183D7F6-B498-43B3-948B-1728B52AA6E4}">
                <adec:decorative xmlns:adec="http://schemas.microsoft.com/office/drawing/2017/decorative" val="1"/>
              </a:ext>
            </a:extLst>
          </p:cNvPr>
          <p:cNvSpPr/>
          <p:nvPr/>
        </p:nvSpPr>
        <p:spPr bwMode="auto">
          <a:xfrm>
            <a:off x="248814" y="2174435"/>
            <a:ext cx="2812019" cy="3707891"/>
          </a:xfrm>
          <a:prstGeom prst="rect">
            <a:avLst/>
          </a:prstGeom>
          <a:solidFill>
            <a:schemeClr val="tx2">
              <a:lumMod val="20000"/>
              <a:lumOff val="8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pic>
        <p:nvPicPr>
          <p:cNvPr id="22" name="Picture 21">
            <a:extLst>
              <a:ext uri="{FF2B5EF4-FFF2-40B4-BE49-F238E27FC236}">
                <a16:creationId xmlns:a16="http://schemas.microsoft.com/office/drawing/2014/main" id="{FBC99C23-1ADC-5D63-5744-1875FAEB882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0314" y="5236371"/>
            <a:ext cx="926432" cy="926432"/>
          </a:xfrm>
          <a:prstGeom prst="rect">
            <a:avLst/>
          </a:prstGeom>
        </p:spPr>
      </p:pic>
      <p:pic>
        <p:nvPicPr>
          <p:cNvPr id="18" name="Picture 17">
            <a:extLst>
              <a:ext uri="{FF2B5EF4-FFF2-40B4-BE49-F238E27FC236}">
                <a16:creationId xmlns:a16="http://schemas.microsoft.com/office/drawing/2014/main" id="{6D8714CF-9335-012C-4842-EDF84357A212}"/>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9859" y="5295759"/>
            <a:ext cx="945130" cy="945130"/>
          </a:xfrm>
          <a:prstGeom prst="rect">
            <a:avLst/>
          </a:prstGeom>
        </p:spPr>
      </p:pic>
      <p:pic>
        <p:nvPicPr>
          <p:cNvPr id="14" name="Picture 13">
            <a:extLst>
              <a:ext uri="{FF2B5EF4-FFF2-40B4-BE49-F238E27FC236}">
                <a16:creationId xmlns:a16="http://schemas.microsoft.com/office/drawing/2014/main" id="{F7C4C987-89C3-BA05-00A8-44B9E09106B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65663" y="5396605"/>
            <a:ext cx="945129" cy="867814"/>
          </a:xfrm>
          <a:prstGeom prst="rect">
            <a:avLst/>
          </a:prstGeom>
        </p:spPr>
      </p:pic>
      <p:pic>
        <p:nvPicPr>
          <p:cNvPr id="10" name="Picture 9">
            <a:extLst>
              <a:ext uri="{FF2B5EF4-FFF2-40B4-BE49-F238E27FC236}">
                <a16:creationId xmlns:a16="http://schemas.microsoft.com/office/drawing/2014/main" id="{D46B41F9-4F7C-6A1F-D42E-23BAA0FA8E10}"/>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71998" y="5295759"/>
            <a:ext cx="867814" cy="867814"/>
          </a:xfrm>
          <a:prstGeom prst="rect">
            <a:avLst/>
          </a:prstGeom>
        </p:spPr>
      </p:pic>
      <p:pic>
        <p:nvPicPr>
          <p:cNvPr id="5" name="Picture 4">
            <a:extLst>
              <a:ext uri="{FF2B5EF4-FFF2-40B4-BE49-F238E27FC236}">
                <a16:creationId xmlns:a16="http://schemas.microsoft.com/office/drawing/2014/main" id="{5072AC2E-87D7-21FF-38D1-590EF198F28C}"/>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51867" y="5296529"/>
            <a:ext cx="866274" cy="866274"/>
          </a:xfrm>
          <a:prstGeom prst="rect">
            <a:avLst/>
          </a:prstGeom>
        </p:spPr>
      </p:pic>
      <p:sp>
        <p:nvSpPr>
          <p:cNvPr id="4" name="Title 3">
            <a:extLst>
              <a:ext uri="{FF2B5EF4-FFF2-40B4-BE49-F238E27FC236}">
                <a16:creationId xmlns:a16="http://schemas.microsoft.com/office/drawing/2014/main" id="{266A0898-F98D-3F91-95CC-CBE05DF8718F}"/>
              </a:ext>
            </a:extLst>
          </p:cNvPr>
          <p:cNvSpPr>
            <a:spLocks noGrp="1"/>
          </p:cNvSpPr>
          <p:nvPr>
            <p:ph type="title"/>
          </p:nvPr>
        </p:nvSpPr>
        <p:spPr>
          <a:xfrm>
            <a:off x="731520" y="365761"/>
            <a:ext cx="10757328" cy="739621"/>
          </a:xfrm>
        </p:spPr>
        <p:txBody>
          <a:bodyPr anchor="t">
            <a:normAutofit/>
          </a:bodyPr>
          <a:lstStyle/>
          <a:p>
            <a:r>
              <a:rPr lang="en-US"/>
              <a:t>The Grant Life Cycle</a:t>
            </a:r>
          </a:p>
        </p:txBody>
      </p:sp>
      <p:sp>
        <p:nvSpPr>
          <p:cNvPr id="6" name="Content Placeholder 5">
            <a:extLst>
              <a:ext uri="{FF2B5EF4-FFF2-40B4-BE49-F238E27FC236}">
                <a16:creationId xmlns:a16="http://schemas.microsoft.com/office/drawing/2014/main" id="{18FFE96B-062E-3A70-F324-F389909AB1CD}"/>
              </a:ext>
            </a:extLst>
          </p:cNvPr>
          <p:cNvSpPr>
            <a:spLocks noGrp="1"/>
          </p:cNvSpPr>
          <p:nvPr>
            <p:ph sz="half" idx="1"/>
          </p:nvPr>
        </p:nvSpPr>
        <p:spPr>
          <a:xfrm>
            <a:off x="731520" y="1241672"/>
            <a:ext cx="10757328" cy="489851"/>
          </a:xfrm>
        </p:spPr>
        <p:txBody>
          <a:bodyPr>
            <a:normAutofit/>
          </a:bodyPr>
          <a:lstStyle/>
          <a:p>
            <a:pPr marL="0" indent="0">
              <a:buNone/>
            </a:pPr>
            <a:r>
              <a:rPr lang="en-US" b="1">
                <a:solidFill>
                  <a:srgbClr val="163653"/>
                </a:solidFill>
              </a:rPr>
              <a:t>Opportunities for fiscal forecasting exist all along the grant cycle.</a:t>
            </a:r>
          </a:p>
          <a:p>
            <a:pPr marL="0" indent="0">
              <a:buNone/>
            </a:pPr>
            <a:endParaRPr lang="en-US"/>
          </a:p>
        </p:txBody>
      </p:sp>
      <p:sp>
        <p:nvSpPr>
          <p:cNvPr id="7" name="TextBox 6">
            <a:extLst>
              <a:ext uri="{FF2B5EF4-FFF2-40B4-BE49-F238E27FC236}">
                <a16:creationId xmlns:a16="http://schemas.microsoft.com/office/drawing/2014/main" id="{AA102743-AE12-2E84-8505-604DF48BCB4E}"/>
              </a:ext>
            </a:extLst>
          </p:cNvPr>
          <p:cNvSpPr txBox="1"/>
          <p:nvPr/>
        </p:nvSpPr>
        <p:spPr>
          <a:xfrm>
            <a:off x="348550" y="2342521"/>
            <a:ext cx="2661899" cy="2818079"/>
          </a:xfrm>
          <a:prstGeom prst="rect">
            <a:avLst/>
          </a:prstGeom>
          <a:noFill/>
        </p:spPr>
        <p:txBody>
          <a:bodyPr wrap="square">
            <a:spAutoFit/>
          </a:bodyPr>
          <a:lstStyle/>
          <a:p>
            <a:pPr>
              <a:lnSpc>
                <a:spcPct val="110000"/>
              </a:lnSpc>
            </a:pPr>
            <a:r>
              <a:rPr lang="en-US" sz="1800"/>
              <a:t>Projecting cost of living increases that result in regular increases to the Federal award amount in order to include the need for additional State funds in the future State budget requests.</a:t>
            </a:r>
          </a:p>
        </p:txBody>
      </p:sp>
      <p:sp>
        <p:nvSpPr>
          <p:cNvPr id="9" name="TextBox 8">
            <a:extLst>
              <a:ext uri="{FF2B5EF4-FFF2-40B4-BE49-F238E27FC236}">
                <a16:creationId xmlns:a16="http://schemas.microsoft.com/office/drawing/2014/main" id="{A4175E07-6AC1-89CF-007C-E8C666607799}"/>
              </a:ext>
            </a:extLst>
          </p:cNvPr>
          <p:cNvSpPr txBox="1"/>
          <p:nvPr/>
        </p:nvSpPr>
        <p:spPr>
          <a:xfrm>
            <a:off x="3274543" y="2300061"/>
            <a:ext cx="1950102" cy="2818079"/>
          </a:xfrm>
          <a:prstGeom prst="rect">
            <a:avLst/>
          </a:prstGeom>
          <a:noFill/>
        </p:spPr>
        <p:txBody>
          <a:bodyPr wrap="square">
            <a:spAutoFit/>
          </a:bodyPr>
          <a:lstStyle/>
          <a:p>
            <a:pPr>
              <a:lnSpc>
                <a:spcPct val="110000"/>
              </a:lnSpc>
            </a:pPr>
            <a:r>
              <a:rPr lang="en-US"/>
              <a:t>Calculating the availability of reserved funds for authorized services under pre-employment transition services.</a:t>
            </a:r>
          </a:p>
        </p:txBody>
      </p:sp>
      <p:sp>
        <p:nvSpPr>
          <p:cNvPr id="13" name="TextBox 12">
            <a:extLst>
              <a:ext uri="{FF2B5EF4-FFF2-40B4-BE49-F238E27FC236}">
                <a16:creationId xmlns:a16="http://schemas.microsoft.com/office/drawing/2014/main" id="{03CA32FA-FD38-07AC-5FEA-1C321E1B06EC}"/>
              </a:ext>
            </a:extLst>
          </p:cNvPr>
          <p:cNvSpPr txBox="1"/>
          <p:nvPr/>
        </p:nvSpPr>
        <p:spPr>
          <a:xfrm>
            <a:off x="5525586" y="2300061"/>
            <a:ext cx="2025284" cy="2818079"/>
          </a:xfrm>
          <a:prstGeom prst="rect">
            <a:avLst/>
          </a:prstGeom>
          <a:noFill/>
        </p:spPr>
        <p:txBody>
          <a:bodyPr wrap="square">
            <a:spAutoFit/>
          </a:bodyPr>
          <a:lstStyle/>
          <a:p>
            <a:pPr>
              <a:lnSpc>
                <a:spcPct val="110000"/>
              </a:lnSpc>
            </a:pPr>
            <a:r>
              <a:rPr lang="en-US"/>
              <a:t>Estimating administrative costs for an upcoming Federal fiscal year to calculate amount available for case service costs.</a:t>
            </a:r>
          </a:p>
        </p:txBody>
      </p:sp>
      <p:sp>
        <p:nvSpPr>
          <p:cNvPr id="17" name="TextBox 16">
            <a:extLst>
              <a:ext uri="{FF2B5EF4-FFF2-40B4-BE49-F238E27FC236}">
                <a16:creationId xmlns:a16="http://schemas.microsoft.com/office/drawing/2014/main" id="{99AE13BA-712F-31B3-1612-D1E7D86125ED}"/>
              </a:ext>
            </a:extLst>
          </p:cNvPr>
          <p:cNvSpPr txBox="1"/>
          <p:nvPr/>
        </p:nvSpPr>
        <p:spPr>
          <a:xfrm>
            <a:off x="7910773" y="2344267"/>
            <a:ext cx="1940237" cy="2513380"/>
          </a:xfrm>
          <a:prstGeom prst="rect">
            <a:avLst/>
          </a:prstGeom>
          <a:noFill/>
        </p:spPr>
        <p:txBody>
          <a:bodyPr wrap="square">
            <a:spAutoFit/>
          </a:bodyPr>
          <a:lstStyle/>
          <a:p>
            <a:pPr>
              <a:lnSpc>
                <a:spcPct val="110000"/>
              </a:lnSpc>
            </a:pPr>
            <a:r>
              <a:rPr lang="en-US"/>
              <a:t>Forecasting payroll costs to determine if or how the agency can absorb a statewide percentage increase.</a:t>
            </a:r>
          </a:p>
        </p:txBody>
      </p:sp>
      <p:sp>
        <p:nvSpPr>
          <p:cNvPr id="19" name="TextBox 18">
            <a:extLst>
              <a:ext uri="{FF2B5EF4-FFF2-40B4-BE49-F238E27FC236}">
                <a16:creationId xmlns:a16="http://schemas.microsoft.com/office/drawing/2014/main" id="{25DDBC87-9D10-E250-A8F0-AB5CD8F57527}"/>
              </a:ext>
            </a:extLst>
          </p:cNvPr>
          <p:cNvSpPr txBox="1"/>
          <p:nvPr/>
        </p:nvSpPr>
        <p:spPr>
          <a:xfrm>
            <a:off x="10044859" y="2410817"/>
            <a:ext cx="1710366" cy="1294585"/>
          </a:xfrm>
          <a:prstGeom prst="rect">
            <a:avLst/>
          </a:prstGeom>
          <a:noFill/>
        </p:spPr>
        <p:txBody>
          <a:bodyPr wrap="square">
            <a:spAutoFit/>
          </a:bodyPr>
          <a:lstStyle/>
          <a:p>
            <a:pPr>
              <a:lnSpc>
                <a:spcPct val="110000"/>
              </a:lnSpc>
            </a:pPr>
            <a:r>
              <a:rPr lang="en-US"/>
              <a:t>Tracking and projecting maintenance of effort.</a:t>
            </a:r>
          </a:p>
        </p:txBody>
      </p:sp>
    </p:spTree>
    <p:custDataLst>
      <p:tags r:id="rId1"/>
    </p:custDataLst>
    <p:extLst>
      <p:ext uri="{BB962C8B-B14F-4D97-AF65-F5344CB8AC3E}">
        <p14:creationId xmlns:p14="http://schemas.microsoft.com/office/powerpoint/2010/main" val="3527729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285F78-E929-5D01-E3F8-E453312F4A96}"/>
              </a:ext>
              <a:ext uri="{C183D7F6-B498-43B3-948B-1728B52AA6E4}">
                <adec:decorative xmlns:adec="http://schemas.microsoft.com/office/drawing/2017/decorative" val="1"/>
              </a:ext>
            </a:extLst>
          </p:cNvPr>
          <p:cNvSpPr/>
          <p:nvPr/>
        </p:nvSpPr>
        <p:spPr bwMode="auto">
          <a:xfrm>
            <a:off x="6307263" y="2174435"/>
            <a:ext cx="2668265" cy="3707891"/>
          </a:xfrm>
          <a:prstGeom prst="rect">
            <a:avLst/>
          </a:prstGeom>
          <a:solidFill>
            <a:schemeClr val="tx1">
              <a:lumMod val="10000"/>
              <a:lumOff val="9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sp>
        <p:nvSpPr>
          <p:cNvPr id="14" name="Rectangle 13">
            <a:extLst>
              <a:ext uri="{FF2B5EF4-FFF2-40B4-BE49-F238E27FC236}">
                <a16:creationId xmlns:a16="http://schemas.microsoft.com/office/drawing/2014/main" id="{A525BA15-6E7E-D89E-6EC8-23C10E1B27FC}"/>
              </a:ext>
              <a:ext uri="{C183D7F6-B498-43B3-948B-1728B52AA6E4}">
                <adec:decorative xmlns:adec="http://schemas.microsoft.com/office/drawing/2017/decorative" val="1"/>
              </a:ext>
            </a:extLst>
          </p:cNvPr>
          <p:cNvSpPr/>
          <p:nvPr/>
        </p:nvSpPr>
        <p:spPr bwMode="auto">
          <a:xfrm>
            <a:off x="9200291" y="2174433"/>
            <a:ext cx="2668265" cy="3707891"/>
          </a:xfrm>
          <a:prstGeom prst="rect">
            <a:avLst/>
          </a:prstGeom>
          <a:solidFill>
            <a:schemeClr val="tx2">
              <a:lumMod val="20000"/>
              <a:lumOff val="8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sp>
        <p:nvSpPr>
          <p:cNvPr id="6" name="Rectangle 5">
            <a:extLst>
              <a:ext uri="{FF2B5EF4-FFF2-40B4-BE49-F238E27FC236}">
                <a16:creationId xmlns:a16="http://schemas.microsoft.com/office/drawing/2014/main" id="{93C80C53-F51C-410E-67EA-2DF6DE238DFC}"/>
              </a:ext>
              <a:ext uri="{C183D7F6-B498-43B3-948B-1728B52AA6E4}">
                <adec:decorative xmlns:adec="http://schemas.microsoft.com/office/drawing/2017/decorative" val="1"/>
              </a:ext>
            </a:extLst>
          </p:cNvPr>
          <p:cNvSpPr/>
          <p:nvPr/>
        </p:nvSpPr>
        <p:spPr bwMode="auto">
          <a:xfrm>
            <a:off x="3213854" y="2174432"/>
            <a:ext cx="2668265" cy="3707891"/>
          </a:xfrm>
          <a:prstGeom prst="rect">
            <a:avLst/>
          </a:prstGeom>
          <a:solidFill>
            <a:schemeClr val="tx2">
              <a:lumMod val="20000"/>
              <a:lumOff val="8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sp>
        <p:nvSpPr>
          <p:cNvPr id="2" name="Rectangle 1">
            <a:extLst>
              <a:ext uri="{FF2B5EF4-FFF2-40B4-BE49-F238E27FC236}">
                <a16:creationId xmlns:a16="http://schemas.microsoft.com/office/drawing/2014/main" id="{C271902D-AA4D-52A5-3C9C-3B50902D278C}"/>
              </a:ext>
              <a:ext uri="{C183D7F6-B498-43B3-948B-1728B52AA6E4}">
                <adec:decorative xmlns:adec="http://schemas.microsoft.com/office/drawing/2017/decorative" val="1"/>
              </a:ext>
            </a:extLst>
          </p:cNvPr>
          <p:cNvSpPr/>
          <p:nvPr/>
        </p:nvSpPr>
        <p:spPr bwMode="auto">
          <a:xfrm>
            <a:off x="248814" y="2174435"/>
            <a:ext cx="2668265" cy="3707891"/>
          </a:xfrm>
          <a:prstGeom prst="rect">
            <a:avLst/>
          </a:prstGeom>
          <a:solidFill>
            <a:schemeClr val="tx1">
              <a:lumMod val="10000"/>
              <a:lumOff val="9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pic>
        <p:nvPicPr>
          <p:cNvPr id="13" name="Picture 12">
            <a:extLst>
              <a:ext uri="{FF2B5EF4-FFF2-40B4-BE49-F238E27FC236}">
                <a16:creationId xmlns:a16="http://schemas.microsoft.com/office/drawing/2014/main" id="{69800D4C-9403-F994-AB1C-929524BFF60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2630" y="5133926"/>
            <a:ext cx="870984" cy="870984"/>
          </a:xfrm>
          <a:prstGeom prst="rect">
            <a:avLst/>
          </a:prstGeom>
        </p:spPr>
      </p:pic>
      <p:pic>
        <p:nvPicPr>
          <p:cNvPr id="12" name="Picture 11">
            <a:extLst>
              <a:ext uri="{FF2B5EF4-FFF2-40B4-BE49-F238E27FC236}">
                <a16:creationId xmlns:a16="http://schemas.microsoft.com/office/drawing/2014/main" id="{79B2FE95-A781-BEE4-2BB3-17F1475E93F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1118" y="5158043"/>
            <a:ext cx="870984" cy="870984"/>
          </a:xfrm>
          <a:prstGeom prst="rect">
            <a:avLst/>
          </a:prstGeom>
        </p:spPr>
      </p:pic>
      <p:pic>
        <p:nvPicPr>
          <p:cNvPr id="8" name="Picture 7">
            <a:extLst>
              <a:ext uri="{FF2B5EF4-FFF2-40B4-BE49-F238E27FC236}">
                <a16:creationId xmlns:a16="http://schemas.microsoft.com/office/drawing/2014/main" id="{BA831387-3EAE-1818-F091-DFF7B892190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69919" y="5133926"/>
            <a:ext cx="990963" cy="990963"/>
          </a:xfrm>
          <a:prstGeom prst="rect">
            <a:avLst/>
          </a:prstGeom>
        </p:spPr>
      </p:pic>
      <p:pic>
        <p:nvPicPr>
          <p:cNvPr id="5" name="Picture 4">
            <a:extLst>
              <a:ext uri="{FF2B5EF4-FFF2-40B4-BE49-F238E27FC236}">
                <a16:creationId xmlns:a16="http://schemas.microsoft.com/office/drawing/2014/main" id="{4A954181-717C-B3DD-B4E7-4EF43DAC2C74}"/>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98675" y="5158043"/>
            <a:ext cx="870984" cy="870984"/>
          </a:xfrm>
          <a:prstGeom prst="rect">
            <a:avLst/>
          </a:prstGeom>
        </p:spPr>
      </p:pic>
      <p:sp>
        <p:nvSpPr>
          <p:cNvPr id="4" name="Title 3">
            <a:extLst>
              <a:ext uri="{FF2B5EF4-FFF2-40B4-BE49-F238E27FC236}">
                <a16:creationId xmlns:a16="http://schemas.microsoft.com/office/drawing/2014/main" id="{266A0898-F98D-3F91-95CC-CBE05DF8718F}"/>
              </a:ext>
            </a:extLst>
          </p:cNvPr>
          <p:cNvSpPr>
            <a:spLocks noGrp="1"/>
          </p:cNvSpPr>
          <p:nvPr>
            <p:ph type="title"/>
          </p:nvPr>
        </p:nvSpPr>
        <p:spPr>
          <a:xfrm>
            <a:off x="731520" y="365761"/>
            <a:ext cx="10757328" cy="739621"/>
          </a:xfrm>
        </p:spPr>
        <p:txBody>
          <a:bodyPr anchor="t">
            <a:normAutofit/>
          </a:bodyPr>
          <a:lstStyle/>
          <a:p>
            <a:r>
              <a:rPr lang="en-US"/>
              <a:t>The Grant Life Cycle </a:t>
            </a:r>
            <a:r>
              <a:rPr kumimoji="0" lang="en-US" sz="1800" b="0" i="0" u="none" strike="noStrike" kern="1200" cap="none" spc="0" normalizeH="0" baseline="0" noProof="0">
                <a:ln>
                  <a:noFill/>
                </a:ln>
                <a:solidFill>
                  <a:srgbClr val="0D1D34"/>
                </a:solidFill>
                <a:effectLst/>
                <a:uLnTx/>
                <a:uFillTx/>
                <a:latin typeface="+mn-lt"/>
                <a:ea typeface="+mj-ea"/>
                <a:cs typeface="+mj-cs"/>
              </a:rPr>
              <a:t>(2)</a:t>
            </a:r>
            <a:r>
              <a:rPr lang="en-US" sz="1800" b="0">
                <a:latin typeface="+mn-lt"/>
              </a:rPr>
              <a:t> </a:t>
            </a:r>
          </a:p>
        </p:txBody>
      </p:sp>
      <p:sp>
        <p:nvSpPr>
          <p:cNvPr id="3" name="TextBox 2">
            <a:extLst>
              <a:ext uri="{FF2B5EF4-FFF2-40B4-BE49-F238E27FC236}">
                <a16:creationId xmlns:a16="http://schemas.microsoft.com/office/drawing/2014/main" id="{CD540DD5-63E8-EB3A-807B-3815702210E5}"/>
              </a:ext>
            </a:extLst>
          </p:cNvPr>
          <p:cNvSpPr txBox="1"/>
          <p:nvPr/>
        </p:nvSpPr>
        <p:spPr>
          <a:xfrm>
            <a:off x="369822" y="2520138"/>
            <a:ext cx="2293296" cy="1294585"/>
          </a:xfrm>
          <a:prstGeom prst="rect">
            <a:avLst/>
          </a:prstGeom>
          <a:noFill/>
        </p:spPr>
        <p:txBody>
          <a:bodyPr wrap="square">
            <a:spAutoFit/>
          </a:bodyPr>
          <a:lstStyle/>
          <a:p>
            <a:pPr>
              <a:lnSpc>
                <a:spcPct val="110000"/>
              </a:lnSpc>
            </a:pPr>
            <a:r>
              <a:rPr lang="en-US"/>
              <a:t>Determining when changes to Order of Selection may be required.</a:t>
            </a:r>
          </a:p>
        </p:txBody>
      </p:sp>
      <p:sp>
        <p:nvSpPr>
          <p:cNvPr id="7" name="TextBox 6">
            <a:extLst>
              <a:ext uri="{FF2B5EF4-FFF2-40B4-BE49-F238E27FC236}">
                <a16:creationId xmlns:a16="http://schemas.microsoft.com/office/drawing/2014/main" id="{DAAE173B-5396-EFF0-9DF7-697C5B55FD96}"/>
              </a:ext>
            </a:extLst>
          </p:cNvPr>
          <p:cNvSpPr txBox="1"/>
          <p:nvPr/>
        </p:nvSpPr>
        <p:spPr>
          <a:xfrm>
            <a:off x="3294053" y="2520138"/>
            <a:ext cx="2507865" cy="2208682"/>
          </a:xfrm>
          <a:prstGeom prst="rect">
            <a:avLst/>
          </a:prstGeom>
          <a:noFill/>
        </p:spPr>
        <p:txBody>
          <a:bodyPr wrap="square">
            <a:spAutoFit/>
          </a:bodyPr>
          <a:lstStyle/>
          <a:p>
            <a:pPr>
              <a:lnSpc>
                <a:spcPct val="110000"/>
              </a:lnSpc>
            </a:pPr>
            <a:r>
              <a:rPr lang="en-US"/>
              <a:t>Projecting, in advance, that unused Federal funds may be available for expenditure prior to the end of the period of performance.</a:t>
            </a:r>
          </a:p>
        </p:txBody>
      </p:sp>
      <p:sp>
        <p:nvSpPr>
          <p:cNvPr id="9" name="TextBox 8">
            <a:extLst>
              <a:ext uri="{FF2B5EF4-FFF2-40B4-BE49-F238E27FC236}">
                <a16:creationId xmlns:a16="http://schemas.microsoft.com/office/drawing/2014/main" id="{9BB769BF-BEDC-62AD-C8AE-74210F397C3C}"/>
              </a:ext>
            </a:extLst>
          </p:cNvPr>
          <p:cNvSpPr txBox="1"/>
          <p:nvPr/>
        </p:nvSpPr>
        <p:spPr>
          <a:xfrm>
            <a:off x="6483330" y="2599153"/>
            <a:ext cx="2283598" cy="1599284"/>
          </a:xfrm>
          <a:prstGeom prst="rect">
            <a:avLst/>
          </a:prstGeom>
          <a:noFill/>
        </p:spPr>
        <p:txBody>
          <a:bodyPr wrap="square">
            <a:spAutoFit/>
          </a:bodyPr>
          <a:lstStyle/>
          <a:p>
            <a:pPr>
              <a:lnSpc>
                <a:spcPct val="110000"/>
              </a:lnSpc>
            </a:pPr>
            <a:r>
              <a:rPr lang="en-US"/>
              <a:t>Determining whether to request or relinquish Federal funds during reallotment.</a:t>
            </a:r>
          </a:p>
        </p:txBody>
      </p:sp>
      <p:sp>
        <p:nvSpPr>
          <p:cNvPr id="11" name="TextBox 10">
            <a:extLst>
              <a:ext uri="{FF2B5EF4-FFF2-40B4-BE49-F238E27FC236}">
                <a16:creationId xmlns:a16="http://schemas.microsoft.com/office/drawing/2014/main" id="{9F3723C7-97F7-BABF-C058-56EF629DC4B7}"/>
              </a:ext>
            </a:extLst>
          </p:cNvPr>
          <p:cNvSpPr txBox="1"/>
          <p:nvPr/>
        </p:nvSpPr>
        <p:spPr>
          <a:xfrm>
            <a:off x="9387162" y="2599153"/>
            <a:ext cx="2283221" cy="1599284"/>
          </a:xfrm>
          <a:prstGeom prst="rect">
            <a:avLst/>
          </a:prstGeom>
          <a:noFill/>
        </p:spPr>
        <p:txBody>
          <a:bodyPr wrap="square">
            <a:spAutoFit/>
          </a:bodyPr>
          <a:lstStyle/>
          <a:p>
            <a:pPr>
              <a:lnSpc>
                <a:spcPct val="110000"/>
              </a:lnSpc>
            </a:pPr>
            <a:r>
              <a:rPr lang="en-US"/>
              <a:t>Tracking the affect of additional State funding on maintenance of effort.</a:t>
            </a:r>
          </a:p>
        </p:txBody>
      </p:sp>
    </p:spTree>
    <p:custDataLst>
      <p:tags r:id="rId1"/>
    </p:custDataLst>
    <p:extLst>
      <p:ext uri="{BB962C8B-B14F-4D97-AF65-F5344CB8AC3E}">
        <p14:creationId xmlns:p14="http://schemas.microsoft.com/office/powerpoint/2010/main" val="3419160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61127-5D9C-4334-ACE7-FEB7174600CA}"/>
              </a:ext>
            </a:extLst>
          </p:cNvPr>
          <p:cNvSpPr>
            <a:spLocks noGrp="1"/>
          </p:cNvSpPr>
          <p:nvPr>
            <p:ph type="title"/>
          </p:nvPr>
        </p:nvSpPr>
        <p:spPr>
          <a:xfrm>
            <a:off x="731519" y="365761"/>
            <a:ext cx="10685169" cy="931411"/>
          </a:xfrm>
        </p:spPr>
        <p:txBody>
          <a:bodyPr/>
          <a:lstStyle/>
          <a:p>
            <a:r>
              <a:rPr lang="en-US" sz="4400">
                <a:solidFill>
                  <a:schemeClr val="tx1"/>
                </a:solidFill>
              </a:rPr>
              <a:t>Disclaimer</a:t>
            </a:r>
          </a:p>
        </p:txBody>
      </p:sp>
      <p:sp>
        <p:nvSpPr>
          <p:cNvPr id="3" name="Content Placeholder 2">
            <a:extLst>
              <a:ext uri="{FF2B5EF4-FFF2-40B4-BE49-F238E27FC236}">
                <a16:creationId xmlns:a16="http://schemas.microsoft.com/office/drawing/2014/main" id="{133F53F5-03EC-4B2A-B6A4-D28C62798C2A}"/>
              </a:ext>
            </a:extLst>
          </p:cNvPr>
          <p:cNvSpPr>
            <a:spLocks noGrp="1"/>
          </p:cNvSpPr>
          <p:nvPr>
            <p:ph sz="half" idx="1"/>
          </p:nvPr>
        </p:nvSpPr>
        <p:spPr>
          <a:xfrm>
            <a:off x="731520" y="1509823"/>
            <a:ext cx="10507094" cy="4982416"/>
          </a:xfrm>
        </p:spPr>
        <p:txBody>
          <a:bodyPr>
            <a:noAutofit/>
          </a:bodyPr>
          <a:lstStyle/>
          <a:p>
            <a:pPr marL="0" indent="0">
              <a:lnSpc>
                <a:spcPts val="4200"/>
              </a:lnSpc>
              <a:buNone/>
            </a:pPr>
            <a:r>
              <a:rPr lang="en-US" sz="2800"/>
              <a:t>This content was developed by the VRTAC-QM, a project funded under #H264J200002; the VRTAC-QE, a project funded under #H264K200003; the NTACT:C, a project funded under #H326E200003, of the U.S. Department of Education (Department); and CSAVR, a member organization of State Vocational Rehabilitation Agencies. The information contained herein does not necessarily reflect the position or policies of the Department, and no official endorsement of any non-Federal product, service, or venture should be inferred.</a:t>
            </a:r>
          </a:p>
        </p:txBody>
      </p:sp>
    </p:spTree>
    <p:custDataLst>
      <p:tags r:id="rId1"/>
    </p:custDataLst>
    <p:extLst>
      <p:ext uri="{BB962C8B-B14F-4D97-AF65-F5344CB8AC3E}">
        <p14:creationId xmlns:p14="http://schemas.microsoft.com/office/powerpoint/2010/main" val="2397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F4F46-C1CE-F96D-C2E4-52F826DB5438}"/>
              </a:ext>
            </a:extLst>
          </p:cNvPr>
          <p:cNvSpPr>
            <a:spLocks noGrp="1"/>
          </p:cNvSpPr>
          <p:nvPr>
            <p:ph type="title"/>
          </p:nvPr>
        </p:nvSpPr>
        <p:spPr>
          <a:xfrm>
            <a:off x="2264664" y="2958224"/>
            <a:ext cx="7662672" cy="941551"/>
          </a:xfrm>
        </p:spPr>
        <p:txBody>
          <a:bodyPr anchor="t">
            <a:noAutofit/>
          </a:bodyPr>
          <a:lstStyle/>
          <a:p>
            <a:r>
              <a:rPr lang="en-US" b="1"/>
              <a:t>Communicate and Coordinate</a:t>
            </a:r>
          </a:p>
        </p:txBody>
      </p:sp>
      <p:pic>
        <p:nvPicPr>
          <p:cNvPr id="7" name="Picture 6">
            <a:extLst>
              <a:ext uri="{FF2B5EF4-FFF2-40B4-BE49-F238E27FC236}">
                <a16:creationId xmlns:a16="http://schemas.microsoft.com/office/drawing/2014/main" id="{0DA214F6-9E1B-EF16-923D-A834BFB1A3EC}"/>
              </a:ext>
              <a:ext uri="{C183D7F6-B498-43B3-948B-1728B52AA6E4}">
                <adec:decorative xmlns:adec="http://schemas.microsoft.com/office/drawing/2017/decorative" val="1"/>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5532311" y="972765"/>
            <a:ext cx="1127378" cy="1819289"/>
          </a:xfrm>
          <a:prstGeom prst="rect">
            <a:avLst/>
          </a:prstGeom>
        </p:spPr>
      </p:pic>
    </p:spTree>
    <p:custDataLst>
      <p:tags r:id="rId1"/>
    </p:custDataLst>
    <p:extLst>
      <p:ext uri="{BB962C8B-B14F-4D97-AF65-F5344CB8AC3E}">
        <p14:creationId xmlns:p14="http://schemas.microsoft.com/office/powerpoint/2010/main" val="1162054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7F6295-B61A-B9A9-6702-FA25C4650A34}"/>
              </a:ext>
            </a:extLst>
          </p:cNvPr>
          <p:cNvSpPr>
            <a:spLocks noGrp="1"/>
          </p:cNvSpPr>
          <p:nvPr>
            <p:ph type="title"/>
          </p:nvPr>
        </p:nvSpPr>
        <p:spPr>
          <a:xfrm>
            <a:off x="731520" y="365761"/>
            <a:ext cx="10757328" cy="739621"/>
          </a:xfrm>
        </p:spPr>
        <p:txBody>
          <a:bodyPr anchor="t">
            <a:normAutofit/>
          </a:bodyPr>
          <a:lstStyle/>
          <a:p>
            <a:r>
              <a:rPr lang="en-US"/>
              <a:t>Communication and Coordination</a:t>
            </a:r>
            <a:endParaRPr lang="en-US" sz="1800" b="0"/>
          </a:p>
        </p:txBody>
      </p:sp>
      <p:sp>
        <p:nvSpPr>
          <p:cNvPr id="8" name="TextBox 7">
            <a:extLst>
              <a:ext uri="{FF2B5EF4-FFF2-40B4-BE49-F238E27FC236}">
                <a16:creationId xmlns:a16="http://schemas.microsoft.com/office/drawing/2014/main" id="{2A99679B-05DC-D306-2CBC-A0C0C050B846}"/>
              </a:ext>
            </a:extLst>
          </p:cNvPr>
          <p:cNvSpPr txBox="1"/>
          <p:nvPr/>
        </p:nvSpPr>
        <p:spPr>
          <a:xfrm>
            <a:off x="731520" y="1529922"/>
            <a:ext cx="7134186" cy="4132863"/>
          </a:xfrm>
          <a:prstGeom prst="rect">
            <a:avLst/>
          </a:prstGeom>
          <a:noFill/>
        </p:spPr>
        <p:txBody>
          <a:bodyPr wrap="square">
            <a:spAutoFit/>
          </a:bodyPr>
          <a:lstStyle/>
          <a:p>
            <a:pPr marL="285750" indent="-285750">
              <a:lnSpc>
                <a:spcPct val="110000"/>
              </a:lnSpc>
              <a:buClr>
                <a:schemeClr val="accent4"/>
              </a:buClr>
              <a:buFont typeface="Arial" panose="020B0604020202020204" pitchFamily="34" charset="0"/>
              <a:buChar char="•"/>
            </a:pPr>
            <a:r>
              <a:rPr lang="en-US" sz="2400" b="1">
                <a:solidFill>
                  <a:schemeClr val="accent3">
                    <a:lumMod val="50000"/>
                  </a:schemeClr>
                </a:solidFill>
              </a:rPr>
              <a:t>Form a team </a:t>
            </a:r>
            <a:r>
              <a:rPr lang="en-US" sz="2400"/>
              <a:t>that supports the agency’s structure.</a:t>
            </a:r>
          </a:p>
          <a:p>
            <a:pPr marL="285750" indent="-285750">
              <a:lnSpc>
                <a:spcPct val="110000"/>
              </a:lnSpc>
              <a:buClr>
                <a:schemeClr val="accent4"/>
              </a:buClr>
              <a:buFont typeface="Arial" panose="020B0604020202020204" pitchFamily="34" charset="0"/>
              <a:buChar char="•"/>
            </a:pPr>
            <a:r>
              <a:rPr lang="en-US" sz="2400" b="1">
                <a:solidFill>
                  <a:schemeClr val="accent3">
                    <a:lumMod val="50000"/>
                  </a:schemeClr>
                </a:solidFill>
              </a:rPr>
              <a:t>Determine </a:t>
            </a:r>
            <a:r>
              <a:rPr lang="en-US" sz="2400"/>
              <a:t>the agency’s </a:t>
            </a:r>
            <a:r>
              <a:rPr lang="en-US" sz="2400" b="1">
                <a:solidFill>
                  <a:schemeClr val="accent3">
                    <a:lumMod val="50000"/>
                  </a:schemeClr>
                </a:solidFill>
              </a:rPr>
              <a:t>forecasting needs</a:t>
            </a:r>
            <a:r>
              <a:rPr lang="en-US" sz="2400"/>
              <a:t>. Be specific.</a:t>
            </a:r>
          </a:p>
          <a:p>
            <a:pPr marL="285750" indent="-285750">
              <a:lnSpc>
                <a:spcPct val="110000"/>
              </a:lnSpc>
              <a:buClr>
                <a:schemeClr val="accent4"/>
              </a:buClr>
              <a:buFont typeface="Arial" panose="020B0604020202020204" pitchFamily="34" charset="0"/>
              <a:buChar char="•"/>
            </a:pPr>
            <a:r>
              <a:rPr lang="en-US" sz="2400" b="1">
                <a:solidFill>
                  <a:schemeClr val="accent3">
                    <a:lumMod val="50000"/>
                  </a:schemeClr>
                </a:solidFill>
              </a:rPr>
              <a:t>Decide who will be responsible </a:t>
            </a:r>
            <a:r>
              <a:rPr lang="en-US" sz="2400"/>
              <a:t>for each forecast, extracting the data, the layout, and the cadence.</a:t>
            </a:r>
          </a:p>
          <a:p>
            <a:pPr marL="285750" indent="-285750">
              <a:lnSpc>
                <a:spcPct val="110000"/>
              </a:lnSpc>
              <a:buClr>
                <a:schemeClr val="accent4"/>
              </a:buClr>
              <a:buFont typeface="Arial" panose="020B0604020202020204" pitchFamily="34" charset="0"/>
              <a:buChar char="•"/>
            </a:pPr>
            <a:r>
              <a:rPr lang="en-US" sz="2400" b="1">
                <a:solidFill>
                  <a:schemeClr val="accent3">
                    <a:lumMod val="50000"/>
                  </a:schemeClr>
                </a:solidFill>
              </a:rPr>
              <a:t>Establish a routine </a:t>
            </a:r>
            <a:r>
              <a:rPr lang="en-US" sz="2400"/>
              <a:t>meeting among leadership to analyze and discuss.</a:t>
            </a:r>
          </a:p>
          <a:p>
            <a:pPr marL="285750" indent="-285750">
              <a:lnSpc>
                <a:spcPct val="110000"/>
              </a:lnSpc>
              <a:buClr>
                <a:schemeClr val="accent4"/>
              </a:buClr>
              <a:buFont typeface="Arial" panose="020B0604020202020204" pitchFamily="34" charset="0"/>
              <a:buChar char="•"/>
            </a:pPr>
            <a:r>
              <a:rPr lang="en-US" sz="2400"/>
              <a:t>Ensure all participants </a:t>
            </a:r>
            <a:r>
              <a:rPr lang="en-US" sz="2400" b="1">
                <a:solidFill>
                  <a:schemeClr val="accent3">
                    <a:lumMod val="50000"/>
                  </a:schemeClr>
                </a:solidFill>
              </a:rPr>
              <a:t>understand the data. </a:t>
            </a:r>
          </a:p>
        </p:txBody>
      </p:sp>
      <p:pic>
        <p:nvPicPr>
          <p:cNvPr id="2" name="Picture 1">
            <a:extLst>
              <a:ext uri="{FF2B5EF4-FFF2-40B4-BE49-F238E27FC236}">
                <a16:creationId xmlns:a16="http://schemas.microsoft.com/office/drawing/2014/main" id="{A37BCC77-6C97-2933-CE59-6CFFE163C66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9842" y="925628"/>
            <a:ext cx="5566611" cy="5566611"/>
          </a:xfrm>
          <a:prstGeom prst="rect">
            <a:avLst/>
          </a:prstGeom>
        </p:spPr>
      </p:pic>
    </p:spTree>
    <p:custDataLst>
      <p:tags r:id="rId1"/>
    </p:custDataLst>
    <p:extLst>
      <p:ext uri="{BB962C8B-B14F-4D97-AF65-F5344CB8AC3E}">
        <p14:creationId xmlns:p14="http://schemas.microsoft.com/office/powerpoint/2010/main" val="2672252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4376387-BF9B-94B8-72EA-901E07DD8D1C}"/>
              </a:ext>
            </a:extLst>
          </p:cNvPr>
          <p:cNvSpPr>
            <a:spLocks noGrp="1"/>
          </p:cNvSpPr>
          <p:nvPr>
            <p:ph type="title"/>
          </p:nvPr>
        </p:nvSpPr>
        <p:spPr>
          <a:xfrm>
            <a:off x="2367300" y="3436782"/>
            <a:ext cx="7662672" cy="892125"/>
          </a:xfrm>
        </p:spPr>
        <p:txBody>
          <a:bodyPr anchor="t">
            <a:noAutofit/>
          </a:bodyPr>
          <a:lstStyle/>
          <a:p>
            <a:r>
              <a:rPr lang="en-US" b="1"/>
              <a:t>Know Your Data</a:t>
            </a:r>
          </a:p>
        </p:txBody>
      </p:sp>
      <p:pic>
        <p:nvPicPr>
          <p:cNvPr id="10" name="Picture 9">
            <a:extLst>
              <a:ext uri="{FF2B5EF4-FFF2-40B4-BE49-F238E27FC236}">
                <a16:creationId xmlns:a16="http://schemas.microsoft.com/office/drawing/2014/main" id="{6218022D-16A5-6248-99BF-740F34200D3C}"/>
              </a:ext>
              <a:ext uri="{C183D7F6-B498-43B3-948B-1728B52AA6E4}">
                <adec:decorative xmlns:adec="http://schemas.microsoft.com/office/drawing/2017/decorative" val="1"/>
              </a:ext>
            </a:extLst>
          </p:cNvPr>
          <p:cNvPicPr>
            <a:picLocks noChangeAspect="1"/>
          </p:cNvPicPr>
          <p:nvPr/>
        </p:nvPicPr>
        <p:blipFill>
          <a:blip r:embed="rId3">
            <a:alphaModFix/>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518968" y="1184247"/>
            <a:ext cx="1292379" cy="2085557"/>
          </a:xfrm>
          <a:prstGeom prst="rect">
            <a:avLst/>
          </a:prstGeom>
        </p:spPr>
      </p:pic>
    </p:spTree>
    <p:custDataLst>
      <p:tags r:id="rId1"/>
    </p:custDataLst>
    <p:extLst>
      <p:ext uri="{BB962C8B-B14F-4D97-AF65-F5344CB8AC3E}">
        <p14:creationId xmlns:p14="http://schemas.microsoft.com/office/powerpoint/2010/main" val="453298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4376387-BF9B-94B8-72EA-901E07DD8D1C}"/>
              </a:ext>
            </a:extLst>
          </p:cNvPr>
          <p:cNvSpPr>
            <a:spLocks noGrp="1"/>
          </p:cNvSpPr>
          <p:nvPr>
            <p:ph type="title"/>
          </p:nvPr>
        </p:nvSpPr>
        <p:spPr>
          <a:xfrm>
            <a:off x="6224644" y="800421"/>
            <a:ext cx="5264204" cy="739621"/>
          </a:xfrm>
        </p:spPr>
        <p:txBody>
          <a:bodyPr anchor="t">
            <a:noAutofit/>
          </a:bodyPr>
          <a:lstStyle/>
          <a:p>
            <a:r>
              <a:rPr lang="en-US" b="1"/>
              <a:t>Know Your Data </a:t>
            </a:r>
            <a:r>
              <a:rPr lang="en-US" sz="1800" b="0"/>
              <a:t>(2)</a:t>
            </a:r>
          </a:p>
        </p:txBody>
      </p:sp>
      <p:sp>
        <p:nvSpPr>
          <p:cNvPr id="2" name="Content Placeholder 1">
            <a:extLst>
              <a:ext uri="{FF2B5EF4-FFF2-40B4-BE49-F238E27FC236}">
                <a16:creationId xmlns:a16="http://schemas.microsoft.com/office/drawing/2014/main" id="{8FA63166-C06C-50B6-79A7-02E2EBE7D24D}"/>
              </a:ext>
            </a:extLst>
          </p:cNvPr>
          <p:cNvSpPr>
            <a:spLocks noGrp="1"/>
          </p:cNvSpPr>
          <p:nvPr>
            <p:ph sz="half" idx="1"/>
          </p:nvPr>
        </p:nvSpPr>
        <p:spPr>
          <a:xfrm>
            <a:off x="6224644" y="1672389"/>
            <a:ext cx="5264204" cy="1888958"/>
          </a:xfrm>
        </p:spPr>
        <p:txBody>
          <a:bodyPr>
            <a:normAutofit/>
          </a:bodyPr>
          <a:lstStyle/>
          <a:p>
            <a:r>
              <a:rPr lang="en-US"/>
              <a:t>Fiscal forecasting is only as reliable as the data on hand and the use of it.</a:t>
            </a:r>
          </a:p>
          <a:p>
            <a:r>
              <a:rPr lang="en-US"/>
              <a:t>Set the forecast timeframe.</a:t>
            </a:r>
          </a:p>
        </p:txBody>
      </p:sp>
      <p:pic>
        <p:nvPicPr>
          <p:cNvPr id="4" name="Picture 3">
            <a:extLst>
              <a:ext uri="{FF2B5EF4-FFF2-40B4-BE49-F238E27FC236}">
                <a16:creationId xmlns:a16="http://schemas.microsoft.com/office/drawing/2014/main" id="{B7303792-098C-1B4B-22FC-E543E4B4D2B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854" y="0"/>
            <a:ext cx="6785811" cy="6785811"/>
          </a:xfrm>
          <a:prstGeom prst="rect">
            <a:avLst/>
          </a:prstGeom>
        </p:spPr>
      </p:pic>
    </p:spTree>
    <p:custDataLst>
      <p:tags r:id="rId1"/>
    </p:custDataLst>
    <p:extLst>
      <p:ext uri="{BB962C8B-B14F-4D97-AF65-F5344CB8AC3E}">
        <p14:creationId xmlns:p14="http://schemas.microsoft.com/office/powerpoint/2010/main" val="2377993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4376387-BF9B-94B8-72EA-901E07DD8D1C}"/>
              </a:ext>
            </a:extLst>
          </p:cNvPr>
          <p:cNvSpPr>
            <a:spLocks noGrp="1"/>
          </p:cNvSpPr>
          <p:nvPr>
            <p:ph type="ctrTitle"/>
          </p:nvPr>
        </p:nvSpPr>
        <p:spPr>
          <a:xfrm>
            <a:off x="288162" y="2922547"/>
            <a:ext cx="3872068" cy="1991208"/>
          </a:xfrm>
        </p:spPr>
        <p:txBody>
          <a:bodyPr anchor="t">
            <a:noAutofit/>
          </a:bodyPr>
          <a:lstStyle/>
          <a:p>
            <a:r>
              <a:rPr lang="en-US" b="1"/>
              <a:t>Know Your Data</a:t>
            </a:r>
            <a:r>
              <a:rPr kumimoji="0" lang="en-US" sz="1400" b="1" i="0" u="none" strike="noStrike" kern="1200" cap="none" spc="0" normalizeH="0" baseline="0" noProof="0">
                <a:ln>
                  <a:noFill/>
                </a:ln>
                <a:solidFill>
                  <a:srgbClr val="0D1D34"/>
                </a:solidFill>
                <a:effectLst/>
                <a:uLnTx/>
                <a:uFillTx/>
                <a:latin typeface="Open Sans"/>
                <a:ea typeface="+mj-ea"/>
                <a:cs typeface="+mj-cs"/>
              </a:rPr>
              <a:t> </a:t>
            </a:r>
            <a:r>
              <a:rPr kumimoji="0" lang="en-US" sz="1800" b="0" i="0" u="none" strike="noStrike" kern="1200" cap="none" spc="0" normalizeH="0" baseline="0" noProof="0">
                <a:ln>
                  <a:noFill/>
                </a:ln>
                <a:solidFill>
                  <a:srgbClr val="0D1D34"/>
                </a:solidFill>
                <a:effectLst/>
                <a:uLnTx/>
                <a:uFillTx/>
                <a:latin typeface="Open Sans"/>
                <a:ea typeface="+mj-ea"/>
                <a:cs typeface="+mj-cs"/>
              </a:rPr>
              <a:t>(3) </a:t>
            </a:r>
            <a:endParaRPr lang="en-US" sz="1800" b="0"/>
          </a:p>
        </p:txBody>
      </p:sp>
      <p:sp>
        <p:nvSpPr>
          <p:cNvPr id="6" name="TextBox 5">
            <a:extLst>
              <a:ext uri="{FF2B5EF4-FFF2-40B4-BE49-F238E27FC236}">
                <a16:creationId xmlns:a16="http://schemas.microsoft.com/office/drawing/2014/main" id="{4BD3D0C7-B95C-0FD4-3690-F44D2B801065}"/>
              </a:ext>
            </a:extLst>
          </p:cNvPr>
          <p:cNvSpPr txBox="1"/>
          <p:nvPr/>
        </p:nvSpPr>
        <p:spPr>
          <a:xfrm>
            <a:off x="4491967" y="1020072"/>
            <a:ext cx="6488127" cy="524374"/>
          </a:xfrm>
          <a:prstGeom prst="rect">
            <a:avLst/>
          </a:prstGeom>
          <a:noFill/>
        </p:spPr>
        <p:txBody>
          <a:bodyPr wrap="square">
            <a:spAutoFit/>
          </a:bodyPr>
          <a:lstStyle/>
          <a:p>
            <a:pPr marL="384048" marR="0" lvl="1" indent="0" algn="l" defTabSz="914400" rtl="0" eaLnBrk="1" fontAlgn="auto" latinLnBrk="0" hangingPunct="1">
              <a:lnSpc>
                <a:spcPct val="105000"/>
              </a:lnSpc>
              <a:spcBef>
                <a:spcPts val="1000"/>
              </a:spcBef>
              <a:spcAft>
                <a:spcPts val="0"/>
              </a:spcAft>
              <a:buClr>
                <a:srgbClr val="173654"/>
              </a:buClr>
              <a:buSzPct val="100000"/>
              <a:buFont typeface="Arial" panose="020B0604020202020204" pitchFamily="34" charset="0"/>
              <a:buNone/>
              <a:tabLst/>
              <a:defRPr/>
            </a:pPr>
            <a:r>
              <a:rPr kumimoji="0" lang="en-US" sz="2800" b="1" i="0" u="none" strike="noStrike" kern="1200" cap="none" spc="0" normalizeH="0" baseline="0" noProof="0">
                <a:ln>
                  <a:noFill/>
                </a:ln>
                <a:solidFill>
                  <a:srgbClr val="4C7A76"/>
                </a:solidFill>
                <a:effectLst/>
                <a:uLnTx/>
                <a:uFillTx/>
                <a:latin typeface="Open Sans"/>
                <a:ea typeface="+mn-ea"/>
                <a:cs typeface="Calibri" panose="020F0502020204030204" pitchFamily="34" charset="0"/>
              </a:rPr>
              <a:t>Examples of data considerations:</a:t>
            </a:r>
          </a:p>
        </p:txBody>
      </p:sp>
      <p:sp>
        <p:nvSpPr>
          <p:cNvPr id="2" name="Content Placeholder 1">
            <a:extLst>
              <a:ext uri="{FF2B5EF4-FFF2-40B4-BE49-F238E27FC236}">
                <a16:creationId xmlns:a16="http://schemas.microsoft.com/office/drawing/2014/main" id="{8FA63166-C06C-50B6-79A7-02E2EBE7D24D}"/>
              </a:ext>
            </a:extLst>
          </p:cNvPr>
          <p:cNvSpPr>
            <a:spLocks noGrp="1"/>
          </p:cNvSpPr>
          <p:nvPr>
            <p:ph idx="13"/>
          </p:nvPr>
        </p:nvSpPr>
        <p:spPr>
          <a:xfrm>
            <a:off x="4649466" y="1825029"/>
            <a:ext cx="6751351" cy="3088726"/>
          </a:xfrm>
        </p:spPr>
        <p:txBody>
          <a:bodyPr>
            <a:noAutofit/>
          </a:bodyPr>
          <a:lstStyle/>
          <a:p>
            <a:pPr marL="384048" lvl="1" indent="0">
              <a:lnSpc>
                <a:spcPct val="110000"/>
              </a:lnSpc>
              <a:spcBef>
                <a:spcPts val="1200"/>
              </a:spcBef>
              <a:buClr>
                <a:srgbClr val="68A19B"/>
              </a:buClr>
              <a:buSzPct val="80000"/>
              <a:buNone/>
              <a:defRPr/>
            </a:pPr>
            <a:r>
              <a:rPr kumimoji="0" lang="en-US" b="0" i="0" u="none" strike="noStrike" kern="1200" cap="none" spc="0" normalizeH="0" baseline="0" noProof="0">
                <a:ln>
                  <a:noFill/>
                </a:ln>
                <a:solidFill>
                  <a:srgbClr val="0D1D34"/>
                </a:solidFill>
                <a:effectLst/>
                <a:uLnTx/>
                <a:uFillTx/>
                <a:latin typeface="Open Sans"/>
                <a:ea typeface="+mn-ea"/>
                <a:cs typeface="+mn-cs"/>
              </a:rPr>
              <a:t>Historical sources of agency funds and amounts</a:t>
            </a:r>
          </a:p>
          <a:p>
            <a:pPr lvl="1">
              <a:lnSpc>
                <a:spcPct val="110000"/>
              </a:lnSpc>
              <a:spcBef>
                <a:spcPts val="1200"/>
              </a:spcBef>
              <a:buClr>
                <a:schemeClr val="bg2">
                  <a:lumMod val="75000"/>
                </a:schemeClr>
              </a:buClr>
              <a:defRPr/>
            </a:pPr>
            <a:r>
              <a:rPr kumimoji="0" lang="en-US" b="0" i="0" u="none" strike="noStrike" kern="1200" cap="none" spc="0" normalizeH="0" baseline="0" noProof="0">
                <a:ln>
                  <a:noFill/>
                </a:ln>
                <a:solidFill>
                  <a:srgbClr val="0D1D34"/>
                </a:solidFill>
                <a:effectLst/>
                <a:uLnTx/>
                <a:uFillTx/>
                <a:latin typeface="Open Sans"/>
                <a:ea typeface="+mn-ea"/>
                <a:cs typeface="+mn-cs"/>
              </a:rPr>
              <a:t>Federal award, match, program income, other revenue</a:t>
            </a:r>
          </a:p>
          <a:p>
            <a:pPr marL="384048" lvl="1" indent="0">
              <a:lnSpc>
                <a:spcPct val="110000"/>
              </a:lnSpc>
              <a:spcBef>
                <a:spcPts val="1200"/>
              </a:spcBef>
              <a:buClr>
                <a:schemeClr val="bg2">
                  <a:lumMod val="75000"/>
                </a:schemeClr>
              </a:buClr>
              <a:buNone/>
              <a:defRPr/>
            </a:pPr>
            <a:r>
              <a:rPr lang="en-US">
                <a:solidFill>
                  <a:srgbClr val="0D1D34"/>
                </a:solidFill>
                <a:latin typeface="Open Sans"/>
                <a:cs typeface="+mn-cs"/>
              </a:rPr>
              <a:t>Historical obligations and expenditures by cost category</a:t>
            </a:r>
          </a:p>
          <a:p>
            <a:pPr lvl="1">
              <a:lnSpc>
                <a:spcPct val="110000"/>
              </a:lnSpc>
              <a:spcBef>
                <a:spcPts val="1200"/>
              </a:spcBef>
              <a:buClr>
                <a:srgbClr val="68A19B"/>
              </a:buClr>
              <a:defRPr/>
            </a:pPr>
            <a:r>
              <a:rPr kumimoji="0" lang="en-US" b="0" i="0" u="none" strike="noStrike" kern="1200" cap="none" spc="0" normalizeH="0" baseline="0" noProof="0">
                <a:ln>
                  <a:noFill/>
                </a:ln>
                <a:solidFill>
                  <a:srgbClr val="0D1D34"/>
                </a:solidFill>
                <a:effectLst/>
                <a:uLnTx/>
                <a:uFillTx/>
                <a:latin typeface="Open Sans"/>
                <a:ea typeface="+mn-ea"/>
                <a:cs typeface="+mn-cs"/>
              </a:rPr>
              <a:t>Administrative and case service</a:t>
            </a:r>
          </a:p>
          <a:p>
            <a:endParaRPr lang="en-US"/>
          </a:p>
        </p:txBody>
      </p:sp>
      <p:sp>
        <p:nvSpPr>
          <p:cNvPr id="4" name="TextBox 3">
            <a:extLst>
              <a:ext uri="{FF2B5EF4-FFF2-40B4-BE49-F238E27FC236}">
                <a16:creationId xmlns:a16="http://schemas.microsoft.com/office/drawing/2014/main" id="{0250EB77-5AEF-E835-C518-79508C384BBD}"/>
              </a:ext>
            </a:extLst>
          </p:cNvPr>
          <p:cNvSpPr txBox="1"/>
          <p:nvPr/>
        </p:nvSpPr>
        <p:spPr>
          <a:xfrm>
            <a:off x="5121112" y="5669005"/>
            <a:ext cx="6455003" cy="468205"/>
          </a:xfrm>
          <a:prstGeom prst="rect">
            <a:avLst/>
          </a:prstGeom>
          <a:noFill/>
        </p:spPr>
        <p:txBody>
          <a:bodyPr wrap="square">
            <a:spAutoFit/>
          </a:bodyPr>
          <a:lstStyle/>
          <a:p>
            <a:pPr marR="0" lvl="0">
              <a:lnSpc>
                <a:spcPct val="107000"/>
              </a:lnSpc>
              <a:spcBef>
                <a:spcPts val="0"/>
              </a:spcBef>
              <a:spcAft>
                <a:spcPts val="600"/>
              </a:spcAft>
            </a:pPr>
            <a:r>
              <a:rPr lang="en-US" sz="2400" b="1" dirty="0">
                <a:solidFill>
                  <a:schemeClr val="accent3">
                    <a:lumMod val="50000"/>
                  </a:schemeClr>
                </a:solidFill>
                <a:effectLst/>
                <a:ea typeface="Calibri" panose="020F0502020204030204" pitchFamily="34" charset="0"/>
                <a:cs typeface="Times New Roman" panose="02020603050405020304" pitchFamily="18" charset="0"/>
              </a:rPr>
              <a:t>Don’t forget the program data! </a:t>
            </a:r>
          </a:p>
        </p:txBody>
      </p:sp>
    </p:spTree>
    <p:custDataLst>
      <p:tags r:id="rId1"/>
    </p:custDataLst>
    <p:extLst>
      <p:ext uri="{BB962C8B-B14F-4D97-AF65-F5344CB8AC3E}">
        <p14:creationId xmlns:p14="http://schemas.microsoft.com/office/powerpoint/2010/main" val="1176314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8"/>
          <p:cNvSpPr txBox="1">
            <a:spLocks noGrp="1"/>
          </p:cNvSpPr>
          <p:nvPr>
            <p:ph type="title"/>
          </p:nvPr>
        </p:nvSpPr>
        <p:spPr>
          <a:xfrm>
            <a:off x="2264663" y="2980284"/>
            <a:ext cx="7662672" cy="2292096"/>
          </a:xfrm>
          <a:prstGeom prst="rect">
            <a:avLst/>
          </a:prstGeom>
        </p:spPr>
        <p:txBody>
          <a:bodyPr spcFirstLastPara="1" vert="horz" wrap="square" lIns="121900" tIns="121900" rIns="121900" bIns="121900" rtlCol="0" anchor="b" anchorCtr="0">
            <a:normAutofit/>
          </a:bodyPr>
          <a:lstStyle/>
          <a:p>
            <a:pPr algn="ctr">
              <a:lnSpc>
                <a:spcPts val="7400"/>
              </a:lnSpc>
            </a:pPr>
            <a:r>
              <a:rPr lang="en-US" b="1"/>
              <a:t>Fiscal Forecasting Methods</a:t>
            </a:r>
            <a:endParaRPr lang="en-US" sz="6000" b="1">
              <a:solidFill>
                <a:schemeClr val="bg1"/>
              </a:solidFill>
            </a:endParaRPr>
          </a:p>
        </p:txBody>
      </p:sp>
      <p:pic>
        <p:nvPicPr>
          <p:cNvPr id="6" name="Picture 5">
            <a:extLst>
              <a:ext uri="{FF2B5EF4-FFF2-40B4-BE49-F238E27FC236}">
                <a16:creationId xmlns:a16="http://schemas.microsoft.com/office/drawing/2014/main" id="{25C5E58A-BC3B-2B15-05EA-A4597F005A3B}"/>
              </a:ext>
              <a:ext uri="{C183D7F6-B498-43B3-948B-1728B52AA6E4}">
                <adec:decorative xmlns:adec="http://schemas.microsoft.com/office/drawing/2017/decorative" val="1"/>
              </a:ext>
            </a:extLst>
          </p:cNvPr>
          <p:cNvPicPr>
            <a:picLocks noChangeAspect="1"/>
          </p:cNvPicPr>
          <p:nvPr/>
        </p:nvPicPr>
        <p:blipFill>
          <a:blip r:embed="rId4">
            <a:alphaModFix/>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546960" y="867007"/>
            <a:ext cx="1320371" cy="2130728"/>
          </a:xfrm>
          <a:prstGeom prst="rect">
            <a:avLst/>
          </a:prstGeom>
        </p:spPr>
      </p:pic>
    </p:spTree>
    <p:custDataLst>
      <p:tags r:id="rId1"/>
    </p:custDataLst>
    <p:extLst>
      <p:ext uri="{BB962C8B-B14F-4D97-AF65-F5344CB8AC3E}">
        <p14:creationId xmlns:p14="http://schemas.microsoft.com/office/powerpoint/2010/main" val="25657608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1" name="Rectangle 10">
            <a:extLst>
              <a:ext uri="{FF2B5EF4-FFF2-40B4-BE49-F238E27FC236}">
                <a16:creationId xmlns:a16="http://schemas.microsoft.com/office/drawing/2014/main" id="{E1B6DA23-A7B0-27DB-E645-42419012C7EF}"/>
              </a:ext>
              <a:ext uri="{C183D7F6-B498-43B3-948B-1728B52AA6E4}">
                <adec:decorative xmlns:adec="http://schemas.microsoft.com/office/drawing/2017/decorative" val="1"/>
              </a:ext>
            </a:extLst>
          </p:cNvPr>
          <p:cNvSpPr/>
          <p:nvPr/>
        </p:nvSpPr>
        <p:spPr bwMode="auto">
          <a:xfrm>
            <a:off x="9235133" y="1797835"/>
            <a:ext cx="2726324" cy="3195686"/>
          </a:xfrm>
          <a:prstGeom prst="rect">
            <a:avLst/>
          </a:prstGeom>
          <a:solidFill>
            <a:schemeClr val="accent1">
              <a:lumMod val="10000"/>
              <a:lumOff val="9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sp>
        <p:nvSpPr>
          <p:cNvPr id="8" name="Rectangle 7">
            <a:extLst>
              <a:ext uri="{FF2B5EF4-FFF2-40B4-BE49-F238E27FC236}">
                <a16:creationId xmlns:a16="http://schemas.microsoft.com/office/drawing/2014/main" id="{3B24DFB3-FC7C-4F17-2B10-706FAB7B2323}"/>
              </a:ext>
              <a:ext uri="{C183D7F6-B498-43B3-948B-1728B52AA6E4}">
                <adec:decorative xmlns:adec="http://schemas.microsoft.com/office/drawing/2017/decorative" val="1"/>
              </a:ext>
            </a:extLst>
          </p:cNvPr>
          <p:cNvSpPr/>
          <p:nvPr/>
        </p:nvSpPr>
        <p:spPr bwMode="auto">
          <a:xfrm>
            <a:off x="5651620" y="1797835"/>
            <a:ext cx="3399439" cy="3195686"/>
          </a:xfrm>
          <a:prstGeom prst="rect">
            <a:avLst/>
          </a:prstGeom>
          <a:solidFill>
            <a:schemeClr val="accent3">
              <a:lumMod val="20000"/>
              <a:lumOff val="8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sp>
        <p:nvSpPr>
          <p:cNvPr id="4" name="Rectangle 3">
            <a:extLst>
              <a:ext uri="{FF2B5EF4-FFF2-40B4-BE49-F238E27FC236}">
                <a16:creationId xmlns:a16="http://schemas.microsoft.com/office/drawing/2014/main" id="{E8289559-C414-208D-064A-84A945D466ED}"/>
              </a:ext>
              <a:ext uri="{C183D7F6-B498-43B3-948B-1728B52AA6E4}">
                <adec:decorative xmlns:adec="http://schemas.microsoft.com/office/drawing/2017/decorative" val="1"/>
              </a:ext>
            </a:extLst>
          </p:cNvPr>
          <p:cNvSpPr/>
          <p:nvPr/>
        </p:nvSpPr>
        <p:spPr bwMode="auto">
          <a:xfrm>
            <a:off x="2755901" y="1797835"/>
            <a:ext cx="2711645" cy="3195686"/>
          </a:xfrm>
          <a:prstGeom prst="rect">
            <a:avLst/>
          </a:prstGeom>
          <a:solidFill>
            <a:schemeClr val="accent1">
              <a:lumMod val="10000"/>
              <a:lumOff val="9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sp>
        <p:nvSpPr>
          <p:cNvPr id="3" name="Rectangle 2">
            <a:extLst>
              <a:ext uri="{FF2B5EF4-FFF2-40B4-BE49-F238E27FC236}">
                <a16:creationId xmlns:a16="http://schemas.microsoft.com/office/drawing/2014/main" id="{896C401E-36E6-5F7A-BE1D-F6E3C1666D74}"/>
              </a:ext>
              <a:ext uri="{C183D7F6-B498-43B3-948B-1728B52AA6E4}">
                <adec:decorative xmlns:adec="http://schemas.microsoft.com/office/drawing/2017/decorative" val="1"/>
              </a:ext>
            </a:extLst>
          </p:cNvPr>
          <p:cNvSpPr/>
          <p:nvPr/>
        </p:nvSpPr>
        <p:spPr bwMode="auto">
          <a:xfrm>
            <a:off x="245097" y="1800520"/>
            <a:ext cx="2355432" cy="3195686"/>
          </a:xfrm>
          <a:prstGeom prst="rect">
            <a:avLst/>
          </a:prstGeom>
          <a:solidFill>
            <a:schemeClr val="accent3">
              <a:lumMod val="20000"/>
              <a:lumOff val="8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pic>
        <p:nvPicPr>
          <p:cNvPr id="15" name="Picture 14">
            <a:extLst>
              <a:ext uri="{FF2B5EF4-FFF2-40B4-BE49-F238E27FC236}">
                <a16:creationId xmlns:a16="http://schemas.microsoft.com/office/drawing/2014/main" id="{6534B97F-96DD-BF3D-5584-970A906C042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991" y="4568136"/>
            <a:ext cx="850771" cy="850771"/>
          </a:xfrm>
          <a:prstGeom prst="rect">
            <a:avLst/>
          </a:prstGeom>
        </p:spPr>
      </p:pic>
      <p:pic>
        <p:nvPicPr>
          <p:cNvPr id="10" name="Picture 9">
            <a:extLst>
              <a:ext uri="{FF2B5EF4-FFF2-40B4-BE49-F238E27FC236}">
                <a16:creationId xmlns:a16="http://schemas.microsoft.com/office/drawing/2014/main" id="{EA757FD4-6F65-7676-EED3-5A2DC7419D2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35134" y="4377372"/>
            <a:ext cx="962451" cy="962451"/>
          </a:xfrm>
          <a:prstGeom prst="rect">
            <a:avLst/>
          </a:prstGeom>
        </p:spPr>
      </p:pic>
      <p:pic>
        <p:nvPicPr>
          <p:cNvPr id="6" name="Picture 5">
            <a:extLst>
              <a:ext uri="{FF2B5EF4-FFF2-40B4-BE49-F238E27FC236}">
                <a16:creationId xmlns:a16="http://schemas.microsoft.com/office/drawing/2014/main" id="{68DD2C08-2DF2-972E-D3CE-AE456D06B224}"/>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00803" y="4449224"/>
            <a:ext cx="969683" cy="969683"/>
          </a:xfrm>
          <a:prstGeom prst="rect">
            <a:avLst/>
          </a:prstGeom>
        </p:spPr>
      </p:pic>
      <p:sp>
        <p:nvSpPr>
          <p:cNvPr id="153" name="Google Shape;153;p28"/>
          <p:cNvSpPr txBox="1">
            <a:spLocks noGrp="1"/>
          </p:cNvSpPr>
          <p:nvPr>
            <p:ph type="title"/>
          </p:nvPr>
        </p:nvSpPr>
        <p:spPr>
          <a:xfrm>
            <a:off x="731520" y="346912"/>
            <a:ext cx="10757328" cy="1234440"/>
          </a:xfrm>
          <a:prstGeom prst="rect">
            <a:avLst/>
          </a:prstGeom>
        </p:spPr>
        <p:txBody>
          <a:bodyPr spcFirstLastPara="1" vert="horz" wrap="square" lIns="121900" tIns="121900" rIns="121900" bIns="121900" rtlCol="0" anchor="b" anchorCtr="0">
            <a:normAutofit/>
          </a:bodyPr>
          <a:lstStyle/>
          <a:p>
            <a:pPr>
              <a:lnSpc>
                <a:spcPts val="7400"/>
              </a:lnSpc>
            </a:pPr>
            <a:r>
              <a:rPr lang="en-US"/>
              <a:t>Methods</a:t>
            </a:r>
            <a:endParaRPr lang="en-US" sz="1400" b="1">
              <a:solidFill>
                <a:schemeClr val="bg1"/>
              </a:solidFill>
            </a:endParaRPr>
          </a:p>
        </p:txBody>
      </p:sp>
      <p:sp>
        <p:nvSpPr>
          <p:cNvPr id="5" name="TextBox 4">
            <a:extLst>
              <a:ext uri="{FF2B5EF4-FFF2-40B4-BE49-F238E27FC236}">
                <a16:creationId xmlns:a16="http://schemas.microsoft.com/office/drawing/2014/main" id="{A549A191-B87E-886B-6E6A-42DE4FF8FB28}"/>
              </a:ext>
            </a:extLst>
          </p:cNvPr>
          <p:cNvSpPr txBox="1"/>
          <p:nvPr/>
        </p:nvSpPr>
        <p:spPr>
          <a:xfrm>
            <a:off x="333130" y="2152080"/>
            <a:ext cx="2163673" cy="1766702"/>
          </a:xfrm>
          <a:prstGeom prst="rect">
            <a:avLst/>
          </a:prstGeom>
          <a:noFill/>
        </p:spPr>
        <p:txBody>
          <a:bodyPr wrap="square">
            <a:spAutoFit/>
          </a:bodyPr>
          <a:lstStyle/>
          <a:p>
            <a:pPr>
              <a:lnSpc>
                <a:spcPct val="110000"/>
              </a:lnSpc>
            </a:pPr>
            <a:r>
              <a:rPr lang="en-US" sz="2000" dirty="0"/>
              <a:t>Fiscal forecasting is not a “one size fits all” approach.</a:t>
            </a:r>
          </a:p>
        </p:txBody>
      </p:sp>
      <p:sp>
        <p:nvSpPr>
          <p:cNvPr id="7" name="TextBox 6">
            <a:extLst>
              <a:ext uri="{FF2B5EF4-FFF2-40B4-BE49-F238E27FC236}">
                <a16:creationId xmlns:a16="http://schemas.microsoft.com/office/drawing/2014/main" id="{24443BE6-20A7-2713-92B8-0EFD3E28ED08}"/>
              </a:ext>
            </a:extLst>
          </p:cNvPr>
          <p:cNvSpPr txBox="1"/>
          <p:nvPr/>
        </p:nvSpPr>
        <p:spPr>
          <a:xfrm>
            <a:off x="2924270" y="2123512"/>
            <a:ext cx="2389760" cy="1766702"/>
          </a:xfrm>
          <a:prstGeom prst="rect">
            <a:avLst/>
          </a:prstGeom>
          <a:noFill/>
        </p:spPr>
        <p:txBody>
          <a:bodyPr wrap="square">
            <a:spAutoFit/>
          </a:bodyPr>
          <a:lstStyle/>
          <a:p>
            <a:pPr>
              <a:lnSpc>
                <a:spcPct val="110000"/>
              </a:lnSpc>
            </a:pPr>
            <a:r>
              <a:rPr lang="en-US" sz="2000" dirty="0"/>
              <a:t>There are many methods available for forecasting, depending on the agency’s objective. </a:t>
            </a:r>
          </a:p>
        </p:txBody>
      </p:sp>
      <p:sp>
        <p:nvSpPr>
          <p:cNvPr id="9" name="TextBox 8">
            <a:extLst>
              <a:ext uri="{FF2B5EF4-FFF2-40B4-BE49-F238E27FC236}">
                <a16:creationId xmlns:a16="http://schemas.microsoft.com/office/drawing/2014/main" id="{3E54EA48-715D-7064-31CB-1EC1BD5C2DE7}"/>
              </a:ext>
            </a:extLst>
          </p:cNvPr>
          <p:cNvSpPr txBox="1"/>
          <p:nvPr/>
        </p:nvSpPr>
        <p:spPr>
          <a:xfrm>
            <a:off x="5855080" y="1976983"/>
            <a:ext cx="2992517" cy="2513380"/>
          </a:xfrm>
          <a:prstGeom prst="rect">
            <a:avLst/>
          </a:prstGeom>
          <a:noFill/>
        </p:spPr>
        <p:txBody>
          <a:bodyPr wrap="square">
            <a:spAutoFit/>
          </a:bodyPr>
          <a:lstStyle/>
          <a:p>
            <a:pPr>
              <a:lnSpc>
                <a:spcPct val="110000"/>
              </a:lnSpc>
            </a:pPr>
            <a:r>
              <a:rPr lang="en-US"/>
              <a:t>The underlying objective will help determine the method and frequency of the analysis — weekly, monthly, quarterly, or yearly — it all depends on the type of forecast needed.</a:t>
            </a:r>
          </a:p>
        </p:txBody>
      </p:sp>
      <p:sp>
        <p:nvSpPr>
          <p:cNvPr id="2" name="Content Placeholder 1">
            <a:extLst>
              <a:ext uri="{FF2B5EF4-FFF2-40B4-BE49-F238E27FC236}">
                <a16:creationId xmlns:a16="http://schemas.microsoft.com/office/drawing/2014/main" id="{7E46D29F-35E8-03BF-5D0B-B1A2982EC0AF}"/>
              </a:ext>
            </a:extLst>
          </p:cNvPr>
          <p:cNvSpPr>
            <a:spLocks noGrp="1"/>
          </p:cNvSpPr>
          <p:nvPr>
            <p:ph sz="half" idx="1"/>
          </p:nvPr>
        </p:nvSpPr>
        <p:spPr>
          <a:xfrm>
            <a:off x="9468068" y="1976983"/>
            <a:ext cx="2296581" cy="2212034"/>
          </a:xfrm>
        </p:spPr>
        <p:txBody>
          <a:bodyPr>
            <a:noAutofit/>
          </a:bodyPr>
          <a:lstStyle/>
          <a:p>
            <a:pPr marL="0" indent="0">
              <a:lnSpc>
                <a:spcPct val="130000"/>
              </a:lnSpc>
              <a:buNone/>
            </a:pPr>
            <a:r>
              <a:rPr lang="en-US" sz="2000" dirty="0"/>
              <a:t>Forecasts should be regularly monitored and periodically updated.</a:t>
            </a:r>
          </a:p>
        </p:txBody>
      </p:sp>
      <p:pic>
        <p:nvPicPr>
          <p:cNvPr id="17" name="Picture 16">
            <a:extLst>
              <a:ext uri="{FF2B5EF4-FFF2-40B4-BE49-F238E27FC236}">
                <a16:creationId xmlns:a16="http://schemas.microsoft.com/office/drawing/2014/main" id="{3B65B42A-DAF2-49AC-1594-540C4AF9ACDE}"/>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80953" y="4377372"/>
            <a:ext cx="1029672" cy="1029672"/>
          </a:xfrm>
          <a:prstGeom prst="rect">
            <a:avLst/>
          </a:prstGeom>
        </p:spPr>
      </p:pic>
    </p:spTree>
    <p:custDataLst>
      <p:tags r:id="rId1"/>
    </p:custDataLst>
    <p:extLst>
      <p:ext uri="{BB962C8B-B14F-4D97-AF65-F5344CB8AC3E}">
        <p14:creationId xmlns:p14="http://schemas.microsoft.com/office/powerpoint/2010/main" val="2344572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F4F46-C1CE-F96D-C2E4-52F826DB5438}"/>
              </a:ext>
            </a:extLst>
          </p:cNvPr>
          <p:cNvSpPr>
            <a:spLocks noGrp="1"/>
          </p:cNvSpPr>
          <p:nvPr>
            <p:ph type="title"/>
          </p:nvPr>
        </p:nvSpPr>
        <p:spPr>
          <a:xfrm>
            <a:off x="1235413" y="2958224"/>
            <a:ext cx="9893030" cy="941551"/>
          </a:xfrm>
        </p:spPr>
        <p:txBody>
          <a:bodyPr anchor="t">
            <a:noAutofit/>
          </a:bodyPr>
          <a:lstStyle/>
          <a:p>
            <a:r>
              <a:rPr lang="en-US" b="1" dirty="0"/>
              <a:t>Building </a:t>
            </a:r>
            <a:r>
              <a:rPr lang="en-US" b="1"/>
              <a:t>a Holistic </a:t>
            </a:r>
            <a:r>
              <a:rPr lang="en-US" b="1" dirty="0"/>
              <a:t>Forecast</a:t>
            </a:r>
          </a:p>
        </p:txBody>
      </p:sp>
      <p:pic>
        <p:nvPicPr>
          <p:cNvPr id="7" name="Picture 6">
            <a:extLst>
              <a:ext uri="{FF2B5EF4-FFF2-40B4-BE49-F238E27FC236}">
                <a16:creationId xmlns:a16="http://schemas.microsoft.com/office/drawing/2014/main" id="{0DA214F6-9E1B-EF16-923D-A834BFB1A3EC}"/>
              </a:ext>
              <a:ext uri="{C183D7F6-B498-43B3-948B-1728B52AA6E4}">
                <adec:decorative xmlns:adec="http://schemas.microsoft.com/office/drawing/2017/decorative" val="1"/>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5532311" y="972765"/>
            <a:ext cx="1127378" cy="1819289"/>
          </a:xfrm>
          <a:prstGeom prst="rect">
            <a:avLst/>
          </a:prstGeom>
        </p:spPr>
      </p:pic>
    </p:spTree>
    <p:custDataLst>
      <p:tags r:id="rId1"/>
    </p:custDataLst>
    <p:extLst>
      <p:ext uri="{BB962C8B-B14F-4D97-AF65-F5344CB8AC3E}">
        <p14:creationId xmlns:p14="http://schemas.microsoft.com/office/powerpoint/2010/main" val="24251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F4F46-C1CE-F96D-C2E4-52F826DB5438}"/>
              </a:ext>
            </a:extLst>
          </p:cNvPr>
          <p:cNvSpPr>
            <a:spLocks noGrp="1"/>
          </p:cNvSpPr>
          <p:nvPr>
            <p:ph type="title"/>
          </p:nvPr>
        </p:nvSpPr>
        <p:spPr/>
        <p:txBody>
          <a:bodyPr anchor="t">
            <a:noAutofit/>
          </a:bodyPr>
          <a:lstStyle/>
          <a:p>
            <a:r>
              <a:rPr lang="en-US" b="1" dirty="0"/>
              <a:t>Forecasting Methods and Tools</a:t>
            </a:r>
          </a:p>
        </p:txBody>
      </p:sp>
      <p:sp>
        <p:nvSpPr>
          <p:cNvPr id="4" name="Rectangle 3">
            <a:extLst>
              <a:ext uri="{FF2B5EF4-FFF2-40B4-BE49-F238E27FC236}">
                <a16:creationId xmlns:a16="http://schemas.microsoft.com/office/drawing/2014/main" id="{DAD2F027-0943-7A11-2AC4-5FDCA1B9703A}"/>
              </a:ext>
              <a:ext uri="{C183D7F6-B498-43B3-948B-1728B52AA6E4}">
                <adec:decorative xmlns:adec="http://schemas.microsoft.com/office/drawing/2017/decorative" val="1"/>
              </a:ext>
            </a:extLst>
          </p:cNvPr>
          <p:cNvSpPr/>
          <p:nvPr/>
        </p:nvSpPr>
        <p:spPr bwMode="auto">
          <a:xfrm>
            <a:off x="157263" y="1750979"/>
            <a:ext cx="2167648" cy="3560323"/>
          </a:xfrm>
          <a:prstGeom prst="rect">
            <a:avLst/>
          </a:prstGeom>
          <a:solidFill>
            <a:schemeClr val="accent4">
              <a:lumMod val="20000"/>
              <a:lumOff val="8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sp>
        <p:nvSpPr>
          <p:cNvPr id="5" name="Rectangle 4">
            <a:extLst>
              <a:ext uri="{FF2B5EF4-FFF2-40B4-BE49-F238E27FC236}">
                <a16:creationId xmlns:a16="http://schemas.microsoft.com/office/drawing/2014/main" id="{CB1B775E-3CC8-E197-CD56-DD20579F6F17}"/>
              </a:ext>
              <a:ext uri="{C183D7F6-B498-43B3-948B-1728B52AA6E4}">
                <adec:decorative xmlns:adec="http://schemas.microsoft.com/office/drawing/2017/decorative" val="1"/>
              </a:ext>
            </a:extLst>
          </p:cNvPr>
          <p:cNvSpPr/>
          <p:nvPr/>
        </p:nvSpPr>
        <p:spPr bwMode="auto">
          <a:xfrm>
            <a:off x="2598906" y="1750979"/>
            <a:ext cx="2167648" cy="3560323"/>
          </a:xfrm>
          <a:prstGeom prst="rect">
            <a:avLst/>
          </a:prstGeom>
          <a:solidFill>
            <a:schemeClr val="tx2">
              <a:lumMod val="20000"/>
              <a:lumOff val="8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sp>
        <p:nvSpPr>
          <p:cNvPr id="6" name="Rectangle 5">
            <a:extLst>
              <a:ext uri="{FF2B5EF4-FFF2-40B4-BE49-F238E27FC236}">
                <a16:creationId xmlns:a16="http://schemas.microsoft.com/office/drawing/2014/main" id="{1E64CD42-BE77-5CA8-70ED-732C087DF856}"/>
              </a:ext>
              <a:ext uri="{C183D7F6-B498-43B3-948B-1728B52AA6E4}">
                <adec:decorative xmlns:adec="http://schemas.microsoft.com/office/drawing/2017/decorative" val="1"/>
              </a:ext>
            </a:extLst>
          </p:cNvPr>
          <p:cNvSpPr/>
          <p:nvPr/>
        </p:nvSpPr>
        <p:spPr bwMode="auto">
          <a:xfrm>
            <a:off x="5012176" y="1750979"/>
            <a:ext cx="2167648" cy="3560323"/>
          </a:xfrm>
          <a:prstGeom prst="rect">
            <a:avLst/>
          </a:prstGeom>
          <a:solidFill>
            <a:schemeClr val="accent5">
              <a:lumMod val="20000"/>
              <a:lumOff val="8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sp>
        <p:nvSpPr>
          <p:cNvPr id="7" name="Rectangle 6">
            <a:extLst>
              <a:ext uri="{FF2B5EF4-FFF2-40B4-BE49-F238E27FC236}">
                <a16:creationId xmlns:a16="http://schemas.microsoft.com/office/drawing/2014/main" id="{4C2ADDEA-01AF-B2EA-32F6-05A97BE75E42}"/>
              </a:ext>
              <a:ext uri="{C183D7F6-B498-43B3-948B-1728B52AA6E4}">
                <adec:decorative xmlns:adec="http://schemas.microsoft.com/office/drawing/2017/decorative" val="1"/>
              </a:ext>
            </a:extLst>
          </p:cNvPr>
          <p:cNvSpPr/>
          <p:nvPr/>
        </p:nvSpPr>
        <p:spPr bwMode="auto">
          <a:xfrm>
            <a:off x="7425446" y="1750979"/>
            <a:ext cx="2167648" cy="3560323"/>
          </a:xfrm>
          <a:prstGeom prst="rect">
            <a:avLst/>
          </a:prstGeom>
          <a:solidFill>
            <a:schemeClr val="tx2">
              <a:lumMod val="20000"/>
              <a:lumOff val="8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sp>
        <p:nvSpPr>
          <p:cNvPr id="8" name="Rectangle 7">
            <a:extLst>
              <a:ext uri="{FF2B5EF4-FFF2-40B4-BE49-F238E27FC236}">
                <a16:creationId xmlns:a16="http://schemas.microsoft.com/office/drawing/2014/main" id="{BF035E3C-57B0-5F3E-EC2A-BAA260C47D2E}"/>
              </a:ext>
              <a:ext uri="{C183D7F6-B498-43B3-948B-1728B52AA6E4}">
                <adec:decorative xmlns:adec="http://schemas.microsoft.com/office/drawing/2017/decorative" val="1"/>
              </a:ext>
            </a:extLst>
          </p:cNvPr>
          <p:cNvSpPr/>
          <p:nvPr/>
        </p:nvSpPr>
        <p:spPr bwMode="auto">
          <a:xfrm>
            <a:off x="9838716" y="1750978"/>
            <a:ext cx="2167648" cy="3560323"/>
          </a:xfrm>
          <a:prstGeom prst="rect">
            <a:avLst/>
          </a:prstGeom>
          <a:solidFill>
            <a:schemeClr val="accent1">
              <a:lumMod val="10000"/>
              <a:lumOff val="9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pic>
        <p:nvPicPr>
          <p:cNvPr id="10" name="Picture 9">
            <a:extLst>
              <a:ext uri="{FF2B5EF4-FFF2-40B4-BE49-F238E27FC236}">
                <a16:creationId xmlns:a16="http://schemas.microsoft.com/office/drawing/2014/main" id="{323EEBD1-71D8-0EE5-DB6C-12922B866AF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570" y="2023349"/>
            <a:ext cx="556101" cy="556101"/>
          </a:xfrm>
          <a:prstGeom prst="rect">
            <a:avLst/>
          </a:prstGeom>
        </p:spPr>
      </p:pic>
      <p:pic>
        <p:nvPicPr>
          <p:cNvPr id="12" name="Picture 11">
            <a:extLst>
              <a:ext uri="{FF2B5EF4-FFF2-40B4-BE49-F238E27FC236}">
                <a16:creationId xmlns:a16="http://schemas.microsoft.com/office/drawing/2014/main" id="{C739EFCA-04B3-A313-0906-40EB830B023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5764" y="2005518"/>
            <a:ext cx="573932" cy="573932"/>
          </a:xfrm>
          <a:prstGeom prst="rect">
            <a:avLst/>
          </a:prstGeom>
        </p:spPr>
      </p:pic>
      <p:pic>
        <p:nvPicPr>
          <p:cNvPr id="14" name="Picture 13">
            <a:extLst>
              <a:ext uri="{FF2B5EF4-FFF2-40B4-BE49-F238E27FC236}">
                <a16:creationId xmlns:a16="http://schemas.microsoft.com/office/drawing/2014/main" id="{657AE912-05F4-51F4-08DD-506D3BF06F0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14302" y="1987687"/>
            <a:ext cx="591763" cy="591763"/>
          </a:xfrm>
          <a:prstGeom prst="rect">
            <a:avLst/>
          </a:prstGeom>
        </p:spPr>
      </p:pic>
      <p:pic>
        <p:nvPicPr>
          <p:cNvPr id="16" name="Picture 15">
            <a:extLst>
              <a:ext uri="{FF2B5EF4-FFF2-40B4-BE49-F238E27FC236}">
                <a16:creationId xmlns:a16="http://schemas.microsoft.com/office/drawing/2014/main" id="{3E1C774C-B314-32A2-9B15-037D85622ED3}"/>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98391" y="1990519"/>
            <a:ext cx="621759" cy="621759"/>
          </a:xfrm>
          <a:prstGeom prst="rect">
            <a:avLst/>
          </a:prstGeom>
        </p:spPr>
      </p:pic>
      <p:pic>
        <p:nvPicPr>
          <p:cNvPr id="18" name="Picture 17">
            <a:extLst>
              <a:ext uri="{FF2B5EF4-FFF2-40B4-BE49-F238E27FC236}">
                <a16:creationId xmlns:a16="http://schemas.microsoft.com/office/drawing/2014/main" id="{516BA9CC-013F-3B6E-FC9D-BD0C9380C266}"/>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03670" y="1972688"/>
            <a:ext cx="621760" cy="621760"/>
          </a:xfrm>
          <a:prstGeom prst="rect">
            <a:avLst/>
          </a:prstGeom>
        </p:spPr>
      </p:pic>
      <p:sp>
        <p:nvSpPr>
          <p:cNvPr id="20" name="TextBox 19">
            <a:extLst>
              <a:ext uri="{FF2B5EF4-FFF2-40B4-BE49-F238E27FC236}">
                <a16:creationId xmlns:a16="http://schemas.microsoft.com/office/drawing/2014/main" id="{D07AF32F-7905-9E5C-4619-BBA326846311}"/>
              </a:ext>
            </a:extLst>
          </p:cNvPr>
          <p:cNvSpPr txBox="1"/>
          <p:nvPr/>
        </p:nvSpPr>
        <p:spPr>
          <a:xfrm>
            <a:off x="185636" y="3161807"/>
            <a:ext cx="2082532" cy="1289007"/>
          </a:xfrm>
          <a:prstGeom prst="rect">
            <a:avLst/>
          </a:prstGeom>
          <a:noFill/>
        </p:spPr>
        <p:txBody>
          <a:bodyPr wrap="square">
            <a:spAutoFit/>
          </a:bodyPr>
          <a:lstStyle/>
          <a:p>
            <a:pPr>
              <a:lnSpc>
                <a:spcPct val="110000"/>
              </a:lnSpc>
            </a:pPr>
            <a:r>
              <a:rPr lang="en-US" sz="2400"/>
              <a:t>Budget to Actual Expenditures</a:t>
            </a:r>
          </a:p>
        </p:txBody>
      </p:sp>
      <p:sp>
        <p:nvSpPr>
          <p:cNvPr id="22" name="TextBox 21">
            <a:extLst>
              <a:ext uri="{FF2B5EF4-FFF2-40B4-BE49-F238E27FC236}">
                <a16:creationId xmlns:a16="http://schemas.microsoft.com/office/drawing/2014/main" id="{30151464-E222-6616-D417-8003FB10D39F}"/>
              </a:ext>
            </a:extLst>
          </p:cNvPr>
          <p:cNvSpPr txBox="1"/>
          <p:nvPr/>
        </p:nvSpPr>
        <p:spPr>
          <a:xfrm>
            <a:off x="2761844" y="3211660"/>
            <a:ext cx="1862848" cy="1189300"/>
          </a:xfrm>
          <a:prstGeom prst="rect">
            <a:avLst/>
          </a:prstGeom>
          <a:noFill/>
        </p:spPr>
        <p:txBody>
          <a:bodyPr wrap="square">
            <a:spAutoFit/>
          </a:bodyPr>
          <a:lstStyle/>
          <a:p>
            <a:pPr>
              <a:lnSpc>
                <a:spcPct val="110000"/>
              </a:lnSpc>
            </a:pPr>
            <a:r>
              <a:rPr lang="en-US" sz="2200"/>
              <a:t>Federal Award Tracker</a:t>
            </a:r>
          </a:p>
        </p:txBody>
      </p:sp>
      <p:sp>
        <p:nvSpPr>
          <p:cNvPr id="24" name="TextBox 23">
            <a:extLst>
              <a:ext uri="{FF2B5EF4-FFF2-40B4-BE49-F238E27FC236}">
                <a16:creationId xmlns:a16="http://schemas.microsoft.com/office/drawing/2014/main" id="{C35A8B70-F701-A942-17C8-B304F88728F1}"/>
              </a:ext>
            </a:extLst>
          </p:cNvPr>
          <p:cNvSpPr txBox="1"/>
          <p:nvPr/>
        </p:nvSpPr>
        <p:spPr>
          <a:xfrm>
            <a:off x="5177953" y="3531139"/>
            <a:ext cx="1592498" cy="430887"/>
          </a:xfrm>
          <a:prstGeom prst="rect">
            <a:avLst/>
          </a:prstGeom>
          <a:noFill/>
        </p:spPr>
        <p:txBody>
          <a:bodyPr wrap="square">
            <a:spAutoFit/>
          </a:bodyPr>
          <a:lstStyle/>
          <a:p>
            <a:r>
              <a:rPr lang="en-US" sz="2200"/>
              <a:t>Cash Flow</a:t>
            </a:r>
          </a:p>
        </p:txBody>
      </p:sp>
      <p:sp>
        <p:nvSpPr>
          <p:cNvPr id="26" name="TextBox 25">
            <a:extLst>
              <a:ext uri="{FF2B5EF4-FFF2-40B4-BE49-F238E27FC236}">
                <a16:creationId xmlns:a16="http://schemas.microsoft.com/office/drawing/2014/main" id="{B4B840B2-1DDB-DFCE-CF60-471E543767C2}"/>
              </a:ext>
            </a:extLst>
          </p:cNvPr>
          <p:cNvSpPr txBox="1"/>
          <p:nvPr/>
        </p:nvSpPr>
        <p:spPr>
          <a:xfrm>
            <a:off x="7432336" y="3151932"/>
            <a:ext cx="2063884" cy="1189300"/>
          </a:xfrm>
          <a:prstGeom prst="rect">
            <a:avLst/>
          </a:prstGeom>
          <a:noFill/>
        </p:spPr>
        <p:txBody>
          <a:bodyPr wrap="square">
            <a:spAutoFit/>
          </a:bodyPr>
          <a:lstStyle/>
          <a:p>
            <a:pPr>
              <a:lnSpc>
                <a:spcPct val="110000"/>
              </a:lnSpc>
            </a:pPr>
            <a:r>
              <a:rPr lang="en-US" sz="2200"/>
              <a:t>Year over Year Expenditures (i.e., 3-5 years)</a:t>
            </a:r>
          </a:p>
        </p:txBody>
      </p:sp>
      <p:sp>
        <p:nvSpPr>
          <p:cNvPr id="28" name="TextBox 27">
            <a:extLst>
              <a:ext uri="{FF2B5EF4-FFF2-40B4-BE49-F238E27FC236}">
                <a16:creationId xmlns:a16="http://schemas.microsoft.com/office/drawing/2014/main" id="{65803460-8BA6-27C0-84FE-A567416FAA29}"/>
              </a:ext>
            </a:extLst>
          </p:cNvPr>
          <p:cNvSpPr txBox="1"/>
          <p:nvPr/>
        </p:nvSpPr>
        <p:spPr>
          <a:xfrm>
            <a:off x="9924644" y="2756299"/>
            <a:ext cx="1917969" cy="2443811"/>
          </a:xfrm>
          <a:prstGeom prst="rect">
            <a:avLst/>
          </a:prstGeom>
          <a:noFill/>
        </p:spPr>
        <p:txBody>
          <a:bodyPr wrap="square">
            <a:spAutoFit/>
          </a:bodyPr>
          <a:lstStyle/>
          <a:p>
            <a:pPr>
              <a:lnSpc>
                <a:spcPct val="110000"/>
              </a:lnSpc>
            </a:pPr>
            <a:r>
              <a:rPr lang="en-US" sz="2000"/>
              <a:t>Case Service Attrition Rates (rate of authorized services that never materialize)</a:t>
            </a:r>
          </a:p>
        </p:txBody>
      </p:sp>
    </p:spTree>
    <p:custDataLst>
      <p:tags r:id="rId1"/>
    </p:custDataLst>
    <p:extLst>
      <p:ext uri="{BB962C8B-B14F-4D97-AF65-F5344CB8AC3E}">
        <p14:creationId xmlns:p14="http://schemas.microsoft.com/office/powerpoint/2010/main" val="801583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4376387-BF9B-94B8-72EA-901E07DD8D1C}"/>
              </a:ext>
            </a:extLst>
          </p:cNvPr>
          <p:cNvSpPr>
            <a:spLocks noGrp="1"/>
          </p:cNvSpPr>
          <p:nvPr>
            <p:ph type="title"/>
          </p:nvPr>
        </p:nvSpPr>
        <p:spPr>
          <a:xfrm>
            <a:off x="2264663" y="2639015"/>
            <a:ext cx="7662672" cy="3112851"/>
          </a:xfrm>
        </p:spPr>
        <p:txBody>
          <a:bodyPr anchor="t">
            <a:noAutofit/>
          </a:bodyPr>
          <a:lstStyle/>
          <a:p>
            <a:r>
              <a:rPr lang="en-US" b="1"/>
              <a:t>Link Forecasting to Decision Making</a:t>
            </a:r>
          </a:p>
        </p:txBody>
      </p:sp>
      <p:pic>
        <p:nvPicPr>
          <p:cNvPr id="10" name="Picture 9">
            <a:extLst>
              <a:ext uri="{FF2B5EF4-FFF2-40B4-BE49-F238E27FC236}">
                <a16:creationId xmlns:a16="http://schemas.microsoft.com/office/drawing/2014/main" id="{6218022D-16A5-6248-99BF-740F34200D3C}"/>
              </a:ext>
              <a:ext uri="{C183D7F6-B498-43B3-948B-1728B52AA6E4}">
                <adec:decorative xmlns:adec="http://schemas.microsoft.com/office/drawing/2017/decorative" val="1"/>
              </a:ext>
            </a:extLst>
          </p:cNvPr>
          <p:cNvPicPr>
            <a:picLocks noChangeAspect="1"/>
          </p:cNvPicPr>
          <p:nvPr/>
        </p:nvPicPr>
        <p:blipFill>
          <a:blip r:embed="rId3">
            <a:alphaModFix/>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546960" y="867007"/>
            <a:ext cx="1098079" cy="1772008"/>
          </a:xfrm>
          <a:prstGeom prst="rect">
            <a:avLst/>
          </a:prstGeom>
        </p:spPr>
      </p:pic>
    </p:spTree>
    <p:custDataLst>
      <p:tags r:id="rId1"/>
    </p:custDataLst>
    <p:extLst>
      <p:ext uri="{BB962C8B-B14F-4D97-AF65-F5344CB8AC3E}">
        <p14:creationId xmlns:p14="http://schemas.microsoft.com/office/powerpoint/2010/main" val="73194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9996C-A4D8-4434-903C-85761EC07986}"/>
              </a:ext>
            </a:extLst>
          </p:cNvPr>
          <p:cNvSpPr>
            <a:spLocks noGrp="1"/>
          </p:cNvSpPr>
          <p:nvPr>
            <p:ph type="ctrTitle"/>
          </p:nvPr>
        </p:nvSpPr>
        <p:spPr>
          <a:xfrm>
            <a:off x="376466" y="360633"/>
            <a:ext cx="3872068" cy="1493728"/>
          </a:xfrm>
        </p:spPr>
        <p:txBody>
          <a:bodyPr>
            <a:noAutofit/>
          </a:bodyPr>
          <a:lstStyle/>
          <a:p>
            <a:r>
              <a:rPr lang="en-US" sz="4000" dirty="0">
                <a:solidFill>
                  <a:schemeClr val="accent1">
                    <a:lumMod val="75000"/>
                    <a:lumOff val="25000"/>
                  </a:schemeClr>
                </a:solidFill>
              </a:rPr>
              <a:t>Meet Your Presenters</a:t>
            </a:r>
          </a:p>
        </p:txBody>
      </p:sp>
      <p:sp>
        <p:nvSpPr>
          <p:cNvPr id="17" name="Content Placeholder 16">
            <a:extLst>
              <a:ext uri="{FF2B5EF4-FFF2-40B4-BE49-F238E27FC236}">
                <a16:creationId xmlns:a16="http://schemas.microsoft.com/office/drawing/2014/main" id="{3B1D1F7D-D323-9A03-2E8C-AACD79455C84}"/>
              </a:ext>
            </a:extLst>
          </p:cNvPr>
          <p:cNvSpPr>
            <a:spLocks noGrp="1"/>
          </p:cNvSpPr>
          <p:nvPr>
            <p:ph idx="13"/>
          </p:nvPr>
        </p:nvSpPr>
        <p:spPr>
          <a:xfrm>
            <a:off x="5395057" y="920249"/>
            <a:ext cx="5963920" cy="934112"/>
          </a:xfrm>
        </p:spPr>
        <p:txBody>
          <a:bodyPr/>
          <a:lstStyle/>
          <a:p>
            <a:pPr marL="0" indent="0">
              <a:lnSpc>
                <a:spcPts val="3000"/>
              </a:lnSpc>
              <a:buNone/>
            </a:pPr>
            <a:r>
              <a:rPr lang="en-US" sz="2800" b="1" dirty="0">
                <a:solidFill>
                  <a:schemeClr val="accent1">
                    <a:lumMod val="75000"/>
                    <a:lumOff val="25000"/>
                  </a:schemeClr>
                </a:solidFill>
              </a:rPr>
              <a:t>Sarah Clardy</a:t>
            </a:r>
          </a:p>
          <a:p>
            <a:pPr marL="0" indent="0">
              <a:lnSpc>
                <a:spcPts val="3000"/>
              </a:lnSpc>
              <a:buNone/>
            </a:pPr>
            <a:r>
              <a:rPr kumimoji="0" lang="en-US" sz="2400" b="0" i="0" u="none" strike="noStrike" kern="1200" cap="none" spc="0" normalizeH="0" baseline="0" noProof="0" dirty="0">
                <a:ln>
                  <a:noFill/>
                </a:ln>
                <a:solidFill>
                  <a:schemeClr val="accent4">
                    <a:lumMod val="75000"/>
                  </a:schemeClr>
                </a:solidFill>
                <a:effectLst/>
                <a:uLnTx/>
                <a:uFillTx/>
                <a:latin typeface="Open Sans"/>
                <a:ea typeface="+mn-ea"/>
                <a:cs typeface="Calibri" panose="020F0502020204030204" pitchFamily="34" charset="0"/>
              </a:rPr>
              <a:t>VRTAC-QM</a:t>
            </a:r>
          </a:p>
        </p:txBody>
      </p:sp>
      <p:sp>
        <p:nvSpPr>
          <p:cNvPr id="24" name="Content Placeholder 23">
            <a:extLst>
              <a:ext uri="{FF2B5EF4-FFF2-40B4-BE49-F238E27FC236}">
                <a16:creationId xmlns:a16="http://schemas.microsoft.com/office/drawing/2014/main" id="{AB3A46C6-66A5-5228-D99A-D8203D358895}"/>
              </a:ext>
            </a:extLst>
          </p:cNvPr>
          <p:cNvSpPr>
            <a:spLocks noGrp="1"/>
          </p:cNvSpPr>
          <p:nvPr>
            <p:ph sz="half" idx="4294967295"/>
          </p:nvPr>
        </p:nvSpPr>
        <p:spPr>
          <a:xfrm>
            <a:off x="5395057" y="2413491"/>
            <a:ext cx="2527300" cy="850900"/>
          </a:xfrm>
        </p:spPr>
        <p:txBody>
          <a:bodyPr/>
          <a:lstStyle/>
          <a:p>
            <a:pPr marL="0" marR="0" lvl="0" indent="0" algn="l" defTabSz="914400" rtl="0" eaLnBrk="1" fontAlgn="auto" latinLnBrk="0" hangingPunct="1">
              <a:spcBef>
                <a:spcPts val="0"/>
              </a:spcBef>
              <a:spcAft>
                <a:spcPts val="0"/>
              </a:spcAft>
              <a:buClrTx/>
              <a:buSzPct val="125000"/>
              <a:buFont typeface="Arial" panose="020B0604020202020204" pitchFamily="34" charset="0"/>
              <a:buNone/>
              <a:tabLst/>
              <a:defRPr/>
            </a:pPr>
            <a:r>
              <a:rPr kumimoji="0" lang="en-US" sz="2800" b="1" i="0" u="none" strike="noStrike" kern="1200" cap="none" spc="0" normalizeH="0" baseline="0" noProof="0" dirty="0">
                <a:ln>
                  <a:noFill/>
                </a:ln>
                <a:solidFill>
                  <a:srgbClr val="0D1D34">
                    <a:lumMod val="75000"/>
                    <a:lumOff val="25000"/>
                  </a:srgbClr>
                </a:solidFill>
                <a:effectLst/>
                <a:uLnTx/>
                <a:uFillTx/>
                <a:latin typeface="Open Sans"/>
                <a:ea typeface="+mn-ea"/>
                <a:cs typeface="Calibri" panose="020F0502020204030204" pitchFamily="34" charset="0"/>
              </a:rPr>
              <a:t>Bill Robinson</a:t>
            </a:r>
          </a:p>
          <a:p>
            <a:pPr marL="0" marR="0" lvl="0" indent="0" algn="l" defTabSz="914400" rtl="0" eaLnBrk="1" fontAlgn="auto" latinLnBrk="0" hangingPunct="1">
              <a:spcBef>
                <a:spcPts val="0"/>
              </a:spcBef>
              <a:spcAft>
                <a:spcPts val="0"/>
              </a:spcAft>
              <a:buClrTx/>
              <a:buSzPct val="125000"/>
              <a:buFont typeface="Arial" panose="020B0604020202020204" pitchFamily="34" charset="0"/>
              <a:buNone/>
              <a:tabLst/>
              <a:defRPr/>
            </a:pPr>
            <a:r>
              <a:rPr kumimoji="0" lang="en-US" sz="2400" b="0" i="0" u="none" strike="noStrike" kern="1200" cap="none" spc="0" normalizeH="0" baseline="0" noProof="0" dirty="0">
                <a:ln>
                  <a:noFill/>
                </a:ln>
                <a:solidFill>
                  <a:schemeClr val="accent4">
                    <a:lumMod val="75000"/>
                  </a:schemeClr>
                </a:solidFill>
                <a:effectLst/>
                <a:uLnTx/>
                <a:uFillTx/>
                <a:latin typeface="Open Sans"/>
                <a:ea typeface="+mn-ea"/>
                <a:cs typeface="Calibri" panose="020F0502020204030204" pitchFamily="34" charset="0"/>
              </a:rPr>
              <a:t>Michigan Blind</a:t>
            </a:r>
          </a:p>
        </p:txBody>
      </p:sp>
      <p:sp>
        <p:nvSpPr>
          <p:cNvPr id="23" name="Content Placeholder 22">
            <a:extLst>
              <a:ext uri="{FF2B5EF4-FFF2-40B4-BE49-F238E27FC236}">
                <a16:creationId xmlns:a16="http://schemas.microsoft.com/office/drawing/2014/main" id="{92BE398B-396C-42E0-9E9C-BFFFAFB7E46C}"/>
              </a:ext>
            </a:extLst>
          </p:cNvPr>
          <p:cNvSpPr>
            <a:spLocks noGrp="1"/>
          </p:cNvSpPr>
          <p:nvPr>
            <p:ph sz="half" idx="4294967295"/>
          </p:nvPr>
        </p:nvSpPr>
        <p:spPr>
          <a:xfrm>
            <a:off x="5395057" y="3823521"/>
            <a:ext cx="3013075" cy="850900"/>
          </a:xfrm>
        </p:spPr>
        <p:txBody>
          <a:bodyPr/>
          <a:lstStyle/>
          <a:p>
            <a:pPr marL="0" marR="0" lvl="0" indent="0" algn="l" defTabSz="914400" rtl="0" eaLnBrk="1" fontAlgn="auto" latinLnBrk="0" hangingPunct="1">
              <a:spcBef>
                <a:spcPts val="0"/>
              </a:spcBef>
              <a:spcAft>
                <a:spcPts val="0"/>
              </a:spcAft>
              <a:buClrTx/>
              <a:buSzPct val="125000"/>
              <a:buFont typeface="Arial" panose="020B0604020202020204" pitchFamily="34" charset="0"/>
              <a:buNone/>
              <a:tabLst/>
              <a:defRPr/>
            </a:pPr>
            <a:r>
              <a:rPr kumimoji="0" lang="en-US" sz="2800" b="1" i="0" u="none" strike="noStrike" kern="1200" cap="none" spc="0" normalizeH="0" baseline="0" noProof="0" dirty="0">
                <a:ln>
                  <a:noFill/>
                </a:ln>
                <a:solidFill>
                  <a:srgbClr val="0D1D34">
                    <a:lumMod val="75000"/>
                    <a:lumOff val="25000"/>
                  </a:srgbClr>
                </a:solidFill>
                <a:effectLst/>
                <a:uLnTx/>
                <a:uFillTx/>
                <a:latin typeface="Open Sans"/>
                <a:ea typeface="+mn-ea"/>
                <a:cs typeface="Calibri" panose="020F0502020204030204" pitchFamily="34" charset="0"/>
              </a:rPr>
              <a:t>Missy Diehl</a:t>
            </a:r>
          </a:p>
          <a:p>
            <a:pPr marL="0" marR="0" lvl="0" indent="0" algn="l" defTabSz="914400" rtl="0" eaLnBrk="1" fontAlgn="auto" latinLnBrk="0" hangingPunct="1">
              <a:spcBef>
                <a:spcPts val="0"/>
              </a:spcBef>
              <a:spcAft>
                <a:spcPts val="0"/>
              </a:spcAft>
              <a:buClrTx/>
              <a:buSzPct val="125000"/>
              <a:buFont typeface="Arial" panose="020B0604020202020204" pitchFamily="34" charset="0"/>
              <a:buNone/>
              <a:tabLst/>
              <a:defRPr/>
            </a:pPr>
            <a:r>
              <a:rPr kumimoji="0" lang="en-US" b="0" i="0" u="none" strike="noStrike" kern="1200" cap="none" spc="0" normalizeH="0" baseline="0" noProof="0" dirty="0">
                <a:ln>
                  <a:noFill/>
                </a:ln>
                <a:solidFill>
                  <a:schemeClr val="accent4">
                    <a:lumMod val="75000"/>
                  </a:schemeClr>
                </a:solidFill>
                <a:effectLst/>
                <a:uLnTx/>
                <a:uFillTx/>
                <a:latin typeface="Open Sans"/>
                <a:ea typeface="+mn-ea"/>
                <a:cs typeface="Calibri" panose="020F0502020204030204" pitchFamily="34" charset="0"/>
              </a:rPr>
              <a:t>VRTAC-QM</a:t>
            </a:r>
          </a:p>
        </p:txBody>
      </p:sp>
      <p:pic>
        <p:nvPicPr>
          <p:cNvPr id="3" name="Picture 2">
            <a:extLst>
              <a:ext uri="{FF2B5EF4-FFF2-40B4-BE49-F238E27FC236}">
                <a16:creationId xmlns:a16="http://schemas.microsoft.com/office/drawing/2014/main" id="{55D4221C-6E88-B3BA-A50F-5078DAABAB72}"/>
              </a:ext>
              <a:ext uri="{C183D7F6-B498-43B3-948B-1728B52AA6E4}">
                <adec:decorative xmlns:adec="http://schemas.microsoft.com/office/drawing/2017/decorative" val="1"/>
              </a:ext>
            </a:extLst>
          </p:cNvPr>
          <p:cNvPicPr>
            <a:picLocks noChangeAspect="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712140" y="2368065"/>
            <a:ext cx="1747973" cy="2460634"/>
          </a:xfrm>
          <a:prstGeom prst="rect">
            <a:avLst/>
          </a:prstGeom>
        </p:spPr>
      </p:pic>
      <p:cxnSp>
        <p:nvCxnSpPr>
          <p:cNvPr id="4" name="Straight Connector 3">
            <a:extLst>
              <a:ext uri="{FF2B5EF4-FFF2-40B4-BE49-F238E27FC236}">
                <a16:creationId xmlns:a16="http://schemas.microsoft.com/office/drawing/2014/main" id="{C32F38FD-4731-8268-D4AE-009C1C47F986}"/>
              </a:ext>
              <a:ext uri="{C183D7F6-B498-43B3-948B-1728B52AA6E4}">
                <adec:decorative xmlns:adec="http://schemas.microsoft.com/office/drawing/2017/decorative" val="1"/>
              </a:ext>
            </a:extLst>
          </p:cNvPr>
          <p:cNvCxnSpPr>
            <a:cxnSpLocks/>
          </p:cNvCxnSpPr>
          <p:nvPr/>
        </p:nvCxnSpPr>
        <p:spPr>
          <a:xfrm>
            <a:off x="5516141" y="2133926"/>
            <a:ext cx="3999244"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2354C99-DAC5-C653-A042-963C72DA55DF}"/>
              </a:ext>
              <a:ext uri="{C183D7F6-B498-43B3-948B-1728B52AA6E4}">
                <adec:decorative xmlns:adec="http://schemas.microsoft.com/office/drawing/2017/decorative" val="1"/>
              </a:ext>
            </a:extLst>
          </p:cNvPr>
          <p:cNvCxnSpPr>
            <a:cxnSpLocks/>
          </p:cNvCxnSpPr>
          <p:nvPr/>
        </p:nvCxnSpPr>
        <p:spPr>
          <a:xfrm>
            <a:off x="5516141" y="3543956"/>
            <a:ext cx="3999244"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AF2E1FF-B527-A90D-B192-CC74AD83BCCC}"/>
              </a:ext>
              <a:ext uri="{C183D7F6-B498-43B3-948B-1728B52AA6E4}">
                <adec:decorative xmlns:adec="http://schemas.microsoft.com/office/drawing/2017/decorative" val="1"/>
              </a:ext>
            </a:extLst>
          </p:cNvPr>
          <p:cNvCxnSpPr>
            <a:cxnSpLocks/>
          </p:cNvCxnSpPr>
          <p:nvPr/>
        </p:nvCxnSpPr>
        <p:spPr>
          <a:xfrm>
            <a:off x="5516141" y="4953986"/>
            <a:ext cx="3999244"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Content Placeholder 22">
            <a:extLst>
              <a:ext uri="{FF2B5EF4-FFF2-40B4-BE49-F238E27FC236}">
                <a16:creationId xmlns:a16="http://schemas.microsoft.com/office/drawing/2014/main" id="{022A29F8-2979-8E3B-B54D-D415CA0CB933}"/>
              </a:ext>
            </a:extLst>
          </p:cNvPr>
          <p:cNvSpPr txBox="1">
            <a:spLocks/>
          </p:cNvSpPr>
          <p:nvPr/>
        </p:nvSpPr>
        <p:spPr>
          <a:xfrm>
            <a:off x="5446033" y="5233551"/>
            <a:ext cx="3786650" cy="850900"/>
          </a:xfrm>
          <a:prstGeom prst="rect">
            <a:avLst/>
          </a:prstGeom>
        </p:spPr>
        <p:txBody>
          <a:bodyPr vert="horz" lIns="91440" tIns="45720" rIns="91440" bIns="45720" rtlCol="0">
            <a:noAutofit/>
          </a:bodyPr>
          <a:lstStyle>
            <a:lvl1pPr marL="347472" indent="-347472" algn="l" defTabSz="914400" rtl="0" eaLnBrk="1" latinLnBrk="0" hangingPunct="1">
              <a:lnSpc>
                <a:spcPct val="105000"/>
              </a:lnSpc>
              <a:spcBef>
                <a:spcPts val="1000"/>
              </a:spcBef>
              <a:buSzPct val="125000"/>
              <a:buFont typeface="Arial" panose="020B0604020202020204" pitchFamily="34" charset="0"/>
              <a:buChar char="•"/>
              <a:defRPr sz="2400" b="0" kern="1200">
                <a:solidFill>
                  <a:schemeClr val="tx1"/>
                </a:solidFill>
                <a:latin typeface="+mn-lt"/>
                <a:ea typeface="+mn-ea"/>
                <a:cs typeface="+mn-cs"/>
              </a:defRPr>
            </a:lvl1pPr>
            <a:lvl2pPr marL="731520" indent="-347472" algn="l" defTabSz="914400" rtl="0" eaLnBrk="1" latinLnBrk="0" hangingPunct="1">
              <a:lnSpc>
                <a:spcPct val="105000"/>
              </a:lnSpc>
              <a:spcBef>
                <a:spcPts val="1000"/>
              </a:spcBef>
              <a:buSzPct val="80000"/>
              <a:buFont typeface="Courier New" panose="02070309020205020404" pitchFamily="49" charset="0"/>
              <a:buChar char="o"/>
              <a:defRPr sz="2200" kern="1200">
                <a:solidFill>
                  <a:schemeClr val="tx1"/>
                </a:solidFill>
                <a:latin typeface="+mn-lt"/>
                <a:ea typeface="+mn-ea"/>
                <a:cs typeface="+mn-cs"/>
              </a:defRPr>
            </a:lvl2pPr>
            <a:lvl3pPr marL="1097280" indent="-347472" algn="l" defTabSz="914400" rtl="0" eaLnBrk="1" latinLnBrk="0" hangingPunct="1">
              <a:lnSpc>
                <a:spcPct val="105000"/>
              </a:lnSpc>
              <a:spcBef>
                <a:spcPts val="1000"/>
              </a:spcBef>
              <a:buSzPct val="80000"/>
              <a:buFont typeface="Wingdings" panose="05000000000000000000" pitchFamily="2" charset="2"/>
              <a:buChar char="§"/>
              <a:defRPr sz="2000" kern="1200">
                <a:solidFill>
                  <a:schemeClr val="tx1"/>
                </a:solidFill>
                <a:latin typeface="+mn-lt"/>
                <a:ea typeface="+mn-ea"/>
                <a:cs typeface="+mn-cs"/>
              </a:defRPr>
            </a:lvl3pPr>
            <a:lvl4pPr marL="1463040" indent="-347472" algn="l" defTabSz="914400" rtl="0" eaLnBrk="1" latinLnBrk="0" hangingPunct="1">
              <a:lnSpc>
                <a:spcPct val="105000"/>
              </a:lnSpc>
              <a:spcBef>
                <a:spcPts val="1000"/>
              </a:spcBef>
              <a:buSzPct val="100000"/>
              <a:buFont typeface="Arial" panose="020B0604020202020204" pitchFamily="34" charset="0"/>
              <a:buChar char="•"/>
              <a:defRPr sz="1800" kern="1200">
                <a:solidFill>
                  <a:schemeClr val="tx1"/>
                </a:solidFill>
                <a:latin typeface="+mn-lt"/>
                <a:ea typeface="+mn-ea"/>
                <a:cs typeface="+mn-cs"/>
              </a:defRPr>
            </a:lvl4pPr>
            <a:lvl5pPr marL="1828800" indent="-347472" algn="l" defTabSz="914400" rtl="0" eaLnBrk="1" latinLnBrk="0" hangingPunct="1">
              <a:lnSpc>
                <a:spcPct val="105000"/>
              </a:lnSpc>
              <a:spcBef>
                <a:spcPts val="1000"/>
              </a:spcBef>
              <a:buSzPct val="70000"/>
              <a:buFont typeface="Courier New" panose="02070309020205020404" pitchFamily="49"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defRPr/>
            </a:pPr>
            <a:r>
              <a:rPr lang="en-US" sz="2800" b="1" dirty="0">
                <a:solidFill>
                  <a:srgbClr val="0D1D34">
                    <a:lumMod val="75000"/>
                    <a:lumOff val="25000"/>
                  </a:srgbClr>
                </a:solidFill>
                <a:latin typeface="Open Sans"/>
                <a:cs typeface="Calibri" panose="020F0502020204030204" pitchFamily="34" charset="0"/>
              </a:rPr>
              <a:t>Damian </a:t>
            </a:r>
            <a:r>
              <a:rPr lang="en-US" sz="2800" b="1" dirty="0" err="1">
                <a:solidFill>
                  <a:srgbClr val="0D1D34">
                    <a:lumMod val="75000"/>
                    <a:lumOff val="25000"/>
                  </a:srgbClr>
                </a:solidFill>
                <a:latin typeface="Open Sans"/>
                <a:cs typeface="Calibri" panose="020F0502020204030204" pitchFamily="34" charset="0"/>
              </a:rPr>
              <a:t>Schlinger</a:t>
            </a:r>
            <a:endParaRPr lang="en-US" sz="2800" b="1" dirty="0">
              <a:solidFill>
                <a:srgbClr val="0D1D34">
                  <a:lumMod val="75000"/>
                  <a:lumOff val="25000"/>
                </a:srgbClr>
              </a:solidFill>
              <a:latin typeface="Open Sans"/>
              <a:cs typeface="Calibri" panose="020F0502020204030204" pitchFamily="34" charset="0"/>
            </a:endParaRPr>
          </a:p>
          <a:p>
            <a:pPr marL="0" indent="0">
              <a:spcBef>
                <a:spcPts val="0"/>
              </a:spcBef>
              <a:buFont typeface="Arial" panose="020B0604020202020204" pitchFamily="34" charset="0"/>
              <a:buNone/>
              <a:defRPr/>
            </a:pPr>
            <a:r>
              <a:rPr lang="en-US" dirty="0">
                <a:solidFill>
                  <a:schemeClr val="accent4">
                    <a:lumMod val="75000"/>
                  </a:schemeClr>
                </a:solidFill>
                <a:latin typeface="Open Sans"/>
                <a:cs typeface="Calibri" panose="020F0502020204030204" pitchFamily="34" charset="0"/>
              </a:rPr>
              <a:t>North Dakota VR</a:t>
            </a:r>
          </a:p>
        </p:txBody>
      </p:sp>
    </p:spTree>
    <p:custDataLst>
      <p:tags r:id="rId1"/>
    </p:custDataLst>
    <p:extLst>
      <p:ext uri="{BB962C8B-B14F-4D97-AF65-F5344CB8AC3E}">
        <p14:creationId xmlns:p14="http://schemas.microsoft.com/office/powerpoint/2010/main" val="2999356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4376387-BF9B-94B8-72EA-901E07DD8D1C}"/>
              </a:ext>
            </a:extLst>
          </p:cNvPr>
          <p:cNvSpPr>
            <a:spLocks noGrp="1"/>
          </p:cNvSpPr>
          <p:nvPr>
            <p:ph type="title"/>
          </p:nvPr>
        </p:nvSpPr>
        <p:spPr/>
        <p:txBody>
          <a:bodyPr anchor="t">
            <a:noAutofit/>
          </a:bodyPr>
          <a:lstStyle/>
          <a:p>
            <a:r>
              <a:rPr lang="en-US" b="1"/>
              <a:t>Link Forecasting to Decision Making </a:t>
            </a:r>
            <a:r>
              <a:rPr lang="en-US" sz="1800" b="0" dirty="0"/>
              <a:t>(2)</a:t>
            </a:r>
            <a:endParaRPr lang="en-US" sz="1400" b="0" dirty="0"/>
          </a:p>
        </p:txBody>
      </p:sp>
      <p:sp>
        <p:nvSpPr>
          <p:cNvPr id="2" name="Content Placeholder 1">
            <a:extLst>
              <a:ext uri="{FF2B5EF4-FFF2-40B4-BE49-F238E27FC236}">
                <a16:creationId xmlns:a16="http://schemas.microsoft.com/office/drawing/2014/main" id="{F9581D3D-9D83-E71C-8275-9323E0F74BF3}"/>
              </a:ext>
            </a:extLst>
          </p:cNvPr>
          <p:cNvSpPr>
            <a:spLocks noGrp="1"/>
          </p:cNvSpPr>
          <p:nvPr>
            <p:ph sz="half" idx="1"/>
          </p:nvPr>
        </p:nvSpPr>
        <p:spPr>
          <a:xfrm>
            <a:off x="835215" y="1328928"/>
            <a:ext cx="10757328" cy="2289468"/>
          </a:xfrm>
        </p:spPr>
        <p:txBody>
          <a:bodyPr/>
          <a:lstStyle/>
          <a:p>
            <a:r>
              <a:rPr lang="en-US" dirty="0"/>
              <a:t>To maximize the leadership team’s interest in the forecast, emphasize:</a:t>
            </a:r>
          </a:p>
          <a:p>
            <a:pPr lvl="1"/>
            <a:r>
              <a:rPr lang="en-US" dirty="0"/>
              <a:t>the importance of the forecast as a key factor in the agency’s decision-making processes.</a:t>
            </a:r>
          </a:p>
          <a:p>
            <a:pPr lvl="1"/>
            <a:r>
              <a:rPr lang="en-US" dirty="0"/>
              <a:t>financially sustainable decisions.</a:t>
            </a:r>
          </a:p>
        </p:txBody>
      </p:sp>
      <p:sp>
        <p:nvSpPr>
          <p:cNvPr id="11" name="TextBox 10">
            <a:extLst>
              <a:ext uri="{FF2B5EF4-FFF2-40B4-BE49-F238E27FC236}">
                <a16:creationId xmlns:a16="http://schemas.microsoft.com/office/drawing/2014/main" id="{3BBD7B10-9FCC-6E11-8A2F-17B175EF287C}"/>
              </a:ext>
            </a:extLst>
          </p:cNvPr>
          <p:cNvSpPr txBox="1"/>
          <p:nvPr/>
        </p:nvSpPr>
        <p:spPr>
          <a:xfrm>
            <a:off x="835215" y="3429000"/>
            <a:ext cx="6094378" cy="869854"/>
          </a:xfrm>
          <a:prstGeom prst="rect">
            <a:avLst/>
          </a:prstGeom>
          <a:noFill/>
        </p:spPr>
        <p:txBody>
          <a:bodyPr wrap="square">
            <a:spAutoFit/>
          </a:bodyPr>
          <a:lstStyle/>
          <a:p>
            <a:pPr marL="347472" marR="0" lvl="0" indent="-347472" algn="l" defTabSz="914400" rtl="0" eaLnBrk="1" fontAlgn="auto" latinLnBrk="0" hangingPunct="1">
              <a:lnSpc>
                <a:spcPct val="108000"/>
              </a:lnSpc>
              <a:spcBef>
                <a:spcPts val="1200"/>
              </a:spcBef>
              <a:spcAft>
                <a:spcPts val="0"/>
              </a:spcAft>
              <a:buClr>
                <a:srgbClr val="68A19B"/>
              </a:buClr>
              <a:buSzPct val="125000"/>
              <a:buFont typeface="Arial" panose="020B0604020202020204" pitchFamily="34" charset="0"/>
              <a:buChar char="•"/>
              <a:tabLst/>
              <a:defRPr/>
            </a:pPr>
            <a:r>
              <a:rPr kumimoji="0" lang="en-US" sz="2400" b="0" i="0" u="none" strike="noStrike" kern="1200" cap="none" spc="0" normalizeH="0" baseline="0" noProof="0" dirty="0">
                <a:ln>
                  <a:noFill/>
                </a:ln>
                <a:solidFill>
                  <a:srgbClr val="0D1D34"/>
                </a:solidFill>
                <a:effectLst/>
                <a:uLnTx/>
                <a:uFillTx/>
                <a:latin typeface="Open Sans"/>
                <a:ea typeface="+mn-ea"/>
                <a:cs typeface="+mn-cs"/>
              </a:rPr>
              <a:t>Establish policies, procedures, and internal controls for fiscal forecasting.</a:t>
            </a:r>
          </a:p>
        </p:txBody>
      </p:sp>
      <p:pic>
        <p:nvPicPr>
          <p:cNvPr id="6" name="Picture 5">
            <a:extLst>
              <a:ext uri="{FF2B5EF4-FFF2-40B4-BE49-F238E27FC236}">
                <a16:creationId xmlns:a16="http://schemas.microsoft.com/office/drawing/2014/main" id="{5531DC5B-1FD9-F737-C78B-4AFA0C078A1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8460" y="4392661"/>
            <a:ext cx="2191133" cy="2191133"/>
          </a:xfrm>
          <a:prstGeom prst="rect">
            <a:avLst/>
          </a:prstGeom>
        </p:spPr>
      </p:pic>
      <p:sp>
        <p:nvSpPr>
          <p:cNvPr id="3" name="TextBox 2">
            <a:extLst>
              <a:ext uri="{FF2B5EF4-FFF2-40B4-BE49-F238E27FC236}">
                <a16:creationId xmlns:a16="http://schemas.microsoft.com/office/drawing/2014/main" id="{D51E678A-8F0F-4012-006B-390A88C6EC06}"/>
              </a:ext>
            </a:extLst>
          </p:cNvPr>
          <p:cNvSpPr txBox="1"/>
          <p:nvPr/>
        </p:nvSpPr>
        <p:spPr>
          <a:xfrm>
            <a:off x="7122798" y="4581563"/>
            <a:ext cx="6094378" cy="523220"/>
          </a:xfrm>
          <a:prstGeom prst="rect">
            <a:avLst/>
          </a:prstGeom>
          <a:noFill/>
        </p:spPr>
        <p:txBody>
          <a:bodyPr wrap="square">
            <a:spAutoFit/>
          </a:bodyPr>
          <a:lstStyle/>
          <a:p>
            <a:pPr marL="0" indent="0">
              <a:buNone/>
            </a:pPr>
            <a:r>
              <a:rPr lang="en-US" sz="2800" b="1" dirty="0">
                <a:solidFill>
                  <a:srgbClr val="4C7A76"/>
                </a:solidFill>
              </a:rPr>
              <a:t>Examples</a:t>
            </a:r>
            <a:r>
              <a:rPr lang="en-US" sz="2400" b="1" dirty="0">
                <a:solidFill>
                  <a:srgbClr val="4C7A76"/>
                </a:solidFill>
              </a:rPr>
              <a:t>: </a:t>
            </a:r>
          </a:p>
        </p:txBody>
      </p:sp>
      <p:sp>
        <p:nvSpPr>
          <p:cNvPr id="4" name="Content Placeholder 1">
            <a:extLst>
              <a:ext uri="{FF2B5EF4-FFF2-40B4-BE49-F238E27FC236}">
                <a16:creationId xmlns:a16="http://schemas.microsoft.com/office/drawing/2014/main" id="{75C634B4-8696-E639-3070-3B1AD889EBBA}"/>
              </a:ext>
            </a:extLst>
          </p:cNvPr>
          <p:cNvSpPr txBox="1">
            <a:spLocks/>
          </p:cNvSpPr>
          <p:nvPr/>
        </p:nvSpPr>
        <p:spPr>
          <a:xfrm>
            <a:off x="7122798" y="5128661"/>
            <a:ext cx="5963920" cy="1516275"/>
          </a:xfrm>
          <a:prstGeom prst="rect">
            <a:avLst/>
          </a:prstGeom>
        </p:spPr>
        <p:txBody>
          <a:bodyPr/>
          <a:lstStyle>
            <a:lvl1pPr marL="347472" indent="-347472" algn="l" defTabSz="914400" rtl="0" eaLnBrk="1" latinLnBrk="0" hangingPunct="1">
              <a:lnSpc>
                <a:spcPct val="105000"/>
              </a:lnSpc>
              <a:spcBef>
                <a:spcPts val="1000"/>
              </a:spcBef>
              <a:buSzPct val="125000"/>
              <a:buFont typeface="Arial" panose="020B0604020202020204" pitchFamily="34" charset="0"/>
              <a:buChar char="•"/>
              <a:defRPr sz="2400" b="0" kern="1200">
                <a:solidFill>
                  <a:schemeClr val="tx1"/>
                </a:solidFill>
                <a:latin typeface="+mn-lt"/>
                <a:ea typeface="+mn-ea"/>
                <a:cs typeface="+mn-cs"/>
              </a:defRPr>
            </a:lvl1pPr>
            <a:lvl2pPr marL="731520" indent="-347472" algn="l" defTabSz="914400" rtl="0" eaLnBrk="1" latinLnBrk="0" hangingPunct="1">
              <a:lnSpc>
                <a:spcPct val="105000"/>
              </a:lnSpc>
              <a:spcBef>
                <a:spcPts val="1000"/>
              </a:spcBef>
              <a:buSzPct val="80000"/>
              <a:buFont typeface="Courier New" panose="02070309020205020404" pitchFamily="49" charset="0"/>
              <a:buChar char="o"/>
              <a:defRPr sz="2200" kern="1200">
                <a:solidFill>
                  <a:schemeClr val="tx1"/>
                </a:solidFill>
                <a:latin typeface="+mn-lt"/>
                <a:ea typeface="+mn-ea"/>
                <a:cs typeface="+mn-cs"/>
              </a:defRPr>
            </a:lvl2pPr>
            <a:lvl3pPr marL="1097280" indent="-347472" algn="l" defTabSz="914400" rtl="0" eaLnBrk="1" latinLnBrk="0" hangingPunct="1">
              <a:lnSpc>
                <a:spcPct val="105000"/>
              </a:lnSpc>
              <a:spcBef>
                <a:spcPts val="1000"/>
              </a:spcBef>
              <a:buSzPct val="80000"/>
              <a:buFont typeface="Wingdings" panose="05000000000000000000" pitchFamily="2" charset="2"/>
              <a:buChar char="§"/>
              <a:defRPr sz="2000" kern="1200">
                <a:solidFill>
                  <a:schemeClr val="tx1"/>
                </a:solidFill>
                <a:latin typeface="+mn-lt"/>
                <a:ea typeface="+mn-ea"/>
                <a:cs typeface="+mn-cs"/>
              </a:defRPr>
            </a:lvl3pPr>
            <a:lvl4pPr marL="1463040" indent="-347472" algn="l" defTabSz="914400" rtl="0" eaLnBrk="1" latinLnBrk="0" hangingPunct="1">
              <a:lnSpc>
                <a:spcPct val="105000"/>
              </a:lnSpc>
              <a:spcBef>
                <a:spcPts val="1000"/>
              </a:spcBef>
              <a:buSzPct val="100000"/>
              <a:buFont typeface="Arial" panose="020B0604020202020204" pitchFamily="34" charset="0"/>
              <a:buChar char="•"/>
              <a:defRPr sz="1800" kern="1200">
                <a:solidFill>
                  <a:schemeClr val="tx1"/>
                </a:solidFill>
                <a:latin typeface="+mn-lt"/>
                <a:ea typeface="+mn-ea"/>
                <a:cs typeface="+mn-cs"/>
              </a:defRPr>
            </a:lvl4pPr>
            <a:lvl5pPr marL="1828800" indent="-347472" algn="l" defTabSz="914400" rtl="0" eaLnBrk="1" latinLnBrk="0" hangingPunct="1">
              <a:lnSpc>
                <a:spcPct val="105000"/>
              </a:lnSpc>
              <a:spcBef>
                <a:spcPts val="1000"/>
              </a:spcBef>
              <a:buSzPct val="70000"/>
              <a:buFont typeface="Courier New" panose="02070309020205020404" pitchFamily="49"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000" dirty="0"/>
              <a:t>Match</a:t>
            </a:r>
          </a:p>
          <a:p>
            <a:pPr>
              <a:spcBef>
                <a:spcPts val="0"/>
              </a:spcBef>
            </a:pPr>
            <a:r>
              <a:rPr lang="en-US" sz="2000" dirty="0"/>
              <a:t>Pre-employment transition services</a:t>
            </a:r>
          </a:p>
          <a:p>
            <a:pPr>
              <a:spcBef>
                <a:spcPts val="0"/>
              </a:spcBef>
            </a:pPr>
            <a:r>
              <a:rPr lang="en-US" sz="2000" dirty="0"/>
              <a:t>Reallotment</a:t>
            </a:r>
          </a:p>
          <a:p>
            <a:pPr>
              <a:spcBef>
                <a:spcPts val="0"/>
              </a:spcBef>
            </a:pPr>
            <a:endParaRPr lang="en-US" sz="2000" dirty="0"/>
          </a:p>
        </p:txBody>
      </p:sp>
    </p:spTree>
    <p:custDataLst>
      <p:tags r:id="rId1"/>
    </p:custDataLst>
    <p:extLst>
      <p:ext uri="{BB962C8B-B14F-4D97-AF65-F5344CB8AC3E}">
        <p14:creationId xmlns:p14="http://schemas.microsoft.com/office/powerpoint/2010/main" val="2030375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8"/>
          <p:cNvSpPr txBox="1">
            <a:spLocks noGrp="1"/>
          </p:cNvSpPr>
          <p:nvPr>
            <p:ph type="title"/>
          </p:nvPr>
        </p:nvSpPr>
        <p:spPr>
          <a:xfrm>
            <a:off x="1175083" y="2391965"/>
            <a:ext cx="9841831" cy="2292096"/>
          </a:xfrm>
          <a:prstGeom prst="rect">
            <a:avLst/>
          </a:prstGeom>
        </p:spPr>
        <p:txBody>
          <a:bodyPr spcFirstLastPara="1" vert="horz" wrap="square" lIns="121900" tIns="121900" rIns="121900" bIns="121900" rtlCol="0" anchor="b" anchorCtr="0">
            <a:normAutofit fontScale="90000"/>
          </a:bodyPr>
          <a:lstStyle/>
          <a:p>
            <a:pPr algn="ctr">
              <a:lnSpc>
                <a:spcPts val="7400"/>
              </a:lnSpc>
            </a:pPr>
            <a:r>
              <a:rPr lang="en-US" b="1"/>
              <a:t>Pre-Employment Transition Service Forecasting</a:t>
            </a:r>
            <a:endParaRPr lang="en-US" sz="6000" b="1">
              <a:solidFill>
                <a:schemeClr val="bg1"/>
              </a:solidFill>
            </a:endParaRPr>
          </a:p>
        </p:txBody>
      </p:sp>
      <p:pic>
        <p:nvPicPr>
          <p:cNvPr id="6" name="Picture 5">
            <a:extLst>
              <a:ext uri="{FF2B5EF4-FFF2-40B4-BE49-F238E27FC236}">
                <a16:creationId xmlns:a16="http://schemas.microsoft.com/office/drawing/2014/main" id="{25C5E58A-BC3B-2B15-05EA-A4597F005A3B}"/>
              </a:ext>
              <a:ext uri="{C183D7F6-B498-43B3-948B-1728B52AA6E4}">
                <adec:decorative xmlns:adec="http://schemas.microsoft.com/office/drawing/2017/decorative" val="1"/>
              </a:ext>
            </a:extLst>
          </p:cNvPr>
          <p:cNvPicPr>
            <a:picLocks noChangeAspect="1"/>
          </p:cNvPicPr>
          <p:nvPr/>
        </p:nvPicPr>
        <p:blipFill>
          <a:blip r:embed="rId4">
            <a:alphaModFix/>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546960" y="867007"/>
            <a:ext cx="1098079" cy="1772008"/>
          </a:xfrm>
          <a:prstGeom prst="rect">
            <a:avLst/>
          </a:prstGeom>
        </p:spPr>
      </p:pic>
    </p:spTree>
    <p:custDataLst>
      <p:tags r:id="rId1"/>
    </p:custDataLst>
    <p:extLst>
      <p:ext uri="{BB962C8B-B14F-4D97-AF65-F5344CB8AC3E}">
        <p14:creationId xmlns:p14="http://schemas.microsoft.com/office/powerpoint/2010/main" val="3581745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8" name="Rectangle 7">
            <a:extLst>
              <a:ext uri="{FF2B5EF4-FFF2-40B4-BE49-F238E27FC236}">
                <a16:creationId xmlns:a16="http://schemas.microsoft.com/office/drawing/2014/main" id="{70CD2978-57CA-92F0-A0CA-855FEF3BF4F2}"/>
              </a:ext>
              <a:ext uri="{C183D7F6-B498-43B3-948B-1728B52AA6E4}">
                <adec:decorative xmlns:adec="http://schemas.microsoft.com/office/drawing/2017/decorative" val="1"/>
              </a:ext>
            </a:extLst>
          </p:cNvPr>
          <p:cNvSpPr/>
          <p:nvPr/>
        </p:nvSpPr>
        <p:spPr bwMode="auto">
          <a:xfrm>
            <a:off x="6725056" y="2033080"/>
            <a:ext cx="4387175" cy="3900791"/>
          </a:xfrm>
          <a:prstGeom prst="rect">
            <a:avLst/>
          </a:prstGeom>
          <a:solidFill>
            <a:schemeClr val="accent3">
              <a:lumMod val="20000"/>
              <a:lumOff val="8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sp>
        <p:nvSpPr>
          <p:cNvPr id="3" name="Rectangle 2">
            <a:extLst>
              <a:ext uri="{FF2B5EF4-FFF2-40B4-BE49-F238E27FC236}">
                <a16:creationId xmlns:a16="http://schemas.microsoft.com/office/drawing/2014/main" id="{DCF0C27C-8762-22D4-E5E9-FADF9ACA34EE}"/>
              </a:ext>
              <a:ext uri="{C183D7F6-B498-43B3-948B-1728B52AA6E4}">
                <adec:decorative xmlns:adec="http://schemas.microsoft.com/office/drawing/2017/decorative" val="1"/>
              </a:ext>
            </a:extLst>
          </p:cNvPr>
          <p:cNvSpPr/>
          <p:nvPr/>
        </p:nvSpPr>
        <p:spPr bwMode="auto">
          <a:xfrm>
            <a:off x="1079769" y="2033081"/>
            <a:ext cx="4387176" cy="3900791"/>
          </a:xfrm>
          <a:prstGeom prst="rect">
            <a:avLst/>
          </a:prstGeom>
          <a:solidFill>
            <a:schemeClr val="accent4">
              <a:lumMod val="20000"/>
              <a:lumOff val="8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sp>
        <p:nvSpPr>
          <p:cNvPr id="16" name="Google Shape;153;p28">
            <a:extLst>
              <a:ext uri="{FF2B5EF4-FFF2-40B4-BE49-F238E27FC236}">
                <a16:creationId xmlns:a16="http://schemas.microsoft.com/office/drawing/2014/main" id="{82BBB1DB-53A4-6CB3-D43B-1250AE100AE1}"/>
              </a:ext>
            </a:extLst>
          </p:cNvPr>
          <p:cNvSpPr txBox="1">
            <a:spLocks noGrp="1"/>
          </p:cNvSpPr>
          <p:nvPr>
            <p:ph type="title"/>
          </p:nvPr>
        </p:nvSpPr>
        <p:spPr>
          <a:xfrm>
            <a:off x="0" y="122569"/>
            <a:ext cx="12192000" cy="898835"/>
          </a:xfrm>
          <a:prstGeom prst="rect">
            <a:avLst/>
          </a:prstGeom>
        </p:spPr>
        <p:txBody>
          <a:bodyPr spcFirstLastPara="1" vert="horz" wrap="square" lIns="121900" tIns="121900" rIns="121900" bIns="121900" rtlCol="0" anchor="t" anchorCtr="0">
            <a:noAutofit/>
          </a:bodyPr>
          <a:lstStyle/>
          <a:p>
            <a:pPr algn="ctr">
              <a:lnSpc>
                <a:spcPts val="7400"/>
              </a:lnSpc>
            </a:pPr>
            <a:r>
              <a:rPr lang="en-US" sz="3200" b="1"/>
              <a:t>Pre-Employment Transition Service Forecasting</a:t>
            </a:r>
            <a:r>
              <a:rPr kumimoji="0" lang="en-US" sz="1400" b="1" i="0" u="none" strike="noStrike" kern="1200" cap="none" spc="0" normalizeH="0" baseline="0" noProof="0">
                <a:ln>
                  <a:noFill/>
                </a:ln>
                <a:solidFill>
                  <a:srgbClr val="0D1D34"/>
                </a:solidFill>
                <a:effectLst/>
                <a:uLnTx/>
                <a:uFillTx/>
                <a:latin typeface="Open Sans"/>
                <a:ea typeface="+mj-ea"/>
                <a:cs typeface="+mj-cs"/>
              </a:rPr>
              <a:t> </a:t>
            </a:r>
            <a:r>
              <a:rPr kumimoji="0" lang="en-US" sz="1800" b="0" i="0" u="none" strike="noStrike" kern="1200" cap="none" spc="0" normalizeH="0" baseline="0" noProof="0" dirty="0">
                <a:ln>
                  <a:noFill/>
                </a:ln>
                <a:solidFill>
                  <a:srgbClr val="0D1D34"/>
                </a:solidFill>
                <a:effectLst/>
                <a:uLnTx/>
                <a:uFillTx/>
                <a:latin typeface="Open Sans"/>
                <a:ea typeface="+mj-ea"/>
                <a:cs typeface="+mj-cs"/>
              </a:rPr>
              <a:t>(2)</a:t>
            </a:r>
            <a:endParaRPr lang="en-US" sz="4800" b="0" dirty="0">
              <a:solidFill>
                <a:schemeClr val="bg1"/>
              </a:solidFill>
            </a:endParaRPr>
          </a:p>
        </p:txBody>
      </p:sp>
      <p:sp>
        <p:nvSpPr>
          <p:cNvPr id="19" name="Content Placeholder 1">
            <a:extLst>
              <a:ext uri="{FF2B5EF4-FFF2-40B4-BE49-F238E27FC236}">
                <a16:creationId xmlns:a16="http://schemas.microsoft.com/office/drawing/2014/main" id="{4AB2B18E-3A71-FC44-114F-1BB5FBEBEE7B}"/>
              </a:ext>
            </a:extLst>
          </p:cNvPr>
          <p:cNvSpPr txBox="1">
            <a:spLocks/>
          </p:cNvSpPr>
          <p:nvPr/>
        </p:nvSpPr>
        <p:spPr>
          <a:xfrm>
            <a:off x="0" y="1156982"/>
            <a:ext cx="12192000" cy="567672"/>
          </a:xfrm>
          <a:prstGeom prst="rect">
            <a:avLst/>
          </a:prstGeom>
        </p:spPr>
        <p:txBody>
          <a:bodyPr vert="horz" lIns="91440" tIns="45720" rIns="91440" bIns="45720" rtlCol="0">
            <a:normAutofit/>
          </a:bodyPr>
          <a:lstStyle>
            <a:lvl1pPr marL="347472" indent="-347472" algn="l" defTabSz="914400" rtl="0" eaLnBrk="1" latinLnBrk="0" hangingPunct="1">
              <a:lnSpc>
                <a:spcPct val="108000"/>
              </a:lnSpc>
              <a:spcBef>
                <a:spcPts val="1200"/>
              </a:spcBef>
              <a:buClr>
                <a:schemeClr val="tx1">
                  <a:lumMod val="75000"/>
                  <a:lumOff val="25000"/>
                </a:schemeClr>
              </a:buClr>
              <a:buSzPct val="125000"/>
              <a:buFont typeface="Arial" panose="020B0604020202020204" pitchFamily="34" charset="0"/>
              <a:buChar char="•"/>
              <a:defRPr sz="2400" b="0" kern="1200">
                <a:solidFill>
                  <a:schemeClr val="tx1"/>
                </a:solidFill>
                <a:latin typeface="+mn-lt"/>
                <a:ea typeface="+mn-ea"/>
                <a:cs typeface="+mn-cs"/>
              </a:defRPr>
            </a:lvl1pPr>
            <a:lvl2pPr marL="731520" indent="-347472" algn="l" defTabSz="914400" rtl="0" eaLnBrk="1" latinLnBrk="0" hangingPunct="1">
              <a:lnSpc>
                <a:spcPct val="108000"/>
              </a:lnSpc>
              <a:spcBef>
                <a:spcPts val="1200"/>
              </a:spcBef>
              <a:buClr>
                <a:schemeClr val="tx1">
                  <a:lumMod val="75000"/>
                  <a:lumOff val="25000"/>
                </a:schemeClr>
              </a:buClr>
              <a:buSzPct val="80000"/>
              <a:buFont typeface="Courier New" panose="02070309020205020404" pitchFamily="49" charset="0"/>
              <a:buChar char="o"/>
              <a:defRPr sz="2200" kern="1200">
                <a:solidFill>
                  <a:schemeClr val="tx1"/>
                </a:solidFill>
                <a:latin typeface="+mn-lt"/>
                <a:ea typeface="+mn-ea"/>
                <a:cs typeface="+mn-cs"/>
              </a:defRPr>
            </a:lvl2pPr>
            <a:lvl3pPr marL="1097280" indent="-347472" algn="l" defTabSz="914400" rtl="0" eaLnBrk="1" latinLnBrk="0" hangingPunct="1">
              <a:lnSpc>
                <a:spcPct val="108000"/>
              </a:lnSpc>
              <a:spcBef>
                <a:spcPts val="1200"/>
              </a:spcBef>
              <a:buClr>
                <a:schemeClr val="tx1">
                  <a:lumMod val="75000"/>
                  <a:lumOff val="25000"/>
                </a:schemeClr>
              </a:buClr>
              <a:buSzPct val="80000"/>
              <a:buFont typeface="Wingdings" panose="05000000000000000000" pitchFamily="2" charset="2"/>
              <a:buChar char="§"/>
              <a:defRPr sz="2000" kern="1200">
                <a:solidFill>
                  <a:schemeClr val="tx1"/>
                </a:solidFill>
                <a:latin typeface="+mn-lt"/>
                <a:ea typeface="+mn-ea"/>
                <a:cs typeface="+mn-cs"/>
              </a:defRPr>
            </a:lvl3pPr>
            <a:lvl4pPr marL="1463040" indent="-347472" algn="l" defTabSz="914400" rtl="0" eaLnBrk="1" latinLnBrk="0" hangingPunct="1">
              <a:lnSpc>
                <a:spcPct val="108000"/>
              </a:lnSpc>
              <a:spcBef>
                <a:spcPts val="1200"/>
              </a:spcBef>
              <a:buClr>
                <a:schemeClr val="tx1">
                  <a:lumMod val="75000"/>
                  <a:lumOff val="25000"/>
                </a:schemeClr>
              </a:buClr>
              <a:buSzPct val="100000"/>
              <a:buFont typeface="Arial" panose="020B0604020202020204" pitchFamily="34" charset="0"/>
              <a:buChar char="•"/>
              <a:defRPr sz="1800" kern="1200">
                <a:solidFill>
                  <a:schemeClr val="tx1"/>
                </a:solidFill>
                <a:latin typeface="+mn-lt"/>
                <a:ea typeface="+mn-ea"/>
                <a:cs typeface="+mn-cs"/>
              </a:defRPr>
            </a:lvl4pPr>
            <a:lvl5pPr marL="1828800" indent="-347472" algn="l" defTabSz="914400" rtl="0" eaLnBrk="1" latinLnBrk="0" hangingPunct="1">
              <a:lnSpc>
                <a:spcPct val="108000"/>
              </a:lnSpc>
              <a:spcBef>
                <a:spcPts val="1200"/>
              </a:spcBef>
              <a:buClr>
                <a:schemeClr val="tx1">
                  <a:lumMod val="75000"/>
                  <a:lumOff val="25000"/>
                </a:schemeClr>
              </a:buClr>
              <a:buSzPct val="70000"/>
              <a:buFont typeface="Courier New" panose="02070309020205020404" pitchFamily="49"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800"/>
              <a:t>Why forecast?</a:t>
            </a:r>
          </a:p>
        </p:txBody>
      </p:sp>
      <p:sp>
        <p:nvSpPr>
          <p:cNvPr id="5" name="TextBox 4">
            <a:extLst>
              <a:ext uri="{FF2B5EF4-FFF2-40B4-BE49-F238E27FC236}">
                <a16:creationId xmlns:a16="http://schemas.microsoft.com/office/drawing/2014/main" id="{8C1DC708-107F-A371-D071-F2C37BDE7582}"/>
              </a:ext>
            </a:extLst>
          </p:cNvPr>
          <p:cNvSpPr txBox="1"/>
          <p:nvPr/>
        </p:nvSpPr>
        <p:spPr>
          <a:xfrm>
            <a:off x="946015" y="2949276"/>
            <a:ext cx="4387176" cy="2782365"/>
          </a:xfrm>
          <a:prstGeom prst="rect">
            <a:avLst/>
          </a:prstGeom>
          <a:noFill/>
        </p:spPr>
        <p:txBody>
          <a:bodyPr wrap="square">
            <a:spAutoFit/>
          </a:bodyPr>
          <a:lstStyle/>
          <a:p>
            <a:pPr lvl="1">
              <a:lnSpc>
                <a:spcPct val="110000"/>
              </a:lnSpc>
            </a:pPr>
            <a:r>
              <a:rPr lang="en-US" sz="2000"/>
              <a:t>To forecast the position of the agency in the provision of pre-employment transition services to all students with disabilities in the state who may need them, and the expenditure of at least the minimum reservation requirement.</a:t>
            </a:r>
          </a:p>
        </p:txBody>
      </p:sp>
      <p:sp>
        <p:nvSpPr>
          <p:cNvPr id="12" name="TextBox 11">
            <a:extLst>
              <a:ext uri="{FF2B5EF4-FFF2-40B4-BE49-F238E27FC236}">
                <a16:creationId xmlns:a16="http://schemas.microsoft.com/office/drawing/2014/main" id="{14AA5F00-6598-7F68-129F-3C355616976B}"/>
              </a:ext>
            </a:extLst>
          </p:cNvPr>
          <p:cNvSpPr txBox="1"/>
          <p:nvPr/>
        </p:nvSpPr>
        <p:spPr>
          <a:xfrm>
            <a:off x="6591302" y="3198487"/>
            <a:ext cx="4371770" cy="2105256"/>
          </a:xfrm>
          <a:prstGeom prst="rect">
            <a:avLst/>
          </a:prstGeom>
          <a:noFill/>
        </p:spPr>
        <p:txBody>
          <a:bodyPr wrap="square">
            <a:spAutoFit/>
          </a:bodyPr>
          <a:lstStyle/>
          <a:p>
            <a:pPr lvl="1">
              <a:lnSpc>
                <a:spcPct val="110000"/>
              </a:lnSpc>
            </a:pPr>
            <a:r>
              <a:rPr lang="en-US" sz="2000"/>
              <a:t>To feel confident in the agency’s ability to effectively and efficiently spend Federal VR funds necessary for the reservation of pre-employment transition services. </a:t>
            </a:r>
          </a:p>
        </p:txBody>
      </p:sp>
      <p:pic>
        <p:nvPicPr>
          <p:cNvPr id="7" name="Picture 6">
            <a:extLst>
              <a:ext uri="{FF2B5EF4-FFF2-40B4-BE49-F238E27FC236}">
                <a16:creationId xmlns:a16="http://schemas.microsoft.com/office/drawing/2014/main" id="{7EB5B18D-E620-A237-7922-1BF7DB18C3C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1527" y="2163385"/>
            <a:ext cx="583660" cy="583660"/>
          </a:xfrm>
          <a:prstGeom prst="rect">
            <a:avLst/>
          </a:prstGeom>
        </p:spPr>
      </p:pic>
      <p:pic>
        <p:nvPicPr>
          <p:cNvPr id="10" name="Picture 9">
            <a:extLst>
              <a:ext uri="{FF2B5EF4-FFF2-40B4-BE49-F238E27FC236}">
                <a16:creationId xmlns:a16="http://schemas.microsoft.com/office/drawing/2014/main" id="{A5C643AB-55C0-E0D4-285B-15AD22724F4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26812" y="2203406"/>
            <a:ext cx="583661" cy="583661"/>
          </a:xfrm>
          <a:prstGeom prst="rect">
            <a:avLst/>
          </a:prstGeom>
        </p:spPr>
      </p:pic>
    </p:spTree>
    <p:custDataLst>
      <p:tags r:id="rId1"/>
    </p:custDataLst>
    <p:extLst>
      <p:ext uri="{BB962C8B-B14F-4D97-AF65-F5344CB8AC3E}">
        <p14:creationId xmlns:p14="http://schemas.microsoft.com/office/powerpoint/2010/main" val="34961097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4" name="Rectangle 13">
            <a:extLst>
              <a:ext uri="{FF2B5EF4-FFF2-40B4-BE49-F238E27FC236}">
                <a16:creationId xmlns:a16="http://schemas.microsoft.com/office/drawing/2014/main" id="{0AFFCE46-A362-C7D2-484B-B10758FA089E}"/>
              </a:ext>
              <a:ext uri="{C183D7F6-B498-43B3-948B-1728B52AA6E4}">
                <adec:decorative xmlns:adec="http://schemas.microsoft.com/office/drawing/2017/decorative" val="1"/>
              </a:ext>
            </a:extLst>
          </p:cNvPr>
          <p:cNvSpPr/>
          <p:nvPr/>
        </p:nvSpPr>
        <p:spPr bwMode="auto">
          <a:xfrm>
            <a:off x="3286843" y="4353014"/>
            <a:ext cx="8242572" cy="1321680"/>
          </a:xfrm>
          <a:prstGeom prst="rect">
            <a:avLst/>
          </a:prstGeom>
          <a:solidFill>
            <a:schemeClr val="tx1">
              <a:lumMod val="10000"/>
              <a:lumOff val="9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sp>
        <p:nvSpPr>
          <p:cNvPr id="12" name="Rectangle 11">
            <a:extLst>
              <a:ext uri="{FF2B5EF4-FFF2-40B4-BE49-F238E27FC236}">
                <a16:creationId xmlns:a16="http://schemas.microsoft.com/office/drawing/2014/main" id="{3207DA09-CB53-4AE9-A959-4518A02A1BB1}"/>
              </a:ext>
              <a:ext uri="{C183D7F6-B498-43B3-948B-1728B52AA6E4}">
                <adec:decorative xmlns:adec="http://schemas.microsoft.com/office/drawing/2017/decorative" val="1"/>
              </a:ext>
            </a:extLst>
          </p:cNvPr>
          <p:cNvSpPr/>
          <p:nvPr/>
        </p:nvSpPr>
        <p:spPr bwMode="auto">
          <a:xfrm>
            <a:off x="3286843" y="3108876"/>
            <a:ext cx="8242572" cy="1109117"/>
          </a:xfrm>
          <a:prstGeom prst="rect">
            <a:avLst/>
          </a:prstGeom>
          <a:solidFill>
            <a:schemeClr val="accent4">
              <a:lumMod val="20000"/>
              <a:lumOff val="8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sp>
        <p:nvSpPr>
          <p:cNvPr id="11" name="Rectangle 10">
            <a:extLst>
              <a:ext uri="{FF2B5EF4-FFF2-40B4-BE49-F238E27FC236}">
                <a16:creationId xmlns:a16="http://schemas.microsoft.com/office/drawing/2014/main" id="{0739F9A0-A51F-B16A-B5C8-E6A6B1FADB0A}"/>
              </a:ext>
              <a:ext uri="{C183D7F6-B498-43B3-948B-1728B52AA6E4}">
                <adec:decorative xmlns:adec="http://schemas.microsoft.com/office/drawing/2017/decorative" val="1"/>
              </a:ext>
            </a:extLst>
          </p:cNvPr>
          <p:cNvSpPr/>
          <p:nvPr/>
        </p:nvSpPr>
        <p:spPr bwMode="auto">
          <a:xfrm>
            <a:off x="3286843" y="1750979"/>
            <a:ext cx="8242572" cy="1222877"/>
          </a:xfrm>
          <a:prstGeom prst="rect">
            <a:avLst/>
          </a:prstGeom>
          <a:solidFill>
            <a:schemeClr val="tx2">
              <a:lumMod val="20000"/>
              <a:lumOff val="8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sp>
        <p:nvSpPr>
          <p:cNvPr id="7" name="Rectangle 6">
            <a:extLst>
              <a:ext uri="{FF2B5EF4-FFF2-40B4-BE49-F238E27FC236}">
                <a16:creationId xmlns:a16="http://schemas.microsoft.com/office/drawing/2014/main" id="{4A19E81D-B404-5B94-FFF2-64CB5C469519}"/>
              </a:ext>
              <a:ext uri="{C183D7F6-B498-43B3-948B-1728B52AA6E4}">
                <adec:decorative xmlns:adec="http://schemas.microsoft.com/office/drawing/2017/decorative" val="1"/>
              </a:ext>
            </a:extLst>
          </p:cNvPr>
          <p:cNvSpPr/>
          <p:nvPr/>
        </p:nvSpPr>
        <p:spPr bwMode="auto">
          <a:xfrm>
            <a:off x="754372" y="1750980"/>
            <a:ext cx="2461099" cy="3925621"/>
          </a:xfrm>
          <a:prstGeom prst="rect">
            <a:avLst/>
          </a:prstGeom>
          <a:solidFill>
            <a:schemeClr val="accent5">
              <a:lumMod val="20000"/>
              <a:lumOff val="8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sp>
        <p:nvSpPr>
          <p:cNvPr id="8" name="Google Shape;153;p28">
            <a:extLst>
              <a:ext uri="{FF2B5EF4-FFF2-40B4-BE49-F238E27FC236}">
                <a16:creationId xmlns:a16="http://schemas.microsoft.com/office/drawing/2014/main" id="{864708D8-AEBD-C261-2B66-1A9CB6A9DFE6}"/>
              </a:ext>
            </a:extLst>
          </p:cNvPr>
          <p:cNvSpPr txBox="1">
            <a:spLocks noGrp="1"/>
          </p:cNvSpPr>
          <p:nvPr>
            <p:ph type="title"/>
          </p:nvPr>
        </p:nvSpPr>
        <p:spPr>
          <a:xfrm>
            <a:off x="0" y="122569"/>
            <a:ext cx="12192000" cy="898835"/>
          </a:xfrm>
          <a:prstGeom prst="rect">
            <a:avLst/>
          </a:prstGeom>
        </p:spPr>
        <p:txBody>
          <a:bodyPr spcFirstLastPara="1" vert="horz" wrap="square" lIns="121900" tIns="121900" rIns="121900" bIns="121900" rtlCol="0" anchor="t" anchorCtr="0">
            <a:noAutofit/>
          </a:bodyPr>
          <a:lstStyle/>
          <a:p>
            <a:pPr algn="ctr">
              <a:lnSpc>
                <a:spcPts val="7400"/>
              </a:lnSpc>
            </a:pPr>
            <a:r>
              <a:rPr lang="en-US" sz="3200" b="1"/>
              <a:t>Pre-Employment Transition Service Forecasting</a:t>
            </a:r>
            <a:r>
              <a:rPr kumimoji="0" lang="en-US" sz="1400" b="1" i="0" u="none" strike="noStrike" kern="1200" cap="none" spc="0" normalizeH="0" baseline="0" noProof="0">
                <a:ln>
                  <a:noFill/>
                </a:ln>
                <a:solidFill>
                  <a:srgbClr val="0D1D34"/>
                </a:solidFill>
                <a:effectLst/>
                <a:uLnTx/>
                <a:uFillTx/>
                <a:latin typeface="Open Sans"/>
                <a:ea typeface="+mj-ea"/>
                <a:cs typeface="+mj-cs"/>
              </a:rPr>
              <a:t> </a:t>
            </a:r>
            <a:r>
              <a:rPr kumimoji="0" lang="en-US" sz="1800" b="0" i="0" u="none" strike="noStrike" kern="1200" cap="none" spc="0" normalizeH="0" baseline="0" noProof="0" dirty="0">
                <a:ln>
                  <a:noFill/>
                </a:ln>
                <a:solidFill>
                  <a:srgbClr val="0D1D34"/>
                </a:solidFill>
                <a:effectLst/>
                <a:uLnTx/>
                <a:uFillTx/>
                <a:latin typeface="Open Sans"/>
                <a:ea typeface="+mj-ea"/>
                <a:cs typeface="+mj-cs"/>
              </a:rPr>
              <a:t>(3) </a:t>
            </a:r>
            <a:endParaRPr lang="en-US" sz="1800" b="0" dirty="0">
              <a:solidFill>
                <a:schemeClr val="bg1"/>
              </a:solidFill>
            </a:endParaRPr>
          </a:p>
        </p:txBody>
      </p:sp>
      <p:sp>
        <p:nvSpPr>
          <p:cNvPr id="9" name="Content Placeholder 1">
            <a:extLst>
              <a:ext uri="{FF2B5EF4-FFF2-40B4-BE49-F238E27FC236}">
                <a16:creationId xmlns:a16="http://schemas.microsoft.com/office/drawing/2014/main" id="{081BD90F-A0E1-956A-1BB0-2B317AB3BD12}"/>
              </a:ext>
            </a:extLst>
          </p:cNvPr>
          <p:cNvSpPr txBox="1">
            <a:spLocks/>
          </p:cNvSpPr>
          <p:nvPr/>
        </p:nvSpPr>
        <p:spPr>
          <a:xfrm>
            <a:off x="0" y="1156982"/>
            <a:ext cx="12192000" cy="567672"/>
          </a:xfrm>
          <a:prstGeom prst="rect">
            <a:avLst/>
          </a:prstGeom>
        </p:spPr>
        <p:txBody>
          <a:bodyPr vert="horz" lIns="91440" tIns="45720" rIns="91440" bIns="45720" rtlCol="0">
            <a:normAutofit/>
          </a:bodyPr>
          <a:lstStyle>
            <a:lvl1pPr marL="347472" indent="-347472" algn="l" defTabSz="914400" rtl="0" eaLnBrk="1" latinLnBrk="0" hangingPunct="1">
              <a:lnSpc>
                <a:spcPct val="108000"/>
              </a:lnSpc>
              <a:spcBef>
                <a:spcPts val="1200"/>
              </a:spcBef>
              <a:buClr>
                <a:schemeClr val="tx1">
                  <a:lumMod val="75000"/>
                  <a:lumOff val="25000"/>
                </a:schemeClr>
              </a:buClr>
              <a:buSzPct val="125000"/>
              <a:buFont typeface="Arial" panose="020B0604020202020204" pitchFamily="34" charset="0"/>
              <a:buChar char="•"/>
              <a:defRPr sz="2400" b="0" kern="1200">
                <a:solidFill>
                  <a:schemeClr val="tx1"/>
                </a:solidFill>
                <a:latin typeface="+mn-lt"/>
                <a:ea typeface="+mn-ea"/>
                <a:cs typeface="+mn-cs"/>
              </a:defRPr>
            </a:lvl1pPr>
            <a:lvl2pPr marL="731520" indent="-347472" algn="l" defTabSz="914400" rtl="0" eaLnBrk="1" latinLnBrk="0" hangingPunct="1">
              <a:lnSpc>
                <a:spcPct val="108000"/>
              </a:lnSpc>
              <a:spcBef>
                <a:spcPts val="1200"/>
              </a:spcBef>
              <a:buClr>
                <a:schemeClr val="tx1">
                  <a:lumMod val="75000"/>
                  <a:lumOff val="25000"/>
                </a:schemeClr>
              </a:buClr>
              <a:buSzPct val="80000"/>
              <a:buFont typeface="Courier New" panose="02070309020205020404" pitchFamily="49" charset="0"/>
              <a:buChar char="o"/>
              <a:defRPr sz="2200" kern="1200">
                <a:solidFill>
                  <a:schemeClr val="tx1"/>
                </a:solidFill>
                <a:latin typeface="+mn-lt"/>
                <a:ea typeface="+mn-ea"/>
                <a:cs typeface="+mn-cs"/>
              </a:defRPr>
            </a:lvl2pPr>
            <a:lvl3pPr marL="1097280" indent="-347472" algn="l" defTabSz="914400" rtl="0" eaLnBrk="1" latinLnBrk="0" hangingPunct="1">
              <a:lnSpc>
                <a:spcPct val="108000"/>
              </a:lnSpc>
              <a:spcBef>
                <a:spcPts val="1200"/>
              </a:spcBef>
              <a:buClr>
                <a:schemeClr val="tx1">
                  <a:lumMod val="75000"/>
                  <a:lumOff val="25000"/>
                </a:schemeClr>
              </a:buClr>
              <a:buSzPct val="80000"/>
              <a:buFont typeface="Wingdings" panose="05000000000000000000" pitchFamily="2" charset="2"/>
              <a:buChar char="§"/>
              <a:defRPr sz="2000" kern="1200">
                <a:solidFill>
                  <a:schemeClr val="tx1"/>
                </a:solidFill>
                <a:latin typeface="+mn-lt"/>
                <a:ea typeface="+mn-ea"/>
                <a:cs typeface="+mn-cs"/>
              </a:defRPr>
            </a:lvl3pPr>
            <a:lvl4pPr marL="1463040" indent="-347472" algn="l" defTabSz="914400" rtl="0" eaLnBrk="1" latinLnBrk="0" hangingPunct="1">
              <a:lnSpc>
                <a:spcPct val="108000"/>
              </a:lnSpc>
              <a:spcBef>
                <a:spcPts val="1200"/>
              </a:spcBef>
              <a:buClr>
                <a:schemeClr val="tx1">
                  <a:lumMod val="75000"/>
                  <a:lumOff val="25000"/>
                </a:schemeClr>
              </a:buClr>
              <a:buSzPct val="100000"/>
              <a:buFont typeface="Arial" panose="020B0604020202020204" pitchFamily="34" charset="0"/>
              <a:buChar char="•"/>
              <a:defRPr sz="1800" kern="1200">
                <a:solidFill>
                  <a:schemeClr val="tx1"/>
                </a:solidFill>
                <a:latin typeface="+mn-lt"/>
                <a:ea typeface="+mn-ea"/>
                <a:cs typeface="+mn-cs"/>
              </a:defRPr>
            </a:lvl4pPr>
            <a:lvl5pPr marL="1828800" indent="-347472" algn="l" defTabSz="914400" rtl="0" eaLnBrk="1" latinLnBrk="0" hangingPunct="1">
              <a:lnSpc>
                <a:spcPct val="108000"/>
              </a:lnSpc>
              <a:spcBef>
                <a:spcPts val="1200"/>
              </a:spcBef>
              <a:buClr>
                <a:schemeClr val="tx1">
                  <a:lumMod val="75000"/>
                  <a:lumOff val="25000"/>
                </a:schemeClr>
              </a:buClr>
              <a:buSzPct val="70000"/>
              <a:buFont typeface="Courier New" panose="02070309020205020404" pitchFamily="49"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800"/>
              <a:t>Why forecast?</a:t>
            </a:r>
          </a:p>
        </p:txBody>
      </p:sp>
      <p:sp>
        <p:nvSpPr>
          <p:cNvPr id="2" name="Content Placeholder 1">
            <a:extLst>
              <a:ext uri="{FF2B5EF4-FFF2-40B4-BE49-F238E27FC236}">
                <a16:creationId xmlns:a16="http://schemas.microsoft.com/office/drawing/2014/main" id="{27C0B2AD-4468-5E41-85AD-9C2A0CDD8A9E}"/>
              </a:ext>
            </a:extLst>
          </p:cNvPr>
          <p:cNvSpPr>
            <a:spLocks noGrp="1"/>
          </p:cNvSpPr>
          <p:nvPr>
            <p:ph sz="half" idx="1"/>
          </p:nvPr>
        </p:nvSpPr>
        <p:spPr>
          <a:xfrm>
            <a:off x="530959" y="3039941"/>
            <a:ext cx="2743200" cy="2298876"/>
          </a:xfrm>
        </p:spPr>
        <p:txBody>
          <a:bodyPr>
            <a:normAutofit/>
          </a:bodyPr>
          <a:lstStyle/>
          <a:p>
            <a:pPr marL="384048" lvl="1" indent="0">
              <a:buNone/>
            </a:pPr>
            <a:r>
              <a:rPr lang="en-US"/>
              <a:t>To implement and carry out clearly designed written processes that outline:</a:t>
            </a:r>
          </a:p>
        </p:txBody>
      </p:sp>
      <p:sp>
        <p:nvSpPr>
          <p:cNvPr id="19" name="TextBox 18">
            <a:extLst>
              <a:ext uri="{FF2B5EF4-FFF2-40B4-BE49-F238E27FC236}">
                <a16:creationId xmlns:a16="http://schemas.microsoft.com/office/drawing/2014/main" id="{B1848AFB-FBB2-23D6-28CA-4F6F465A772A}"/>
              </a:ext>
            </a:extLst>
          </p:cNvPr>
          <p:cNvSpPr txBox="1"/>
          <p:nvPr/>
        </p:nvSpPr>
        <p:spPr>
          <a:xfrm>
            <a:off x="2728608" y="2094242"/>
            <a:ext cx="8242572" cy="646331"/>
          </a:xfrm>
          <a:prstGeom prst="rect">
            <a:avLst/>
          </a:prstGeom>
          <a:noFill/>
        </p:spPr>
        <p:txBody>
          <a:bodyPr wrap="square">
            <a:spAutoFit/>
          </a:bodyPr>
          <a:lstStyle/>
          <a:p>
            <a:pPr marL="1200150" lvl="2" indent="-285750">
              <a:buFont typeface="Arial" panose="020B0604020202020204" pitchFamily="34" charset="0"/>
              <a:buChar char="•"/>
            </a:pPr>
            <a:r>
              <a:rPr lang="en-US"/>
              <a:t>the scope of the services being provided and how they are provided statewide,</a:t>
            </a:r>
          </a:p>
        </p:txBody>
      </p:sp>
      <p:sp>
        <p:nvSpPr>
          <p:cNvPr id="21" name="TextBox 20">
            <a:extLst>
              <a:ext uri="{FF2B5EF4-FFF2-40B4-BE49-F238E27FC236}">
                <a16:creationId xmlns:a16="http://schemas.microsoft.com/office/drawing/2014/main" id="{630A2404-859A-D080-33DA-008ED900075F}"/>
              </a:ext>
            </a:extLst>
          </p:cNvPr>
          <p:cNvSpPr txBox="1"/>
          <p:nvPr/>
        </p:nvSpPr>
        <p:spPr>
          <a:xfrm>
            <a:off x="2728607" y="3528975"/>
            <a:ext cx="8487384" cy="369332"/>
          </a:xfrm>
          <a:prstGeom prst="rect">
            <a:avLst/>
          </a:prstGeom>
          <a:noFill/>
        </p:spPr>
        <p:txBody>
          <a:bodyPr wrap="square">
            <a:spAutoFit/>
          </a:bodyPr>
          <a:lstStyle/>
          <a:p>
            <a:pPr marL="1200150" lvl="2" indent="-285750">
              <a:buFont typeface="Arial" panose="020B0604020202020204" pitchFamily="34" charset="0"/>
              <a:buChar char="•"/>
            </a:pPr>
            <a:r>
              <a:rPr lang="en-US"/>
              <a:t>to whom they are provided, </a:t>
            </a:r>
          </a:p>
        </p:txBody>
      </p:sp>
      <p:sp>
        <p:nvSpPr>
          <p:cNvPr id="23" name="TextBox 22">
            <a:extLst>
              <a:ext uri="{FF2B5EF4-FFF2-40B4-BE49-F238E27FC236}">
                <a16:creationId xmlns:a16="http://schemas.microsoft.com/office/drawing/2014/main" id="{BF6797CF-7EA2-C5A8-BB15-5C5CD4F78B9C}"/>
              </a:ext>
            </a:extLst>
          </p:cNvPr>
          <p:cNvSpPr txBox="1"/>
          <p:nvPr/>
        </p:nvSpPr>
        <p:spPr>
          <a:xfrm>
            <a:off x="2728607" y="4852330"/>
            <a:ext cx="8183396" cy="369332"/>
          </a:xfrm>
          <a:prstGeom prst="rect">
            <a:avLst/>
          </a:prstGeom>
          <a:noFill/>
        </p:spPr>
        <p:txBody>
          <a:bodyPr wrap="square">
            <a:spAutoFit/>
          </a:bodyPr>
          <a:lstStyle/>
          <a:p>
            <a:pPr marL="1200150" lvl="2" indent="-285750">
              <a:buFont typeface="Arial" panose="020B0604020202020204" pitchFamily="34" charset="0"/>
              <a:buChar char="•"/>
            </a:pPr>
            <a:r>
              <a:rPr lang="en-US"/>
              <a:t>the rate setting methodology developed for those services, </a:t>
            </a:r>
          </a:p>
        </p:txBody>
      </p:sp>
      <p:pic>
        <p:nvPicPr>
          <p:cNvPr id="10" name="Picture 9">
            <a:extLst>
              <a:ext uri="{FF2B5EF4-FFF2-40B4-BE49-F238E27FC236}">
                <a16:creationId xmlns:a16="http://schemas.microsoft.com/office/drawing/2014/main" id="{675A40FF-8419-D525-C9A6-BA0931501A2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3091" y="1954402"/>
            <a:ext cx="583660" cy="583660"/>
          </a:xfrm>
          <a:prstGeom prst="rect">
            <a:avLst/>
          </a:prstGeom>
        </p:spPr>
      </p:pic>
    </p:spTree>
    <p:custDataLst>
      <p:tags r:id="rId1"/>
    </p:custDataLst>
    <p:extLst>
      <p:ext uri="{BB962C8B-B14F-4D97-AF65-F5344CB8AC3E}">
        <p14:creationId xmlns:p14="http://schemas.microsoft.com/office/powerpoint/2010/main" val="24977640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42" name="Rectangle 41">
            <a:extLst>
              <a:ext uri="{FF2B5EF4-FFF2-40B4-BE49-F238E27FC236}">
                <a16:creationId xmlns:a16="http://schemas.microsoft.com/office/drawing/2014/main" id="{984ABEBA-A89D-14B2-1897-1815CDCA630C}"/>
              </a:ext>
              <a:ext uri="{C183D7F6-B498-43B3-948B-1728B52AA6E4}">
                <adec:decorative xmlns:adec="http://schemas.microsoft.com/office/drawing/2017/decorative" val="1"/>
              </a:ext>
            </a:extLst>
          </p:cNvPr>
          <p:cNvSpPr/>
          <p:nvPr/>
        </p:nvSpPr>
        <p:spPr bwMode="auto">
          <a:xfrm>
            <a:off x="3286843" y="1750979"/>
            <a:ext cx="8242572" cy="1222877"/>
          </a:xfrm>
          <a:prstGeom prst="rect">
            <a:avLst/>
          </a:prstGeom>
          <a:solidFill>
            <a:schemeClr val="tx2">
              <a:lumMod val="20000"/>
              <a:lumOff val="8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sp>
        <p:nvSpPr>
          <p:cNvPr id="39" name="Rectangle 38">
            <a:extLst>
              <a:ext uri="{FF2B5EF4-FFF2-40B4-BE49-F238E27FC236}">
                <a16:creationId xmlns:a16="http://schemas.microsoft.com/office/drawing/2014/main" id="{D30B95C7-19C4-E8EA-6FA6-6BEDBEBFD13B}"/>
              </a:ext>
              <a:ext uri="{C183D7F6-B498-43B3-948B-1728B52AA6E4}">
                <adec:decorative xmlns:adec="http://schemas.microsoft.com/office/drawing/2017/decorative" val="1"/>
              </a:ext>
            </a:extLst>
          </p:cNvPr>
          <p:cNvSpPr/>
          <p:nvPr/>
        </p:nvSpPr>
        <p:spPr bwMode="auto">
          <a:xfrm>
            <a:off x="754372" y="1750980"/>
            <a:ext cx="2461099" cy="3925621"/>
          </a:xfrm>
          <a:prstGeom prst="rect">
            <a:avLst/>
          </a:prstGeom>
          <a:solidFill>
            <a:schemeClr val="accent5">
              <a:lumMod val="20000"/>
              <a:lumOff val="8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sp>
        <p:nvSpPr>
          <p:cNvPr id="5" name="Google Shape;153;p28">
            <a:extLst>
              <a:ext uri="{FF2B5EF4-FFF2-40B4-BE49-F238E27FC236}">
                <a16:creationId xmlns:a16="http://schemas.microsoft.com/office/drawing/2014/main" id="{6C8DCE9C-103A-3C60-669E-F6D17B676E04}"/>
              </a:ext>
            </a:extLst>
          </p:cNvPr>
          <p:cNvSpPr txBox="1">
            <a:spLocks noGrp="1"/>
          </p:cNvSpPr>
          <p:nvPr>
            <p:ph type="title"/>
          </p:nvPr>
        </p:nvSpPr>
        <p:spPr>
          <a:xfrm>
            <a:off x="0" y="122569"/>
            <a:ext cx="12192000" cy="898835"/>
          </a:xfrm>
          <a:prstGeom prst="rect">
            <a:avLst/>
          </a:prstGeom>
        </p:spPr>
        <p:txBody>
          <a:bodyPr spcFirstLastPara="1" vert="horz" wrap="square" lIns="121900" tIns="121900" rIns="121900" bIns="121900" rtlCol="0" anchor="t" anchorCtr="0">
            <a:noAutofit/>
          </a:bodyPr>
          <a:lstStyle/>
          <a:p>
            <a:pPr algn="ctr">
              <a:lnSpc>
                <a:spcPts val="7400"/>
              </a:lnSpc>
            </a:pPr>
            <a:r>
              <a:rPr lang="en-US" sz="3200" b="1"/>
              <a:t>Pre-Employment Transition Service Forecasting</a:t>
            </a:r>
            <a:r>
              <a:rPr kumimoji="0" lang="en-US" sz="1400" b="1" i="0" u="none" strike="noStrike" kern="1200" cap="none" spc="0" normalizeH="0" baseline="0" noProof="0">
                <a:ln>
                  <a:noFill/>
                </a:ln>
                <a:solidFill>
                  <a:srgbClr val="0D1D34"/>
                </a:solidFill>
                <a:effectLst/>
                <a:uLnTx/>
                <a:uFillTx/>
                <a:latin typeface="Open Sans"/>
                <a:ea typeface="+mj-ea"/>
                <a:cs typeface="+mj-cs"/>
              </a:rPr>
              <a:t> </a:t>
            </a:r>
            <a:r>
              <a:rPr kumimoji="0" lang="en-US" sz="1800" b="0" i="0" u="none" strike="noStrike" kern="1200" cap="none" spc="0" normalizeH="0" baseline="0" noProof="0" dirty="0">
                <a:ln>
                  <a:noFill/>
                </a:ln>
                <a:solidFill>
                  <a:srgbClr val="0D1D34"/>
                </a:solidFill>
                <a:effectLst/>
                <a:uLnTx/>
                <a:uFillTx/>
                <a:latin typeface="Open Sans"/>
                <a:ea typeface="+mj-ea"/>
                <a:cs typeface="+mj-cs"/>
              </a:rPr>
              <a:t>(4) </a:t>
            </a:r>
            <a:endParaRPr lang="en-US" sz="1800" b="0" dirty="0">
              <a:solidFill>
                <a:schemeClr val="bg1"/>
              </a:solidFill>
            </a:endParaRPr>
          </a:p>
        </p:txBody>
      </p:sp>
      <p:sp>
        <p:nvSpPr>
          <p:cNvPr id="6" name="Content Placeholder 1">
            <a:extLst>
              <a:ext uri="{FF2B5EF4-FFF2-40B4-BE49-F238E27FC236}">
                <a16:creationId xmlns:a16="http://schemas.microsoft.com/office/drawing/2014/main" id="{55896F03-124E-F9C9-BFAB-19CF5C64C001}"/>
              </a:ext>
            </a:extLst>
          </p:cNvPr>
          <p:cNvSpPr txBox="1">
            <a:spLocks/>
          </p:cNvSpPr>
          <p:nvPr/>
        </p:nvSpPr>
        <p:spPr>
          <a:xfrm>
            <a:off x="0" y="1156982"/>
            <a:ext cx="12192000" cy="567672"/>
          </a:xfrm>
          <a:prstGeom prst="rect">
            <a:avLst/>
          </a:prstGeom>
        </p:spPr>
        <p:txBody>
          <a:bodyPr vert="horz" lIns="91440" tIns="45720" rIns="91440" bIns="45720" rtlCol="0">
            <a:normAutofit/>
          </a:bodyPr>
          <a:lstStyle>
            <a:lvl1pPr marL="347472" indent="-347472" algn="l" defTabSz="914400" rtl="0" eaLnBrk="1" latinLnBrk="0" hangingPunct="1">
              <a:lnSpc>
                <a:spcPct val="108000"/>
              </a:lnSpc>
              <a:spcBef>
                <a:spcPts val="1200"/>
              </a:spcBef>
              <a:buClr>
                <a:schemeClr val="tx1">
                  <a:lumMod val="75000"/>
                  <a:lumOff val="25000"/>
                </a:schemeClr>
              </a:buClr>
              <a:buSzPct val="125000"/>
              <a:buFont typeface="Arial" panose="020B0604020202020204" pitchFamily="34" charset="0"/>
              <a:buChar char="•"/>
              <a:defRPr sz="2400" b="0" kern="1200">
                <a:solidFill>
                  <a:schemeClr val="tx1"/>
                </a:solidFill>
                <a:latin typeface="+mn-lt"/>
                <a:ea typeface="+mn-ea"/>
                <a:cs typeface="+mn-cs"/>
              </a:defRPr>
            </a:lvl1pPr>
            <a:lvl2pPr marL="731520" indent="-347472" algn="l" defTabSz="914400" rtl="0" eaLnBrk="1" latinLnBrk="0" hangingPunct="1">
              <a:lnSpc>
                <a:spcPct val="108000"/>
              </a:lnSpc>
              <a:spcBef>
                <a:spcPts val="1200"/>
              </a:spcBef>
              <a:buClr>
                <a:schemeClr val="tx1">
                  <a:lumMod val="75000"/>
                  <a:lumOff val="25000"/>
                </a:schemeClr>
              </a:buClr>
              <a:buSzPct val="80000"/>
              <a:buFont typeface="Courier New" panose="02070309020205020404" pitchFamily="49" charset="0"/>
              <a:buChar char="o"/>
              <a:defRPr sz="2200" kern="1200">
                <a:solidFill>
                  <a:schemeClr val="tx1"/>
                </a:solidFill>
                <a:latin typeface="+mn-lt"/>
                <a:ea typeface="+mn-ea"/>
                <a:cs typeface="+mn-cs"/>
              </a:defRPr>
            </a:lvl2pPr>
            <a:lvl3pPr marL="1097280" indent="-347472" algn="l" defTabSz="914400" rtl="0" eaLnBrk="1" latinLnBrk="0" hangingPunct="1">
              <a:lnSpc>
                <a:spcPct val="108000"/>
              </a:lnSpc>
              <a:spcBef>
                <a:spcPts val="1200"/>
              </a:spcBef>
              <a:buClr>
                <a:schemeClr val="tx1">
                  <a:lumMod val="75000"/>
                  <a:lumOff val="25000"/>
                </a:schemeClr>
              </a:buClr>
              <a:buSzPct val="80000"/>
              <a:buFont typeface="Wingdings" panose="05000000000000000000" pitchFamily="2" charset="2"/>
              <a:buChar char="§"/>
              <a:defRPr sz="2000" kern="1200">
                <a:solidFill>
                  <a:schemeClr val="tx1"/>
                </a:solidFill>
                <a:latin typeface="+mn-lt"/>
                <a:ea typeface="+mn-ea"/>
                <a:cs typeface="+mn-cs"/>
              </a:defRPr>
            </a:lvl3pPr>
            <a:lvl4pPr marL="1463040" indent="-347472" algn="l" defTabSz="914400" rtl="0" eaLnBrk="1" latinLnBrk="0" hangingPunct="1">
              <a:lnSpc>
                <a:spcPct val="108000"/>
              </a:lnSpc>
              <a:spcBef>
                <a:spcPts val="1200"/>
              </a:spcBef>
              <a:buClr>
                <a:schemeClr val="tx1">
                  <a:lumMod val="75000"/>
                  <a:lumOff val="25000"/>
                </a:schemeClr>
              </a:buClr>
              <a:buSzPct val="100000"/>
              <a:buFont typeface="Arial" panose="020B0604020202020204" pitchFamily="34" charset="0"/>
              <a:buChar char="•"/>
              <a:defRPr sz="1800" kern="1200">
                <a:solidFill>
                  <a:schemeClr val="tx1"/>
                </a:solidFill>
                <a:latin typeface="+mn-lt"/>
                <a:ea typeface="+mn-ea"/>
                <a:cs typeface="+mn-cs"/>
              </a:defRPr>
            </a:lvl4pPr>
            <a:lvl5pPr marL="1828800" indent="-347472" algn="l" defTabSz="914400" rtl="0" eaLnBrk="1" latinLnBrk="0" hangingPunct="1">
              <a:lnSpc>
                <a:spcPct val="108000"/>
              </a:lnSpc>
              <a:spcBef>
                <a:spcPts val="1200"/>
              </a:spcBef>
              <a:buClr>
                <a:schemeClr val="tx1">
                  <a:lumMod val="75000"/>
                  <a:lumOff val="25000"/>
                </a:schemeClr>
              </a:buClr>
              <a:buSzPct val="70000"/>
              <a:buFont typeface="Courier New" panose="02070309020205020404" pitchFamily="49"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800"/>
              <a:t>Why forecast?</a:t>
            </a:r>
          </a:p>
        </p:txBody>
      </p:sp>
      <p:sp>
        <p:nvSpPr>
          <p:cNvPr id="43" name="Content Placeholder 1">
            <a:extLst>
              <a:ext uri="{FF2B5EF4-FFF2-40B4-BE49-F238E27FC236}">
                <a16:creationId xmlns:a16="http://schemas.microsoft.com/office/drawing/2014/main" id="{D76F42E4-626A-914B-8DAF-E495240786B6}"/>
              </a:ext>
            </a:extLst>
          </p:cNvPr>
          <p:cNvSpPr>
            <a:spLocks noGrp="1"/>
          </p:cNvSpPr>
          <p:nvPr>
            <p:ph sz="half" idx="1"/>
          </p:nvPr>
        </p:nvSpPr>
        <p:spPr>
          <a:xfrm>
            <a:off x="530959" y="3039941"/>
            <a:ext cx="2743200" cy="2298876"/>
          </a:xfrm>
        </p:spPr>
        <p:txBody>
          <a:bodyPr>
            <a:normAutofit/>
          </a:bodyPr>
          <a:lstStyle/>
          <a:p>
            <a:pPr marL="384048" lvl="1" indent="0">
              <a:buNone/>
            </a:pPr>
            <a:r>
              <a:rPr lang="en-US"/>
              <a:t>To implement and carry out clearly designed written processes that outline:</a:t>
            </a:r>
          </a:p>
        </p:txBody>
      </p:sp>
      <p:sp>
        <p:nvSpPr>
          <p:cNvPr id="25" name="TextBox 24">
            <a:extLst>
              <a:ext uri="{FF2B5EF4-FFF2-40B4-BE49-F238E27FC236}">
                <a16:creationId xmlns:a16="http://schemas.microsoft.com/office/drawing/2014/main" id="{A9E5D88F-AE18-EE20-BF64-4972AEAB2DD1}"/>
              </a:ext>
            </a:extLst>
          </p:cNvPr>
          <p:cNvSpPr txBox="1"/>
          <p:nvPr/>
        </p:nvSpPr>
        <p:spPr>
          <a:xfrm>
            <a:off x="2558375" y="2232099"/>
            <a:ext cx="8414670" cy="369332"/>
          </a:xfrm>
          <a:prstGeom prst="rect">
            <a:avLst/>
          </a:prstGeom>
          <a:noFill/>
        </p:spPr>
        <p:txBody>
          <a:bodyPr wrap="square">
            <a:spAutoFit/>
          </a:bodyPr>
          <a:lstStyle/>
          <a:p>
            <a:pPr marL="1200150" lvl="2" indent="-285750">
              <a:buFont typeface="Arial" panose="020B0604020202020204" pitchFamily="34" charset="0"/>
              <a:buChar char="•"/>
            </a:pPr>
            <a:r>
              <a:rPr lang="en-US"/>
              <a:t>the average cost of services per student per service, </a:t>
            </a:r>
          </a:p>
        </p:txBody>
      </p:sp>
      <p:sp>
        <p:nvSpPr>
          <p:cNvPr id="36" name="Rectangle 35">
            <a:extLst>
              <a:ext uri="{FF2B5EF4-FFF2-40B4-BE49-F238E27FC236}">
                <a16:creationId xmlns:a16="http://schemas.microsoft.com/office/drawing/2014/main" id="{BD64902A-1506-A54E-4813-486F546BA0D2}"/>
              </a:ext>
              <a:ext uri="{C183D7F6-B498-43B3-948B-1728B52AA6E4}">
                <adec:decorative xmlns:adec="http://schemas.microsoft.com/office/drawing/2017/decorative" val="1"/>
              </a:ext>
            </a:extLst>
          </p:cNvPr>
          <p:cNvSpPr/>
          <p:nvPr/>
        </p:nvSpPr>
        <p:spPr bwMode="auto">
          <a:xfrm>
            <a:off x="3286843" y="3108876"/>
            <a:ext cx="8242572" cy="1109117"/>
          </a:xfrm>
          <a:prstGeom prst="rect">
            <a:avLst/>
          </a:prstGeom>
          <a:solidFill>
            <a:schemeClr val="accent4">
              <a:lumMod val="20000"/>
              <a:lumOff val="8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sp>
        <p:nvSpPr>
          <p:cNvPr id="27" name="TextBox 26">
            <a:extLst>
              <a:ext uri="{FF2B5EF4-FFF2-40B4-BE49-F238E27FC236}">
                <a16:creationId xmlns:a16="http://schemas.microsoft.com/office/drawing/2014/main" id="{757063F3-3D8A-3017-4E17-0979B6392C4C}"/>
              </a:ext>
            </a:extLst>
          </p:cNvPr>
          <p:cNvSpPr txBox="1"/>
          <p:nvPr/>
        </p:nvSpPr>
        <p:spPr>
          <a:xfrm>
            <a:off x="2558374" y="3244246"/>
            <a:ext cx="8463063" cy="890180"/>
          </a:xfrm>
          <a:prstGeom prst="rect">
            <a:avLst/>
          </a:prstGeom>
          <a:noFill/>
        </p:spPr>
        <p:txBody>
          <a:bodyPr wrap="square">
            <a:spAutoFit/>
          </a:bodyPr>
          <a:lstStyle/>
          <a:p>
            <a:pPr marL="1200150" lvl="2" indent="-285750">
              <a:lnSpc>
                <a:spcPct val="110000"/>
              </a:lnSpc>
              <a:buFont typeface="Arial" panose="020B0604020202020204" pitchFamily="34" charset="0"/>
              <a:buChar char="•"/>
            </a:pPr>
            <a:r>
              <a:rPr lang="en-US" sz="1600"/>
              <a:t>the process used to determine when the agency may have sufficient funds remaining to implement one or more authorized pre-employment transition services and whether reserve funds will be used, and </a:t>
            </a:r>
          </a:p>
        </p:txBody>
      </p:sp>
      <p:sp>
        <p:nvSpPr>
          <p:cNvPr id="37" name="Rectangle 36">
            <a:extLst>
              <a:ext uri="{FF2B5EF4-FFF2-40B4-BE49-F238E27FC236}">
                <a16:creationId xmlns:a16="http://schemas.microsoft.com/office/drawing/2014/main" id="{4CAC7344-7EA7-7098-927A-40199A64BDA2}"/>
              </a:ext>
              <a:ext uri="{C183D7F6-B498-43B3-948B-1728B52AA6E4}">
                <adec:decorative xmlns:adec="http://schemas.microsoft.com/office/drawing/2017/decorative" val="1"/>
              </a:ext>
            </a:extLst>
          </p:cNvPr>
          <p:cNvSpPr/>
          <p:nvPr/>
        </p:nvSpPr>
        <p:spPr bwMode="auto">
          <a:xfrm>
            <a:off x="3286843" y="4353014"/>
            <a:ext cx="8242572" cy="1321680"/>
          </a:xfrm>
          <a:prstGeom prst="rect">
            <a:avLst/>
          </a:prstGeom>
          <a:solidFill>
            <a:schemeClr val="tx1">
              <a:lumMod val="10000"/>
              <a:lumOff val="9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sp>
        <p:nvSpPr>
          <p:cNvPr id="33" name="TextBox 32">
            <a:extLst>
              <a:ext uri="{FF2B5EF4-FFF2-40B4-BE49-F238E27FC236}">
                <a16:creationId xmlns:a16="http://schemas.microsoft.com/office/drawing/2014/main" id="{8F04E3CA-195F-7315-D79F-BF5B277ACE78}"/>
              </a:ext>
            </a:extLst>
          </p:cNvPr>
          <p:cNvSpPr txBox="1"/>
          <p:nvPr/>
        </p:nvSpPr>
        <p:spPr>
          <a:xfrm>
            <a:off x="3414409" y="4543990"/>
            <a:ext cx="7928042" cy="890180"/>
          </a:xfrm>
          <a:prstGeom prst="rect">
            <a:avLst/>
          </a:prstGeom>
          <a:noFill/>
        </p:spPr>
        <p:txBody>
          <a:bodyPr wrap="square">
            <a:spAutoFit/>
          </a:bodyPr>
          <a:lstStyle/>
          <a:p>
            <a:pPr marL="285750" indent="-285750">
              <a:lnSpc>
                <a:spcPct val="110000"/>
              </a:lnSpc>
              <a:buFont typeface="Arial" panose="020B0604020202020204" pitchFamily="34" charset="0"/>
              <a:buChar char="•"/>
            </a:pPr>
            <a:r>
              <a:rPr lang="en-US" sz="1600"/>
              <a:t>the process that will be used to determine when adjustments need to be made in order to ensure sufficient funds are reserved for the provision of the required pre-employment transition services and coordination activities.</a:t>
            </a:r>
          </a:p>
        </p:txBody>
      </p:sp>
      <p:pic>
        <p:nvPicPr>
          <p:cNvPr id="38" name="Picture 37">
            <a:extLst>
              <a:ext uri="{FF2B5EF4-FFF2-40B4-BE49-F238E27FC236}">
                <a16:creationId xmlns:a16="http://schemas.microsoft.com/office/drawing/2014/main" id="{22618E94-6495-D484-3FA9-694BD3D4B08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3091" y="1954402"/>
            <a:ext cx="583660" cy="583660"/>
          </a:xfrm>
          <a:prstGeom prst="rect">
            <a:avLst/>
          </a:prstGeom>
        </p:spPr>
      </p:pic>
    </p:spTree>
    <p:custDataLst>
      <p:tags r:id="rId1"/>
    </p:custDataLst>
    <p:extLst>
      <p:ext uri="{BB962C8B-B14F-4D97-AF65-F5344CB8AC3E}">
        <p14:creationId xmlns:p14="http://schemas.microsoft.com/office/powerpoint/2010/main" val="6607186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8" name="Rectangle 7">
            <a:extLst>
              <a:ext uri="{FF2B5EF4-FFF2-40B4-BE49-F238E27FC236}">
                <a16:creationId xmlns:a16="http://schemas.microsoft.com/office/drawing/2014/main" id="{97F701F9-AC9B-439F-C8C2-6F7AD596309B}"/>
              </a:ext>
              <a:ext uri="{C183D7F6-B498-43B3-948B-1728B52AA6E4}">
                <adec:decorative xmlns:adec="http://schemas.microsoft.com/office/drawing/2017/decorative" val="1"/>
              </a:ext>
            </a:extLst>
          </p:cNvPr>
          <p:cNvSpPr/>
          <p:nvPr/>
        </p:nvSpPr>
        <p:spPr bwMode="auto">
          <a:xfrm>
            <a:off x="754371" y="1750980"/>
            <a:ext cx="5510241" cy="3925621"/>
          </a:xfrm>
          <a:prstGeom prst="rect">
            <a:avLst/>
          </a:prstGeom>
          <a:solidFill>
            <a:schemeClr val="bg2">
              <a:lumMod val="20000"/>
              <a:lumOff val="8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sp>
        <p:nvSpPr>
          <p:cNvPr id="9" name="Rectangle 8">
            <a:extLst>
              <a:ext uri="{FF2B5EF4-FFF2-40B4-BE49-F238E27FC236}">
                <a16:creationId xmlns:a16="http://schemas.microsoft.com/office/drawing/2014/main" id="{14DF7EB7-6B5A-E5C3-79BD-8FB8DEC96998}"/>
              </a:ext>
              <a:ext uri="{C183D7F6-B498-43B3-948B-1728B52AA6E4}">
                <adec:decorative xmlns:adec="http://schemas.microsoft.com/office/drawing/2017/decorative" val="1"/>
              </a:ext>
            </a:extLst>
          </p:cNvPr>
          <p:cNvSpPr/>
          <p:nvPr/>
        </p:nvSpPr>
        <p:spPr bwMode="auto">
          <a:xfrm>
            <a:off x="6353486" y="1750979"/>
            <a:ext cx="5175928" cy="3925621"/>
          </a:xfrm>
          <a:prstGeom prst="rect">
            <a:avLst/>
          </a:prstGeom>
          <a:solidFill>
            <a:schemeClr val="tx2">
              <a:lumMod val="20000"/>
              <a:lumOff val="8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sp>
        <p:nvSpPr>
          <p:cNvPr id="13" name="Google Shape;153;p28">
            <a:extLst>
              <a:ext uri="{FF2B5EF4-FFF2-40B4-BE49-F238E27FC236}">
                <a16:creationId xmlns:a16="http://schemas.microsoft.com/office/drawing/2014/main" id="{E1E543C3-330D-FFBA-71F7-06B75C8415AD}"/>
              </a:ext>
            </a:extLst>
          </p:cNvPr>
          <p:cNvSpPr txBox="1">
            <a:spLocks noGrp="1"/>
          </p:cNvSpPr>
          <p:nvPr>
            <p:ph type="title"/>
          </p:nvPr>
        </p:nvSpPr>
        <p:spPr>
          <a:xfrm>
            <a:off x="0" y="122569"/>
            <a:ext cx="12192000" cy="898835"/>
          </a:xfrm>
          <a:prstGeom prst="rect">
            <a:avLst/>
          </a:prstGeom>
        </p:spPr>
        <p:txBody>
          <a:bodyPr spcFirstLastPara="1" vert="horz" wrap="square" lIns="121900" tIns="121900" rIns="121900" bIns="121900" rtlCol="0" anchor="t" anchorCtr="0">
            <a:noAutofit/>
          </a:bodyPr>
          <a:lstStyle/>
          <a:p>
            <a:pPr algn="ctr">
              <a:lnSpc>
                <a:spcPts val="7400"/>
              </a:lnSpc>
            </a:pPr>
            <a:r>
              <a:rPr lang="en-US" sz="3200" b="1"/>
              <a:t>Pre-Employment Transition Service Forecasting</a:t>
            </a:r>
            <a:r>
              <a:rPr kumimoji="0" lang="en-US" sz="1400" b="1" i="0" u="none" strike="noStrike" kern="1200" cap="none" spc="0" normalizeH="0" baseline="0" noProof="0">
                <a:ln>
                  <a:noFill/>
                </a:ln>
                <a:solidFill>
                  <a:srgbClr val="0D1D34"/>
                </a:solidFill>
                <a:effectLst/>
                <a:uLnTx/>
                <a:uFillTx/>
                <a:latin typeface="Open Sans"/>
                <a:ea typeface="+mj-ea"/>
                <a:cs typeface="+mj-cs"/>
              </a:rPr>
              <a:t> </a:t>
            </a:r>
            <a:r>
              <a:rPr kumimoji="0" lang="en-US" sz="1800" b="0" i="0" u="none" strike="noStrike" kern="1200" cap="none" spc="0" normalizeH="0" baseline="0" noProof="0" dirty="0">
                <a:ln>
                  <a:noFill/>
                </a:ln>
                <a:solidFill>
                  <a:srgbClr val="0D1D34"/>
                </a:solidFill>
                <a:effectLst/>
                <a:uLnTx/>
                <a:uFillTx/>
                <a:latin typeface="Open Sans"/>
                <a:ea typeface="+mj-ea"/>
                <a:cs typeface="+mj-cs"/>
              </a:rPr>
              <a:t>(5) </a:t>
            </a:r>
            <a:endParaRPr lang="en-US" sz="1800" b="0" dirty="0">
              <a:solidFill>
                <a:schemeClr val="bg1"/>
              </a:solidFill>
            </a:endParaRPr>
          </a:p>
        </p:txBody>
      </p:sp>
      <p:sp>
        <p:nvSpPr>
          <p:cNvPr id="12" name="Content Placeholder 1">
            <a:extLst>
              <a:ext uri="{FF2B5EF4-FFF2-40B4-BE49-F238E27FC236}">
                <a16:creationId xmlns:a16="http://schemas.microsoft.com/office/drawing/2014/main" id="{2CAEEA6A-47D4-7272-008F-31C9AFF12BAC}"/>
              </a:ext>
            </a:extLst>
          </p:cNvPr>
          <p:cNvSpPr txBox="1">
            <a:spLocks/>
          </p:cNvSpPr>
          <p:nvPr/>
        </p:nvSpPr>
        <p:spPr>
          <a:xfrm>
            <a:off x="0" y="1156982"/>
            <a:ext cx="12192000" cy="567672"/>
          </a:xfrm>
          <a:prstGeom prst="rect">
            <a:avLst/>
          </a:prstGeom>
        </p:spPr>
        <p:txBody>
          <a:bodyPr vert="horz" lIns="91440" tIns="45720" rIns="91440" bIns="45720" rtlCol="0">
            <a:normAutofit/>
          </a:bodyPr>
          <a:lstStyle>
            <a:lvl1pPr marL="347472" indent="-347472" algn="l" defTabSz="914400" rtl="0" eaLnBrk="1" latinLnBrk="0" hangingPunct="1">
              <a:lnSpc>
                <a:spcPct val="108000"/>
              </a:lnSpc>
              <a:spcBef>
                <a:spcPts val="1200"/>
              </a:spcBef>
              <a:buClr>
                <a:schemeClr val="tx1">
                  <a:lumMod val="75000"/>
                  <a:lumOff val="25000"/>
                </a:schemeClr>
              </a:buClr>
              <a:buSzPct val="125000"/>
              <a:buFont typeface="Arial" panose="020B0604020202020204" pitchFamily="34" charset="0"/>
              <a:buChar char="•"/>
              <a:defRPr sz="2400" b="0" kern="1200">
                <a:solidFill>
                  <a:schemeClr val="tx1"/>
                </a:solidFill>
                <a:latin typeface="+mn-lt"/>
                <a:ea typeface="+mn-ea"/>
                <a:cs typeface="+mn-cs"/>
              </a:defRPr>
            </a:lvl1pPr>
            <a:lvl2pPr marL="731520" indent="-347472" algn="l" defTabSz="914400" rtl="0" eaLnBrk="1" latinLnBrk="0" hangingPunct="1">
              <a:lnSpc>
                <a:spcPct val="108000"/>
              </a:lnSpc>
              <a:spcBef>
                <a:spcPts val="1200"/>
              </a:spcBef>
              <a:buClr>
                <a:schemeClr val="tx1">
                  <a:lumMod val="75000"/>
                  <a:lumOff val="25000"/>
                </a:schemeClr>
              </a:buClr>
              <a:buSzPct val="80000"/>
              <a:buFont typeface="Courier New" panose="02070309020205020404" pitchFamily="49" charset="0"/>
              <a:buChar char="o"/>
              <a:defRPr sz="2200" kern="1200">
                <a:solidFill>
                  <a:schemeClr val="tx1"/>
                </a:solidFill>
                <a:latin typeface="+mn-lt"/>
                <a:ea typeface="+mn-ea"/>
                <a:cs typeface="+mn-cs"/>
              </a:defRPr>
            </a:lvl2pPr>
            <a:lvl3pPr marL="1097280" indent="-347472" algn="l" defTabSz="914400" rtl="0" eaLnBrk="1" latinLnBrk="0" hangingPunct="1">
              <a:lnSpc>
                <a:spcPct val="108000"/>
              </a:lnSpc>
              <a:spcBef>
                <a:spcPts val="1200"/>
              </a:spcBef>
              <a:buClr>
                <a:schemeClr val="tx1">
                  <a:lumMod val="75000"/>
                  <a:lumOff val="25000"/>
                </a:schemeClr>
              </a:buClr>
              <a:buSzPct val="80000"/>
              <a:buFont typeface="Wingdings" panose="05000000000000000000" pitchFamily="2" charset="2"/>
              <a:buChar char="§"/>
              <a:defRPr sz="2000" kern="1200">
                <a:solidFill>
                  <a:schemeClr val="tx1"/>
                </a:solidFill>
                <a:latin typeface="+mn-lt"/>
                <a:ea typeface="+mn-ea"/>
                <a:cs typeface="+mn-cs"/>
              </a:defRPr>
            </a:lvl3pPr>
            <a:lvl4pPr marL="1463040" indent="-347472" algn="l" defTabSz="914400" rtl="0" eaLnBrk="1" latinLnBrk="0" hangingPunct="1">
              <a:lnSpc>
                <a:spcPct val="108000"/>
              </a:lnSpc>
              <a:spcBef>
                <a:spcPts val="1200"/>
              </a:spcBef>
              <a:buClr>
                <a:schemeClr val="tx1">
                  <a:lumMod val="75000"/>
                  <a:lumOff val="25000"/>
                </a:schemeClr>
              </a:buClr>
              <a:buSzPct val="100000"/>
              <a:buFont typeface="Arial" panose="020B0604020202020204" pitchFamily="34" charset="0"/>
              <a:buChar char="•"/>
              <a:defRPr sz="1800" kern="1200">
                <a:solidFill>
                  <a:schemeClr val="tx1"/>
                </a:solidFill>
                <a:latin typeface="+mn-lt"/>
                <a:ea typeface="+mn-ea"/>
                <a:cs typeface="+mn-cs"/>
              </a:defRPr>
            </a:lvl4pPr>
            <a:lvl5pPr marL="1828800" indent="-347472" algn="l" defTabSz="914400" rtl="0" eaLnBrk="1" latinLnBrk="0" hangingPunct="1">
              <a:lnSpc>
                <a:spcPct val="108000"/>
              </a:lnSpc>
              <a:spcBef>
                <a:spcPts val="1200"/>
              </a:spcBef>
              <a:buClr>
                <a:schemeClr val="tx1">
                  <a:lumMod val="75000"/>
                  <a:lumOff val="25000"/>
                </a:schemeClr>
              </a:buClr>
              <a:buSzPct val="70000"/>
              <a:buFont typeface="Courier New" panose="02070309020205020404" pitchFamily="49"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800"/>
              <a:t>Why forecast?</a:t>
            </a:r>
          </a:p>
        </p:txBody>
      </p:sp>
      <p:pic>
        <p:nvPicPr>
          <p:cNvPr id="16" name="Picture 15">
            <a:extLst>
              <a:ext uri="{FF2B5EF4-FFF2-40B4-BE49-F238E27FC236}">
                <a16:creationId xmlns:a16="http://schemas.microsoft.com/office/drawing/2014/main" id="{75D88FDC-5607-BFC8-0E12-B5DC32230A4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6955" y="1969480"/>
            <a:ext cx="585071" cy="585071"/>
          </a:xfrm>
          <a:prstGeom prst="rect">
            <a:avLst/>
          </a:prstGeom>
        </p:spPr>
      </p:pic>
      <p:sp>
        <p:nvSpPr>
          <p:cNvPr id="20" name="TextBox 19">
            <a:extLst>
              <a:ext uri="{FF2B5EF4-FFF2-40B4-BE49-F238E27FC236}">
                <a16:creationId xmlns:a16="http://schemas.microsoft.com/office/drawing/2014/main" id="{95387219-A8D2-DB38-A377-A6AC0260DE77}"/>
              </a:ext>
            </a:extLst>
          </p:cNvPr>
          <p:cNvSpPr txBox="1"/>
          <p:nvPr/>
        </p:nvSpPr>
        <p:spPr>
          <a:xfrm>
            <a:off x="1004380" y="2773051"/>
            <a:ext cx="5175928" cy="2818079"/>
          </a:xfrm>
          <a:prstGeom prst="rect">
            <a:avLst/>
          </a:prstGeom>
          <a:noFill/>
        </p:spPr>
        <p:txBody>
          <a:bodyPr wrap="square">
            <a:spAutoFit/>
          </a:bodyPr>
          <a:lstStyle/>
          <a:p>
            <a:pPr>
              <a:lnSpc>
                <a:spcPct val="110000"/>
              </a:lnSpc>
            </a:pPr>
            <a:r>
              <a:rPr lang="en-US"/>
              <a:t>Absent of clearly designed written processes in place outlining the scope of the services being provided, to whom they are provided, the rate setting methodology for those services, the average cost of services, the process for determining when to tap into the authorized funds and the process for determining when to turn off the funding for authorized services, VR agencies will not:</a:t>
            </a:r>
          </a:p>
        </p:txBody>
      </p:sp>
      <p:sp>
        <p:nvSpPr>
          <p:cNvPr id="24" name="TextBox 23">
            <a:extLst>
              <a:ext uri="{FF2B5EF4-FFF2-40B4-BE49-F238E27FC236}">
                <a16:creationId xmlns:a16="http://schemas.microsoft.com/office/drawing/2014/main" id="{602BCFD5-AF22-C240-1DB0-BB898537AD5B}"/>
              </a:ext>
            </a:extLst>
          </p:cNvPr>
          <p:cNvSpPr txBox="1"/>
          <p:nvPr/>
        </p:nvSpPr>
        <p:spPr>
          <a:xfrm>
            <a:off x="6514621" y="2398935"/>
            <a:ext cx="4827830" cy="2818079"/>
          </a:xfrm>
          <a:prstGeom prst="rect">
            <a:avLst/>
          </a:prstGeom>
          <a:noFill/>
        </p:spPr>
        <p:txBody>
          <a:bodyPr wrap="square">
            <a:spAutoFit/>
          </a:bodyPr>
          <a:lstStyle/>
          <a:p>
            <a:pPr marL="285750" indent="-285750">
              <a:lnSpc>
                <a:spcPct val="110000"/>
              </a:lnSpc>
              <a:buFont typeface="Arial" panose="020B0604020202020204" pitchFamily="34" charset="0"/>
              <a:buChar char="•"/>
            </a:pPr>
            <a:r>
              <a:rPr lang="en-US"/>
              <a:t>be able to anticipate or forecast where they are in the provision of services to all students with disabilities in the state and their expenditure of the reserve, nor will they be able to feel confident in their ability to effectively and efficiently spend Federal VR funds necessary for the reservation of pre-employment transition services.</a:t>
            </a:r>
          </a:p>
        </p:txBody>
      </p:sp>
    </p:spTree>
    <p:custDataLst>
      <p:tags r:id="rId1"/>
    </p:custDataLst>
    <p:extLst>
      <p:ext uri="{BB962C8B-B14F-4D97-AF65-F5344CB8AC3E}">
        <p14:creationId xmlns:p14="http://schemas.microsoft.com/office/powerpoint/2010/main" val="23937547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F4F46-C1CE-F96D-C2E4-52F826DB5438}"/>
              </a:ext>
            </a:extLst>
          </p:cNvPr>
          <p:cNvSpPr>
            <a:spLocks noGrp="1"/>
          </p:cNvSpPr>
          <p:nvPr>
            <p:ph type="title"/>
          </p:nvPr>
        </p:nvSpPr>
        <p:spPr>
          <a:xfrm>
            <a:off x="1149485" y="2958224"/>
            <a:ext cx="9893030" cy="941551"/>
          </a:xfrm>
        </p:spPr>
        <p:txBody>
          <a:bodyPr anchor="t">
            <a:noAutofit/>
          </a:bodyPr>
          <a:lstStyle/>
          <a:p>
            <a:r>
              <a:rPr lang="en-US" b="1"/>
              <a:t>Myth vs Fact #1</a:t>
            </a:r>
          </a:p>
        </p:txBody>
      </p:sp>
      <p:pic>
        <p:nvPicPr>
          <p:cNvPr id="7" name="Picture 6">
            <a:extLst>
              <a:ext uri="{FF2B5EF4-FFF2-40B4-BE49-F238E27FC236}">
                <a16:creationId xmlns:a16="http://schemas.microsoft.com/office/drawing/2014/main" id="{0DA214F6-9E1B-EF16-923D-A834BFB1A3EC}"/>
              </a:ext>
              <a:ext uri="{C183D7F6-B498-43B3-948B-1728B52AA6E4}">
                <adec:decorative xmlns:adec="http://schemas.microsoft.com/office/drawing/2017/decorative" val="1"/>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5532311" y="972765"/>
            <a:ext cx="1127378" cy="1819289"/>
          </a:xfrm>
          <a:prstGeom prst="rect">
            <a:avLst/>
          </a:prstGeom>
        </p:spPr>
      </p:pic>
    </p:spTree>
    <p:custDataLst>
      <p:tags r:id="rId1"/>
    </p:custDataLst>
    <p:extLst>
      <p:ext uri="{BB962C8B-B14F-4D97-AF65-F5344CB8AC3E}">
        <p14:creationId xmlns:p14="http://schemas.microsoft.com/office/powerpoint/2010/main" val="24305739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F4F46-C1CE-F96D-C2E4-52F826DB5438}"/>
              </a:ext>
            </a:extLst>
          </p:cNvPr>
          <p:cNvSpPr>
            <a:spLocks noGrp="1"/>
          </p:cNvSpPr>
          <p:nvPr>
            <p:ph type="ctrTitle"/>
          </p:nvPr>
        </p:nvSpPr>
        <p:spPr>
          <a:xfrm>
            <a:off x="371948" y="4221622"/>
            <a:ext cx="4696259" cy="725479"/>
          </a:xfrm>
        </p:spPr>
        <p:txBody>
          <a:bodyPr anchor="t">
            <a:noAutofit/>
          </a:bodyPr>
          <a:lstStyle/>
          <a:p>
            <a:r>
              <a:rPr lang="en-US" b="1" dirty="0"/>
              <a:t>Myth 1</a:t>
            </a:r>
            <a:endParaRPr lang="en-US" sz="1800" b="0" dirty="0"/>
          </a:p>
        </p:txBody>
      </p:sp>
      <p:sp>
        <p:nvSpPr>
          <p:cNvPr id="3" name="Content Placeholder 2">
            <a:extLst>
              <a:ext uri="{FF2B5EF4-FFF2-40B4-BE49-F238E27FC236}">
                <a16:creationId xmlns:a16="http://schemas.microsoft.com/office/drawing/2014/main" id="{3DEB31EC-FD73-BB01-FF5E-189E417DF52C}"/>
              </a:ext>
            </a:extLst>
          </p:cNvPr>
          <p:cNvSpPr>
            <a:spLocks noGrp="1"/>
          </p:cNvSpPr>
          <p:nvPr>
            <p:ph idx="13"/>
          </p:nvPr>
        </p:nvSpPr>
        <p:spPr>
          <a:xfrm>
            <a:off x="5163804" y="2647388"/>
            <a:ext cx="6031581" cy="2199003"/>
          </a:xfrm>
        </p:spPr>
        <p:txBody>
          <a:bodyPr>
            <a:normAutofit/>
          </a:bodyPr>
          <a:lstStyle/>
          <a:p>
            <a:r>
              <a:rPr lang="en-US" dirty="0"/>
              <a:t>An agency must wait until all students with disabilities have received pre-employment transition services before engaging in authorized activities.</a:t>
            </a:r>
          </a:p>
        </p:txBody>
      </p:sp>
      <p:pic>
        <p:nvPicPr>
          <p:cNvPr id="4" name="Picture 3">
            <a:extLst>
              <a:ext uri="{FF2B5EF4-FFF2-40B4-BE49-F238E27FC236}">
                <a16:creationId xmlns:a16="http://schemas.microsoft.com/office/drawing/2014/main" id="{64158ED1-577C-2378-C6CB-BDB6B284637C}"/>
              </a:ext>
              <a:ext uri="{C183D7F6-B498-43B3-948B-1728B52AA6E4}">
                <adec:decorative xmlns:adec="http://schemas.microsoft.com/office/drawing/2017/decorative" val="1"/>
              </a:ext>
            </a:extLst>
          </p:cNvPr>
          <p:cNvPicPr>
            <a:picLocks noChangeAspect="1"/>
          </p:cNvPicPr>
          <p:nvPr/>
        </p:nvPicPr>
        <p:blipFill>
          <a:blip r:embed="rId3">
            <a:alphaModFix/>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436602" y="454350"/>
            <a:ext cx="2195761" cy="3543376"/>
          </a:xfrm>
          <a:prstGeom prst="rect">
            <a:avLst/>
          </a:prstGeom>
        </p:spPr>
      </p:pic>
    </p:spTree>
    <p:custDataLst>
      <p:tags r:id="rId1"/>
    </p:custDataLst>
    <p:extLst>
      <p:ext uri="{BB962C8B-B14F-4D97-AF65-F5344CB8AC3E}">
        <p14:creationId xmlns:p14="http://schemas.microsoft.com/office/powerpoint/2010/main" val="10729235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CE098D1-85B7-6CF3-04A5-92EB448EE9C9}"/>
              </a:ext>
            </a:extLst>
          </p:cNvPr>
          <p:cNvSpPr>
            <a:spLocks noGrp="1"/>
          </p:cNvSpPr>
          <p:nvPr>
            <p:ph type="ctrTitle"/>
          </p:nvPr>
        </p:nvSpPr>
        <p:spPr>
          <a:xfrm>
            <a:off x="609208" y="3542546"/>
            <a:ext cx="3871912" cy="858461"/>
          </a:xfrm>
        </p:spPr>
        <p:txBody>
          <a:bodyPr anchor="t">
            <a:noAutofit/>
          </a:bodyPr>
          <a:lstStyle/>
          <a:p>
            <a:r>
              <a:rPr lang="en-US" b="1"/>
              <a:t>Fact 1</a:t>
            </a:r>
            <a:endParaRPr lang="en-US" sz="1800" b="0" dirty="0"/>
          </a:p>
        </p:txBody>
      </p:sp>
      <p:sp>
        <p:nvSpPr>
          <p:cNvPr id="3" name="Content Placeholder 2">
            <a:extLst>
              <a:ext uri="{FF2B5EF4-FFF2-40B4-BE49-F238E27FC236}">
                <a16:creationId xmlns:a16="http://schemas.microsoft.com/office/drawing/2014/main" id="{3DEB31EC-FD73-BB01-FF5E-189E417DF52C}"/>
              </a:ext>
            </a:extLst>
          </p:cNvPr>
          <p:cNvSpPr>
            <a:spLocks noGrp="1"/>
          </p:cNvSpPr>
          <p:nvPr>
            <p:ph idx="13"/>
          </p:nvPr>
        </p:nvSpPr>
        <p:spPr>
          <a:xfrm>
            <a:off x="5233891" y="870734"/>
            <a:ext cx="6031581" cy="2199003"/>
          </a:xfrm>
        </p:spPr>
        <p:txBody>
          <a:bodyPr>
            <a:normAutofit fontScale="85000" lnSpcReduction="10000"/>
          </a:bodyPr>
          <a:lstStyle/>
          <a:p>
            <a:pPr>
              <a:lnSpc>
                <a:spcPct val="120000"/>
              </a:lnSpc>
            </a:pPr>
            <a:r>
              <a:rPr lang="en-US"/>
              <a:t>There is no requirement that a VR agency wait until all students with disabilities have received required and pre-employment transition coordination activities are complete before it can spend reserved funds on authorized activities.</a:t>
            </a:r>
          </a:p>
        </p:txBody>
      </p:sp>
      <p:sp>
        <p:nvSpPr>
          <p:cNvPr id="4" name="TextBox 3">
            <a:extLst>
              <a:ext uri="{FF2B5EF4-FFF2-40B4-BE49-F238E27FC236}">
                <a16:creationId xmlns:a16="http://schemas.microsoft.com/office/drawing/2014/main" id="{2EEA748D-F945-3EC0-A8E1-EE007B89DA9E}"/>
              </a:ext>
            </a:extLst>
          </p:cNvPr>
          <p:cNvSpPr txBox="1"/>
          <p:nvPr/>
        </p:nvSpPr>
        <p:spPr>
          <a:xfrm>
            <a:off x="5233891" y="3648504"/>
            <a:ext cx="6478211" cy="2818079"/>
          </a:xfrm>
          <a:prstGeom prst="rect">
            <a:avLst/>
          </a:prstGeom>
          <a:noFill/>
        </p:spPr>
        <p:txBody>
          <a:bodyPr wrap="square">
            <a:spAutoFit/>
          </a:bodyPr>
          <a:lstStyle/>
          <a:p>
            <a:pPr>
              <a:lnSpc>
                <a:spcPct val="110000"/>
              </a:lnSpc>
            </a:pPr>
            <a:r>
              <a:rPr lang="en-US">
                <a:solidFill>
                  <a:schemeClr val="bg1"/>
                </a:solidFill>
              </a:rPr>
              <a:t>The VR agency must ensure sufficient funds are available to provide the required and pre-employment transition coordination activities should students need services, consistent with the State’s determination of available funding for authorized services, before spending reserved funds on “authorized” activities.							</a:t>
            </a:r>
          </a:p>
          <a:p>
            <a:pPr>
              <a:lnSpc>
                <a:spcPct val="110000"/>
              </a:lnSpc>
            </a:pPr>
            <a:r>
              <a:rPr lang="en-US">
                <a:solidFill>
                  <a:schemeClr val="bg1"/>
                </a:solidFill>
              </a:rPr>
              <a:t>                                                                     </a:t>
            </a:r>
          </a:p>
          <a:p>
            <a:pPr>
              <a:lnSpc>
                <a:spcPct val="110000"/>
              </a:lnSpc>
            </a:pPr>
            <a:r>
              <a:rPr lang="en-US">
                <a:solidFill>
                  <a:schemeClr val="bg1"/>
                </a:solidFill>
              </a:rPr>
              <a:t> Source: RSA COVID FAQs May 2020</a:t>
            </a:r>
          </a:p>
        </p:txBody>
      </p:sp>
      <p:pic>
        <p:nvPicPr>
          <p:cNvPr id="2" name="Picture 1">
            <a:extLst>
              <a:ext uri="{FF2B5EF4-FFF2-40B4-BE49-F238E27FC236}">
                <a16:creationId xmlns:a16="http://schemas.microsoft.com/office/drawing/2014/main" id="{5D07F457-5024-DD29-3EEE-9E47F575A0F8}"/>
              </a:ext>
              <a:ext uri="{C183D7F6-B498-43B3-948B-1728B52AA6E4}">
                <adec:decorative xmlns:adec="http://schemas.microsoft.com/office/drawing/2017/decorative" val="1"/>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427366" y="237651"/>
            <a:ext cx="2047979" cy="3304895"/>
          </a:xfrm>
          <a:prstGeom prst="rect">
            <a:avLst/>
          </a:prstGeom>
        </p:spPr>
      </p:pic>
    </p:spTree>
    <p:custDataLst>
      <p:tags r:id="rId1"/>
    </p:custDataLst>
    <p:extLst>
      <p:ext uri="{BB962C8B-B14F-4D97-AF65-F5344CB8AC3E}">
        <p14:creationId xmlns:p14="http://schemas.microsoft.com/office/powerpoint/2010/main" val="41286240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4376387-BF9B-94B8-72EA-901E07DD8D1C}"/>
              </a:ext>
            </a:extLst>
          </p:cNvPr>
          <p:cNvSpPr>
            <a:spLocks noGrp="1"/>
          </p:cNvSpPr>
          <p:nvPr>
            <p:ph type="title"/>
          </p:nvPr>
        </p:nvSpPr>
        <p:spPr>
          <a:xfrm>
            <a:off x="671209" y="2512556"/>
            <a:ext cx="10595042" cy="3112851"/>
          </a:xfrm>
        </p:spPr>
        <p:txBody>
          <a:bodyPr anchor="t">
            <a:noAutofit/>
          </a:bodyPr>
          <a:lstStyle/>
          <a:p>
            <a:r>
              <a:rPr lang="en-US" sz="4800" b="1"/>
              <a:t>Potential Effect of VR Award Funds Carried Over From Prior FFY on Reserve Spending</a:t>
            </a:r>
          </a:p>
        </p:txBody>
      </p:sp>
      <p:pic>
        <p:nvPicPr>
          <p:cNvPr id="10" name="Picture 9">
            <a:extLst>
              <a:ext uri="{FF2B5EF4-FFF2-40B4-BE49-F238E27FC236}">
                <a16:creationId xmlns:a16="http://schemas.microsoft.com/office/drawing/2014/main" id="{6218022D-16A5-6248-99BF-740F34200D3C}"/>
              </a:ext>
              <a:ext uri="{C183D7F6-B498-43B3-948B-1728B52AA6E4}">
                <adec:decorative xmlns:adec="http://schemas.microsoft.com/office/drawing/2017/decorative" val="1"/>
              </a:ext>
            </a:extLst>
          </p:cNvPr>
          <p:cNvPicPr>
            <a:picLocks noChangeAspect="1"/>
          </p:cNvPicPr>
          <p:nvPr/>
        </p:nvPicPr>
        <p:blipFill>
          <a:blip r:embed="rId3">
            <a:alphaModFix/>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419690" y="614088"/>
            <a:ext cx="1098079" cy="1772008"/>
          </a:xfrm>
          <a:prstGeom prst="rect">
            <a:avLst/>
          </a:prstGeom>
        </p:spPr>
      </p:pic>
    </p:spTree>
    <p:custDataLst>
      <p:tags r:id="rId1"/>
    </p:custDataLst>
    <p:extLst>
      <p:ext uri="{BB962C8B-B14F-4D97-AF65-F5344CB8AC3E}">
        <p14:creationId xmlns:p14="http://schemas.microsoft.com/office/powerpoint/2010/main" val="1700241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8"/>
          <p:cNvSpPr txBox="1">
            <a:spLocks noGrp="1"/>
          </p:cNvSpPr>
          <p:nvPr>
            <p:ph type="title"/>
          </p:nvPr>
        </p:nvSpPr>
        <p:spPr>
          <a:xfrm>
            <a:off x="2264663" y="2787154"/>
            <a:ext cx="7662672" cy="2292096"/>
          </a:xfrm>
          <a:prstGeom prst="rect">
            <a:avLst/>
          </a:prstGeom>
        </p:spPr>
        <p:txBody>
          <a:bodyPr spcFirstLastPara="1" vert="horz" wrap="square" lIns="121900" tIns="121900" rIns="121900" bIns="121900" rtlCol="0" anchor="b" anchorCtr="0">
            <a:normAutofit/>
          </a:bodyPr>
          <a:lstStyle/>
          <a:p>
            <a:pPr algn="ctr">
              <a:lnSpc>
                <a:spcPts val="7400"/>
              </a:lnSpc>
            </a:pPr>
            <a:r>
              <a:rPr lang="en-US" b="1"/>
              <a:t>State of the State</a:t>
            </a:r>
            <a:endParaRPr lang="en-US" sz="6000" b="1">
              <a:solidFill>
                <a:schemeClr val="bg1"/>
              </a:solidFill>
            </a:endParaRPr>
          </a:p>
        </p:txBody>
      </p:sp>
      <p:pic>
        <p:nvPicPr>
          <p:cNvPr id="6" name="Picture 5">
            <a:extLst>
              <a:ext uri="{FF2B5EF4-FFF2-40B4-BE49-F238E27FC236}">
                <a16:creationId xmlns:a16="http://schemas.microsoft.com/office/drawing/2014/main" id="{25C5E58A-BC3B-2B15-05EA-A4597F005A3B}"/>
              </a:ext>
              <a:ext uri="{C183D7F6-B498-43B3-948B-1728B52AA6E4}">
                <adec:decorative xmlns:adec="http://schemas.microsoft.com/office/drawing/2017/decorative" val="1"/>
              </a:ext>
            </a:extLst>
          </p:cNvPr>
          <p:cNvPicPr>
            <a:picLocks noChangeAspect="1"/>
          </p:cNvPicPr>
          <p:nvPr/>
        </p:nvPicPr>
        <p:blipFill>
          <a:blip r:embed="rId4">
            <a:alphaModFix/>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188553" y="885669"/>
            <a:ext cx="1814893" cy="2928756"/>
          </a:xfrm>
          <a:prstGeom prst="rect">
            <a:avLst/>
          </a:prstGeom>
        </p:spPr>
      </p:pic>
    </p:spTree>
    <p:custDataLst>
      <p:tags r:id="rId1"/>
    </p:custDataLst>
    <p:extLst>
      <p:ext uri="{BB962C8B-B14F-4D97-AF65-F5344CB8AC3E}">
        <p14:creationId xmlns:p14="http://schemas.microsoft.com/office/powerpoint/2010/main" val="19520512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4376387-BF9B-94B8-72EA-901E07DD8D1C}"/>
              </a:ext>
            </a:extLst>
          </p:cNvPr>
          <p:cNvSpPr>
            <a:spLocks noGrp="1"/>
          </p:cNvSpPr>
          <p:nvPr>
            <p:ph type="title"/>
          </p:nvPr>
        </p:nvSpPr>
        <p:spPr>
          <a:xfrm>
            <a:off x="731519" y="365761"/>
            <a:ext cx="7470372" cy="1234440"/>
          </a:xfrm>
        </p:spPr>
        <p:txBody>
          <a:bodyPr anchor="t">
            <a:noAutofit/>
          </a:bodyPr>
          <a:lstStyle/>
          <a:p>
            <a:r>
              <a:rPr lang="en-US" sz="3600" b="1" dirty="0"/>
              <a:t>Potential Effect of VR Award Funds Carried Over From Prior FFY on Reserve Spending </a:t>
            </a:r>
            <a:r>
              <a:rPr lang="en-US" sz="1800" b="0" dirty="0"/>
              <a:t>(2)</a:t>
            </a:r>
          </a:p>
        </p:txBody>
      </p:sp>
      <p:sp>
        <p:nvSpPr>
          <p:cNvPr id="2" name="Content Placeholder 1">
            <a:extLst>
              <a:ext uri="{FF2B5EF4-FFF2-40B4-BE49-F238E27FC236}">
                <a16:creationId xmlns:a16="http://schemas.microsoft.com/office/drawing/2014/main" id="{21D78F71-3232-A330-9170-C5FCCE31FD5A}"/>
              </a:ext>
            </a:extLst>
          </p:cNvPr>
          <p:cNvSpPr>
            <a:spLocks noGrp="1"/>
          </p:cNvSpPr>
          <p:nvPr>
            <p:ph sz="half" idx="1"/>
          </p:nvPr>
        </p:nvSpPr>
        <p:spPr>
          <a:xfrm>
            <a:off x="731519" y="2794527"/>
            <a:ext cx="6716027" cy="4063473"/>
          </a:xfrm>
        </p:spPr>
        <p:txBody>
          <a:bodyPr>
            <a:normAutofit/>
          </a:bodyPr>
          <a:lstStyle/>
          <a:p>
            <a:pPr>
              <a:lnSpc>
                <a:spcPct val="110000"/>
              </a:lnSpc>
            </a:pPr>
            <a:r>
              <a:rPr lang="en-US" sz="2200"/>
              <a:t>States should calculate their pre-employment set-aside determination each FFY based on that year’s determination of the amount</a:t>
            </a:r>
          </a:p>
        </p:txBody>
      </p:sp>
      <p:sp>
        <p:nvSpPr>
          <p:cNvPr id="13" name="TextBox 12">
            <a:extLst>
              <a:ext uri="{FF2B5EF4-FFF2-40B4-BE49-F238E27FC236}">
                <a16:creationId xmlns:a16="http://schemas.microsoft.com/office/drawing/2014/main" id="{C28C1710-A9F8-4D18-F6B8-1FC087995077}"/>
              </a:ext>
            </a:extLst>
          </p:cNvPr>
          <p:cNvSpPr txBox="1"/>
          <p:nvPr/>
        </p:nvSpPr>
        <p:spPr>
          <a:xfrm>
            <a:off x="1056032" y="3910883"/>
            <a:ext cx="8753890" cy="1785104"/>
          </a:xfrm>
          <a:prstGeom prst="rect">
            <a:avLst/>
          </a:prstGeom>
          <a:noFill/>
        </p:spPr>
        <p:txBody>
          <a:bodyPr wrap="square">
            <a:spAutoFit/>
          </a:bodyPr>
          <a:lstStyle/>
          <a:p>
            <a:r>
              <a:rPr lang="en-US" sz="2200"/>
              <a:t>required to be reserved, in addition to available reserve funds carried over, to determine the total amount of available funds that must be spent on required and pre-employment transition coordination activities to assess if resources remain available to provide authorized activities.</a:t>
            </a:r>
          </a:p>
        </p:txBody>
      </p:sp>
      <p:pic>
        <p:nvPicPr>
          <p:cNvPr id="11" name="Picture 10">
            <a:extLst>
              <a:ext uri="{FF2B5EF4-FFF2-40B4-BE49-F238E27FC236}">
                <a16:creationId xmlns:a16="http://schemas.microsoft.com/office/drawing/2014/main" id="{9212A397-B08D-AD82-602E-AB1F6BC02B2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66082">
            <a:off x="7168197" y="1397695"/>
            <a:ext cx="6526082" cy="4808568"/>
          </a:xfrm>
          <a:prstGeom prst="rect">
            <a:avLst/>
          </a:prstGeom>
        </p:spPr>
      </p:pic>
    </p:spTree>
    <p:custDataLst>
      <p:tags r:id="rId1"/>
    </p:custDataLst>
    <p:extLst>
      <p:ext uri="{BB962C8B-B14F-4D97-AF65-F5344CB8AC3E}">
        <p14:creationId xmlns:p14="http://schemas.microsoft.com/office/powerpoint/2010/main" val="26363535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F4F46-C1CE-F96D-C2E4-52F826DB5438}"/>
              </a:ext>
            </a:extLst>
          </p:cNvPr>
          <p:cNvSpPr>
            <a:spLocks noGrp="1"/>
          </p:cNvSpPr>
          <p:nvPr>
            <p:ph type="title"/>
          </p:nvPr>
        </p:nvSpPr>
        <p:spPr>
          <a:xfrm>
            <a:off x="1149485" y="2958224"/>
            <a:ext cx="9893030" cy="941551"/>
          </a:xfrm>
        </p:spPr>
        <p:txBody>
          <a:bodyPr anchor="t">
            <a:noAutofit/>
          </a:bodyPr>
          <a:lstStyle/>
          <a:p>
            <a:r>
              <a:rPr lang="en-US" b="1"/>
              <a:t>Myth vs Fact #2</a:t>
            </a:r>
          </a:p>
        </p:txBody>
      </p:sp>
      <p:pic>
        <p:nvPicPr>
          <p:cNvPr id="7" name="Picture 6">
            <a:extLst>
              <a:ext uri="{FF2B5EF4-FFF2-40B4-BE49-F238E27FC236}">
                <a16:creationId xmlns:a16="http://schemas.microsoft.com/office/drawing/2014/main" id="{0DA214F6-9E1B-EF16-923D-A834BFB1A3EC}"/>
              </a:ext>
              <a:ext uri="{C183D7F6-B498-43B3-948B-1728B52AA6E4}">
                <adec:decorative xmlns:adec="http://schemas.microsoft.com/office/drawing/2017/decorative" val="1"/>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5532311" y="972765"/>
            <a:ext cx="1127378" cy="1819289"/>
          </a:xfrm>
          <a:prstGeom prst="rect">
            <a:avLst/>
          </a:prstGeom>
        </p:spPr>
      </p:pic>
    </p:spTree>
    <p:custDataLst>
      <p:tags r:id="rId1"/>
    </p:custDataLst>
    <p:extLst>
      <p:ext uri="{BB962C8B-B14F-4D97-AF65-F5344CB8AC3E}">
        <p14:creationId xmlns:p14="http://schemas.microsoft.com/office/powerpoint/2010/main" val="30146314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F4F46-C1CE-F96D-C2E4-52F826DB5438}"/>
              </a:ext>
            </a:extLst>
          </p:cNvPr>
          <p:cNvSpPr>
            <a:spLocks noGrp="1"/>
          </p:cNvSpPr>
          <p:nvPr>
            <p:ph type="ctrTitle"/>
          </p:nvPr>
        </p:nvSpPr>
        <p:spPr>
          <a:xfrm>
            <a:off x="308448" y="3977798"/>
            <a:ext cx="4135065" cy="667186"/>
          </a:xfrm>
        </p:spPr>
        <p:txBody>
          <a:bodyPr anchor="t">
            <a:noAutofit/>
          </a:bodyPr>
          <a:lstStyle/>
          <a:p>
            <a:r>
              <a:rPr lang="en-US" b="1" dirty="0"/>
              <a:t>Myth 2 </a:t>
            </a:r>
            <a:endParaRPr lang="en-US" sz="1800" b="0" dirty="0"/>
          </a:p>
        </p:txBody>
      </p:sp>
      <p:sp>
        <p:nvSpPr>
          <p:cNvPr id="3" name="Content Placeholder 2">
            <a:extLst>
              <a:ext uri="{FF2B5EF4-FFF2-40B4-BE49-F238E27FC236}">
                <a16:creationId xmlns:a16="http://schemas.microsoft.com/office/drawing/2014/main" id="{3DEB31EC-FD73-BB01-FF5E-189E417DF52C}"/>
              </a:ext>
            </a:extLst>
          </p:cNvPr>
          <p:cNvSpPr>
            <a:spLocks noGrp="1"/>
          </p:cNvSpPr>
          <p:nvPr>
            <p:ph idx="13"/>
          </p:nvPr>
        </p:nvSpPr>
        <p:spPr>
          <a:xfrm>
            <a:off x="5579440" y="2878297"/>
            <a:ext cx="6031581" cy="2199003"/>
          </a:xfrm>
        </p:spPr>
        <p:txBody>
          <a:bodyPr>
            <a:normAutofit/>
          </a:bodyPr>
          <a:lstStyle/>
          <a:p>
            <a:r>
              <a:rPr lang="en-US" dirty="0"/>
              <a:t>The minimum 15% reservation requirement is a static number based on 15% of the Federal funds allotted in the original grant award notification for the FFY.</a:t>
            </a:r>
          </a:p>
        </p:txBody>
      </p:sp>
      <p:pic>
        <p:nvPicPr>
          <p:cNvPr id="4" name="Picture 3">
            <a:extLst>
              <a:ext uri="{FF2B5EF4-FFF2-40B4-BE49-F238E27FC236}">
                <a16:creationId xmlns:a16="http://schemas.microsoft.com/office/drawing/2014/main" id="{DC4DF2B7-E509-DA0F-4A4E-4618EEE71495}"/>
              </a:ext>
              <a:ext uri="{C183D7F6-B498-43B3-948B-1728B52AA6E4}">
                <adec:decorative xmlns:adec="http://schemas.microsoft.com/office/drawing/2017/decorative" val="1"/>
              </a:ext>
            </a:extLst>
          </p:cNvPr>
          <p:cNvPicPr>
            <a:picLocks noChangeAspect="1"/>
          </p:cNvPicPr>
          <p:nvPr/>
        </p:nvPicPr>
        <p:blipFill>
          <a:blip r:embed="rId3">
            <a:alphaModFix/>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512802" y="219217"/>
            <a:ext cx="2195761" cy="3543376"/>
          </a:xfrm>
          <a:prstGeom prst="rect">
            <a:avLst/>
          </a:prstGeom>
        </p:spPr>
      </p:pic>
    </p:spTree>
    <p:custDataLst>
      <p:tags r:id="rId1"/>
    </p:custDataLst>
    <p:extLst>
      <p:ext uri="{BB962C8B-B14F-4D97-AF65-F5344CB8AC3E}">
        <p14:creationId xmlns:p14="http://schemas.microsoft.com/office/powerpoint/2010/main" val="14739567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F4F46-C1CE-F96D-C2E4-52F826DB5438}"/>
              </a:ext>
            </a:extLst>
          </p:cNvPr>
          <p:cNvSpPr>
            <a:spLocks noGrp="1"/>
          </p:cNvSpPr>
          <p:nvPr>
            <p:ph type="ctrTitle"/>
          </p:nvPr>
        </p:nvSpPr>
        <p:spPr>
          <a:xfrm>
            <a:off x="270348" y="3876457"/>
            <a:ext cx="4173975" cy="667186"/>
          </a:xfrm>
        </p:spPr>
        <p:txBody>
          <a:bodyPr anchor="t">
            <a:noAutofit/>
          </a:bodyPr>
          <a:lstStyle/>
          <a:p>
            <a:r>
              <a:rPr lang="en-US" dirty="0"/>
              <a:t>Fact 2</a:t>
            </a:r>
            <a:endParaRPr lang="en-US" b="0" dirty="0"/>
          </a:p>
        </p:txBody>
      </p:sp>
      <p:sp>
        <p:nvSpPr>
          <p:cNvPr id="3" name="Content Placeholder 2">
            <a:extLst>
              <a:ext uri="{FF2B5EF4-FFF2-40B4-BE49-F238E27FC236}">
                <a16:creationId xmlns:a16="http://schemas.microsoft.com/office/drawing/2014/main" id="{3DEB31EC-FD73-BB01-FF5E-189E417DF52C}"/>
              </a:ext>
            </a:extLst>
          </p:cNvPr>
          <p:cNvSpPr>
            <a:spLocks noGrp="1"/>
          </p:cNvSpPr>
          <p:nvPr>
            <p:ph idx="13"/>
          </p:nvPr>
        </p:nvSpPr>
        <p:spPr>
          <a:xfrm>
            <a:off x="5233891" y="734547"/>
            <a:ext cx="6770041" cy="2144840"/>
          </a:xfrm>
        </p:spPr>
        <p:txBody>
          <a:bodyPr>
            <a:normAutofit/>
          </a:bodyPr>
          <a:lstStyle/>
          <a:p>
            <a:pPr>
              <a:lnSpc>
                <a:spcPct val="120000"/>
              </a:lnSpc>
            </a:pPr>
            <a:r>
              <a:rPr lang="en-US" sz="1800" dirty="0"/>
              <a:t>It is the lessor of – </a:t>
            </a:r>
          </a:p>
          <a:p>
            <a:pPr lvl="1">
              <a:lnSpc>
                <a:spcPct val="120000"/>
              </a:lnSpc>
            </a:pPr>
            <a:r>
              <a:rPr lang="en-US" sz="1800" dirty="0"/>
              <a:t>the maximum amount of Federal VR award funds matched; or </a:t>
            </a:r>
          </a:p>
          <a:p>
            <a:pPr lvl="1">
              <a:lnSpc>
                <a:spcPct val="120000"/>
              </a:lnSpc>
            </a:pPr>
            <a:r>
              <a:rPr lang="en-US" sz="1800" dirty="0"/>
              <a:t>the amount of the net Federal VR award (at the end of the period of performance).</a:t>
            </a:r>
          </a:p>
        </p:txBody>
      </p:sp>
      <p:sp>
        <p:nvSpPr>
          <p:cNvPr id="4" name="TextBox 3">
            <a:extLst>
              <a:ext uri="{FF2B5EF4-FFF2-40B4-BE49-F238E27FC236}">
                <a16:creationId xmlns:a16="http://schemas.microsoft.com/office/drawing/2014/main" id="{2EEA748D-F945-3EC0-A8E1-EE007B89DA9E}"/>
              </a:ext>
            </a:extLst>
          </p:cNvPr>
          <p:cNvSpPr txBox="1"/>
          <p:nvPr/>
        </p:nvSpPr>
        <p:spPr>
          <a:xfrm>
            <a:off x="5233891" y="3251049"/>
            <a:ext cx="6770041" cy="3427477"/>
          </a:xfrm>
          <a:prstGeom prst="rect">
            <a:avLst/>
          </a:prstGeom>
          <a:noFill/>
        </p:spPr>
        <p:txBody>
          <a:bodyPr wrap="square">
            <a:spAutoFit/>
          </a:bodyPr>
          <a:lstStyle/>
          <a:p>
            <a:pPr>
              <a:lnSpc>
                <a:spcPct val="110000"/>
              </a:lnSpc>
            </a:pPr>
            <a:r>
              <a:rPr lang="en-US" dirty="0">
                <a:solidFill>
                  <a:schemeClr val="bg1"/>
                </a:solidFill>
              </a:rPr>
              <a:t>The “net award amount” accounts for potential reallotment, relinquishment, and MOE penalties and any other Federal award amount adjustments. It would also include any transfers between General and Blind agencies when there are two in a state. However, since the reservation requirement is a state requirement the increase/decrease from the transfer would be included in the agency's reservation requirement, but doesn't affect the state level requirement, so long as the State still fully matched all Federal funds at the State level.</a:t>
            </a:r>
          </a:p>
          <a:p>
            <a:pPr>
              <a:lnSpc>
                <a:spcPct val="110000"/>
              </a:lnSpc>
            </a:pPr>
            <a:r>
              <a:rPr lang="en-US" dirty="0">
                <a:solidFill>
                  <a:schemeClr val="bg1"/>
                </a:solidFill>
              </a:rPr>
              <a:t>                                                                     </a:t>
            </a:r>
          </a:p>
          <a:p>
            <a:pPr>
              <a:lnSpc>
                <a:spcPct val="110000"/>
              </a:lnSpc>
            </a:pPr>
            <a:r>
              <a:rPr lang="en-US" sz="1600" i="1" dirty="0">
                <a:solidFill>
                  <a:schemeClr val="bg1"/>
                </a:solidFill>
              </a:rPr>
              <a:t>Source: Reserve Set-Aside Determination Guide</a:t>
            </a:r>
          </a:p>
        </p:txBody>
      </p:sp>
      <p:pic>
        <p:nvPicPr>
          <p:cNvPr id="6" name="Picture 5">
            <a:extLst>
              <a:ext uri="{FF2B5EF4-FFF2-40B4-BE49-F238E27FC236}">
                <a16:creationId xmlns:a16="http://schemas.microsoft.com/office/drawing/2014/main" id="{0E397513-BBA5-D3EE-8E04-68CF59898D3B}"/>
              </a:ext>
              <a:ext uri="{C183D7F6-B498-43B3-948B-1728B52AA6E4}">
                <adec:decorative xmlns:adec="http://schemas.microsoft.com/office/drawing/2017/decorative" val="1"/>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427366" y="237651"/>
            <a:ext cx="2047979" cy="3304895"/>
          </a:xfrm>
          <a:prstGeom prst="rect">
            <a:avLst/>
          </a:prstGeom>
        </p:spPr>
      </p:pic>
    </p:spTree>
    <p:custDataLst>
      <p:tags r:id="rId1"/>
    </p:custDataLst>
    <p:extLst>
      <p:ext uri="{BB962C8B-B14F-4D97-AF65-F5344CB8AC3E}">
        <p14:creationId xmlns:p14="http://schemas.microsoft.com/office/powerpoint/2010/main" val="42676426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8"/>
          <p:cNvSpPr txBox="1">
            <a:spLocks noGrp="1"/>
          </p:cNvSpPr>
          <p:nvPr>
            <p:ph type="title"/>
          </p:nvPr>
        </p:nvSpPr>
        <p:spPr>
          <a:xfrm>
            <a:off x="1175083" y="3072938"/>
            <a:ext cx="9841831" cy="2292096"/>
          </a:xfrm>
          <a:prstGeom prst="rect">
            <a:avLst/>
          </a:prstGeom>
        </p:spPr>
        <p:txBody>
          <a:bodyPr spcFirstLastPara="1" vert="horz" wrap="square" lIns="121900" tIns="121900" rIns="121900" bIns="121900" rtlCol="0" anchor="t" anchorCtr="0">
            <a:normAutofit/>
          </a:bodyPr>
          <a:lstStyle/>
          <a:p>
            <a:pPr algn="ctr">
              <a:lnSpc>
                <a:spcPts val="7400"/>
              </a:lnSpc>
            </a:pPr>
            <a:r>
              <a:rPr lang="en-US" b="1"/>
              <a:t>Calculating Compliance</a:t>
            </a:r>
            <a:endParaRPr lang="en-US" sz="6000" b="1">
              <a:solidFill>
                <a:schemeClr val="bg1"/>
              </a:solidFill>
            </a:endParaRPr>
          </a:p>
        </p:txBody>
      </p:sp>
      <p:pic>
        <p:nvPicPr>
          <p:cNvPr id="6" name="Picture 5">
            <a:extLst>
              <a:ext uri="{FF2B5EF4-FFF2-40B4-BE49-F238E27FC236}">
                <a16:creationId xmlns:a16="http://schemas.microsoft.com/office/drawing/2014/main" id="{25C5E58A-BC3B-2B15-05EA-A4597F005A3B}"/>
              </a:ext>
              <a:ext uri="{C183D7F6-B498-43B3-948B-1728B52AA6E4}">
                <adec:decorative xmlns:adec="http://schemas.microsoft.com/office/drawing/2017/decorative" val="1"/>
              </a:ext>
            </a:extLst>
          </p:cNvPr>
          <p:cNvPicPr>
            <a:picLocks noChangeAspect="1"/>
          </p:cNvPicPr>
          <p:nvPr/>
        </p:nvPicPr>
        <p:blipFill>
          <a:blip r:embed="rId4">
            <a:alphaModFix/>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546958" y="1158837"/>
            <a:ext cx="1098079" cy="1772008"/>
          </a:xfrm>
          <a:prstGeom prst="rect">
            <a:avLst/>
          </a:prstGeom>
        </p:spPr>
      </p:pic>
    </p:spTree>
    <p:custDataLst>
      <p:tags r:id="rId1"/>
    </p:custDataLst>
    <p:extLst>
      <p:ext uri="{BB962C8B-B14F-4D97-AF65-F5344CB8AC3E}">
        <p14:creationId xmlns:p14="http://schemas.microsoft.com/office/powerpoint/2010/main" val="9940638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8"/>
          <p:cNvSpPr txBox="1">
            <a:spLocks noGrp="1"/>
          </p:cNvSpPr>
          <p:nvPr>
            <p:ph type="title"/>
          </p:nvPr>
        </p:nvSpPr>
        <p:spPr>
          <a:xfrm>
            <a:off x="731520" y="206547"/>
            <a:ext cx="10757328" cy="898835"/>
          </a:xfrm>
          <a:prstGeom prst="rect">
            <a:avLst/>
          </a:prstGeom>
        </p:spPr>
        <p:txBody>
          <a:bodyPr spcFirstLastPara="1" vert="horz" wrap="square" lIns="121900" tIns="121900" rIns="121900" bIns="121900" rtlCol="0" anchor="t" anchorCtr="0">
            <a:noAutofit/>
          </a:bodyPr>
          <a:lstStyle/>
          <a:p>
            <a:pPr>
              <a:lnSpc>
                <a:spcPts val="7400"/>
              </a:lnSpc>
            </a:pPr>
            <a:r>
              <a:rPr lang="en-US" sz="2200" b="1"/>
              <a:t>Calculating Compliance with the 15% Minimum Reserve Requirement</a:t>
            </a:r>
            <a:endParaRPr lang="en-US" sz="2200" b="1">
              <a:solidFill>
                <a:schemeClr val="bg1"/>
              </a:solidFill>
            </a:endParaRPr>
          </a:p>
        </p:txBody>
      </p:sp>
      <p:sp>
        <p:nvSpPr>
          <p:cNvPr id="3" name="Rectangle 2">
            <a:extLst>
              <a:ext uri="{FF2B5EF4-FFF2-40B4-BE49-F238E27FC236}">
                <a16:creationId xmlns:a16="http://schemas.microsoft.com/office/drawing/2014/main" id="{6242E502-F3BF-2B47-68C4-CCB74C91B08C}"/>
              </a:ext>
              <a:ext uri="{C183D7F6-B498-43B3-948B-1728B52AA6E4}">
                <adec:decorative xmlns:adec="http://schemas.microsoft.com/office/drawing/2017/decorative" val="1"/>
              </a:ext>
            </a:extLst>
          </p:cNvPr>
          <p:cNvSpPr/>
          <p:nvPr/>
        </p:nvSpPr>
        <p:spPr bwMode="auto">
          <a:xfrm>
            <a:off x="826851" y="1397263"/>
            <a:ext cx="4328809" cy="4063473"/>
          </a:xfrm>
          <a:prstGeom prst="rect">
            <a:avLst/>
          </a:prstGeom>
          <a:solidFill>
            <a:schemeClr val="accent4">
              <a:lumMod val="20000"/>
              <a:lumOff val="8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sp>
        <p:nvSpPr>
          <p:cNvPr id="2" name="Content Placeholder 1">
            <a:extLst>
              <a:ext uri="{FF2B5EF4-FFF2-40B4-BE49-F238E27FC236}">
                <a16:creationId xmlns:a16="http://schemas.microsoft.com/office/drawing/2014/main" id="{3AFCFED2-DD5A-9E33-4999-49082F292053}"/>
              </a:ext>
            </a:extLst>
          </p:cNvPr>
          <p:cNvSpPr>
            <a:spLocks noGrp="1"/>
          </p:cNvSpPr>
          <p:nvPr>
            <p:ph sz="half" idx="1"/>
          </p:nvPr>
        </p:nvSpPr>
        <p:spPr>
          <a:xfrm>
            <a:off x="905645" y="1843250"/>
            <a:ext cx="4171220" cy="1744772"/>
          </a:xfrm>
        </p:spPr>
        <p:txBody>
          <a:bodyPr/>
          <a:lstStyle/>
          <a:p>
            <a:r>
              <a:rPr lang="en-US" dirty="0"/>
              <a:t>States must monitor expenditures throughout the lifecycle of the VR grant award.</a:t>
            </a:r>
          </a:p>
          <a:p>
            <a:endParaRPr lang="en-US" dirty="0"/>
          </a:p>
        </p:txBody>
      </p:sp>
      <p:sp>
        <p:nvSpPr>
          <p:cNvPr id="7" name="Rectangle 6">
            <a:extLst>
              <a:ext uri="{FF2B5EF4-FFF2-40B4-BE49-F238E27FC236}">
                <a16:creationId xmlns:a16="http://schemas.microsoft.com/office/drawing/2014/main" id="{8D86BC69-C0D8-6C12-52DC-348E781E013B}"/>
              </a:ext>
              <a:ext uri="{C183D7F6-B498-43B3-948B-1728B52AA6E4}">
                <adec:decorative xmlns:adec="http://schemas.microsoft.com/office/drawing/2017/decorative" val="1"/>
              </a:ext>
            </a:extLst>
          </p:cNvPr>
          <p:cNvSpPr/>
          <p:nvPr/>
        </p:nvSpPr>
        <p:spPr bwMode="auto">
          <a:xfrm>
            <a:off x="5505856" y="1397263"/>
            <a:ext cx="5424792" cy="4063473"/>
          </a:xfrm>
          <a:prstGeom prst="rect">
            <a:avLst/>
          </a:prstGeom>
          <a:solidFill>
            <a:schemeClr val="tx2">
              <a:lumMod val="20000"/>
              <a:lumOff val="8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sp>
        <p:nvSpPr>
          <p:cNvPr id="6" name="Content Placeholder 1">
            <a:extLst>
              <a:ext uri="{FF2B5EF4-FFF2-40B4-BE49-F238E27FC236}">
                <a16:creationId xmlns:a16="http://schemas.microsoft.com/office/drawing/2014/main" id="{213E41D3-26FB-4F73-10CA-7B5430CCABCF}"/>
              </a:ext>
            </a:extLst>
          </p:cNvPr>
          <p:cNvSpPr txBox="1">
            <a:spLocks/>
          </p:cNvSpPr>
          <p:nvPr/>
        </p:nvSpPr>
        <p:spPr>
          <a:xfrm>
            <a:off x="5714352" y="1843250"/>
            <a:ext cx="4976346" cy="3312409"/>
          </a:xfrm>
          <a:prstGeom prst="rect">
            <a:avLst/>
          </a:prstGeom>
        </p:spPr>
        <p:txBody>
          <a:bodyPr vert="horz" lIns="91440" tIns="45720" rIns="91440" bIns="45720" rtlCol="0">
            <a:normAutofit fontScale="92500" lnSpcReduction="20000"/>
          </a:bodyPr>
          <a:lstStyle>
            <a:lvl1pPr marL="347472" indent="-347472" algn="l" defTabSz="914400" rtl="0" eaLnBrk="1" latinLnBrk="0" hangingPunct="1">
              <a:lnSpc>
                <a:spcPct val="108000"/>
              </a:lnSpc>
              <a:spcBef>
                <a:spcPts val="1200"/>
              </a:spcBef>
              <a:buClr>
                <a:schemeClr val="tx1">
                  <a:lumMod val="75000"/>
                  <a:lumOff val="25000"/>
                </a:schemeClr>
              </a:buClr>
              <a:buSzPct val="125000"/>
              <a:buFont typeface="Arial" panose="020B0604020202020204" pitchFamily="34" charset="0"/>
              <a:buChar char="•"/>
              <a:defRPr sz="2400" b="0" kern="1200">
                <a:solidFill>
                  <a:schemeClr val="tx1"/>
                </a:solidFill>
                <a:latin typeface="+mn-lt"/>
                <a:ea typeface="+mn-ea"/>
                <a:cs typeface="+mn-cs"/>
              </a:defRPr>
            </a:lvl1pPr>
            <a:lvl2pPr marL="731520" indent="-347472" algn="l" defTabSz="914400" rtl="0" eaLnBrk="1" latinLnBrk="0" hangingPunct="1">
              <a:lnSpc>
                <a:spcPct val="108000"/>
              </a:lnSpc>
              <a:spcBef>
                <a:spcPts val="1200"/>
              </a:spcBef>
              <a:buClr>
                <a:schemeClr val="tx1">
                  <a:lumMod val="75000"/>
                  <a:lumOff val="25000"/>
                </a:schemeClr>
              </a:buClr>
              <a:buSzPct val="80000"/>
              <a:buFont typeface="Courier New" panose="02070309020205020404" pitchFamily="49" charset="0"/>
              <a:buChar char="o"/>
              <a:defRPr sz="2200" kern="1200">
                <a:solidFill>
                  <a:schemeClr val="tx1"/>
                </a:solidFill>
                <a:latin typeface="+mn-lt"/>
                <a:ea typeface="+mn-ea"/>
                <a:cs typeface="+mn-cs"/>
              </a:defRPr>
            </a:lvl2pPr>
            <a:lvl3pPr marL="1097280" indent="-347472" algn="l" defTabSz="914400" rtl="0" eaLnBrk="1" latinLnBrk="0" hangingPunct="1">
              <a:lnSpc>
                <a:spcPct val="108000"/>
              </a:lnSpc>
              <a:spcBef>
                <a:spcPts val="1200"/>
              </a:spcBef>
              <a:buClr>
                <a:schemeClr val="tx1">
                  <a:lumMod val="75000"/>
                  <a:lumOff val="25000"/>
                </a:schemeClr>
              </a:buClr>
              <a:buSzPct val="80000"/>
              <a:buFont typeface="Wingdings" panose="05000000000000000000" pitchFamily="2" charset="2"/>
              <a:buChar char="§"/>
              <a:defRPr sz="2000" kern="1200">
                <a:solidFill>
                  <a:schemeClr val="tx1"/>
                </a:solidFill>
                <a:latin typeface="+mn-lt"/>
                <a:ea typeface="+mn-ea"/>
                <a:cs typeface="+mn-cs"/>
              </a:defRPr>
            </a:lvl3pPr>
            <a:lvl4pPr marL="1463040" indent="-347472" algn="l" defTabSz="914400" rtl="0" eaLnBrk="1" latinLnBrk="0" hangingPunct="1">
              <a:lnSpc>
                <a:spcPct val="108000"/>
              </a:lnSpc>
              <a:spcBef>
                <a:spcPts val="1200"/>
              </a:spcBef>
              <a:buClr>
                <a:schemeClr val="tx1">
                  <a:lumMod val="75000"/>
                  <a:lumOff val="25000"/>
                </a:schemeClr>
              </a:buClr>
              <a:buSzPct val="100000"/>
              <a:buFont typeface="Arial" panose="020B0604020202020204" pitchFamily="34" charset="0"/>
              <a:buChar char="•"/>
              <a:defRPr sz="1800" kern="1200">
                <a:solidFill>
                  <a:schemeClr val="tx1"/>
                </a:solidFill>
                <a:latin typeface="+mn-lt"/>
                <a:ea typeface="+mn-ea"/>
                <a:cs typeface="+mn-cs"/>
              </a:defRPr>
            </a:lvl4pPr>
            <a:lvl5pPr marL="1828800" indent="-347472" algn="l" defTabSz="914400" rtl="0" eaLnBrk="1" latinLnBrk="0" hangingPunct="1">
              <a:lnSpc>
                <a:spcPct val="108000"/>
              </a:lnSpc>
              <a:spcBef>
                <a:spcPts val="1200"/>
              </a:spcBef>
              <a:buClr>
                <a:schemeClr val="tx1">
                  <a:lumMod val="75000"/>
                  <a:lumOff val="25000"/>
                </a:schemeClr>
              </a:buClr>
              <a:buSzPct val="70000"/>
              <a:buFont typeface="Courier New" panose="02070309020205020404" pitchFamily="49"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15 percent reserve is not a fixed number and may fluctuate based on:</a:t>
            </a:r>
          </a:p>
          <a:p>
            <a:pPr lvl="1"/>
            <a:r>
              <a:rPr lang="en-US" dirty="0"/>
              <a:t>A State’s ability to match its VR award funds;</a:t>
            </a:r>
          </a:p>
          <a:p>
            <a:pPr lvl="1"/>
            <a:r>
              <a:rPr lang="en-US" dirty="0"/>
              <a:t>Maintenance of effort reductions;</a:t>
            </a:r>
          </a:p>
          <a:p>
            <a:pPr lvl="1"/>
            <a:r>
              <a:rPr lang="en-US" dirty="0"/>
              <a:t>Participation in reallotment; and</a:t>
            </a:r>
          </a:p>
          <a:p>
            <a:pPr lvl="1"/>
            <a:r>
              <a:rPr lang="en-US" dirty="0"/>
              <a:t>Transfers between Blind and General VR agencies.</a:t>
            </a:r>
          </a:p>
          <a:p>
            <a:endParaRPr lang="en-US" dirty="0"/>
          </a:p>
        </p:txBody>
      </p:sp>
    </p:spTree>
    <p:custDataLst>
      <p:tags r:id="rId1"/>
    </p:custDataLst>
    <p:extLst>
      <p:ext uri="{BB962C8B-B14F-4D97-AF65-F5344CB8AC3E}">
        <p14:creationId xmlns:p14="http://schemas.microsoft.com/office/powerpoint/2010/main" val="33274347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4376387-BF9B-94B8-72EA-901E07DD8D1C}"/>
              </a:ext>
            </a:extLst>
          </p:cNvPr>
          <p:cNvSpPr>
            <a:spLocks noGrp="1"/>
          </p:cNvSpPr>
          <p:nvPr>
            <p:ph type="title"/>
          </p:nvPr>
        </p:nvSpPr>
        <p:spPr/>
        <p:txBody>
          <a:bodyPr anchor="t">
            <a:noAutofit/>
          </a:bodyPr>
          <a:lstStyle/>
          <a:p>
            <a:r>
              <a:rPr lang="en-US" sz="3600" b="1"/>
              <a:t>Considerations when there are two VR Agencies in a State</a:t>
            </a:r>
            <a:r>
              <a:rPr lang="en-US" sz="1800" b="0" dirty="0"/>
              <a:t> (2)</a:t>
            </a:r>
          </a:p>
        </p:txBody>
      </p:sp>
      <p:sp>
        <p:nvSpPr>
          <p:cNvPr id="2" name="Content Placeholder 1">
            <a:extLst>
              <a:ext uri="{FF2B5EF4-FFF2-40B4-BE49-F238E27FC236}">
                <a16:creationId xmlns:a16="http://schemas.microsoft.com/office/drawing/2014/main" id="{3B1D610F-C242-E468-0CEF-9DE410B4040D}"/>
              </a:ext>
            </a:extLst>
          </p:cNvPr>
          <p:cNvSpPr>
            <a:spLocks noGrp="1"/>
          </p:cNvSpPr>
          <p:nvPr>
            <p:ph sz="half" idx="1"/>
          </p:nvPr>
        </p:nvSpPr>
        <p:spPr>
          <a:xfrm>
            <a:off x="525294" y="1745018"/>
            <a:ext cx="11041395" cy="1492338"/>
          </a:xfrm>
        </p:spPr>
        <p:txBody>
          <a:bodyPr>
            <a:normAutofit/>
          </a:bodyPr>
          <a:lstStyle/>
          <a:p>
            <a:pPr>
              <a:lnSpc>
                <a:spcPct val="120000"/>
              </a:lnSpc>
            </a:pPr>
            <a:r>
              <a:rPr lang="en-US"/>
              <a:t>It is imperative that the two VR agencies in the state coordinate to ensure both agencies understand the match requirement as a state and how it may impact the amount of Federal funds required to be reserved. </a:t>
            </a:r>
            <a:endParaRPr lang="en-US" dirty="0"/>
          </a:p>
        </p:txBody>
      </p:sp>
      <p:pic>
        <p:nvPicPr>
          <p:cNvPr id="4" name="Picture 3">
            <a:extLst>
              <a:ext uri="{FF2B5EF4-FFF2-40B4-BE49-F238E27FC236}">
                <a16:creationId xmlns:a16="http://schemas.microsoft.com/office/drawing/2014/main" id="{C1D4C74E-D831-93AB-4FB2-4F2952BFDC1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1723" y="3394370"/>
            <a:ext cx="3166834" cy="3166834"/>
          </a:xfrm>
          <a:prstGeom prst="rect">
            <a:avLst/>
          </a:prstGeom>
        </p:spPr>
      </p:pic>
      <p:pic>
        <p:nvPicPr>
          <p:cNvPr id="6" name="Picture 5">
            <a:extLst>
              <a:ext uri="{FF2B5EF4-FFF2-40B4-BE49-F238E27FC236}">
                <a16:creationId xmlns:a16="http://schemas.microsoft.com/office/drawing/2014/main" id="{F6D12432-1B23-6C91-0397-0B4862D41BC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267807" y="3181296"/>
            <a:ext cx="2924193" cy="3220850"/>
          </a:xfrm>
          <a:prstGeom prst="rect">
            <a:avLst/>
          </a:prstGeom>
        </p:spPr>
      </p:pic>
      <p:pic>
        <p:nvPicPr>
          <p:cNvPr id="10" name="Picture 9">
            <a:extLst>
              <a:ext uri="{FF2B5EF4-FFF2-40B4-BE49-F238E27FC236}">
                <a16:creationId xmlns:a16="http://schemas.microsoft.com/office/drawing/2014/main" id="{A271DB72-F0CC-0FA2-BCDC-2ADA36C0BD2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2066" y="3394370"/>
            <a:ext cx="1612232" cy="1612232"/>
          </a:xfrm>
          <a:prstGeom prst="rect">
            <a:avLst/>
          </a:prstGeom>
        </p:spPr>
      </p:pic>
      <p:sp>
        <p:nvSpPr>
          <p:cNvPr id="8" name="TextBox 7">
            <a:extLst>
              <a:ext uri="{FF2B5EF4-FFF2-40B4-BE49-F238E27FC236}">
                <a16:creationId xmlns:a16="http://schemas.microsoft.com/office/drawing/2014/main" id="{DAB3528E-BB1E-37F4-889B-21AAEDD5BD29}"/>
              </a:ext>
            </a:extLst>
          </p:cNvPr>
          <p:cNvSpPr txBox="1"/>
          <p:nvPr/>
        </p:nvSpPr>
        <p:spPr>
          <a:xfrm>
            <a:off x="525294" y="3429000"/>
            <a:ext cx="4499193" cy="1695272"/>
          </a:xfrm>
          <a:prstGeom prst="rect">
            <a:avLst/>
          </a:prstGeom>
          <a:noFill/>
        </p:spPr>
        <p:txBody>
          <a:bodyPr wrap="square">
            <a:spAutoFit/>
          </a:bodyPr>
          <a:lstStyle/>
          <a:p>
            <a:pPr marL="347472" marR="0" lvl="0" indent="-347472" algn="l" defTabSz="914400" rtl="0" eaLnBrk="1" fontAlgn="auto" latinLnBrk="0" hangingPunct="1">
              <a:lnSpc>
                <a:spcPct val="110000"/>
              </a:lnSpc>
              <a:spcBef>
                <a:spcPts val="1200"/>
              </a:spcBef>
              <a:spcAft>
                <a:spcPts val="0"/>
              </a:spcAft>
              <a:buClr>
                <a:srgbClr val="68A19B"/>
              </a:buClr>
              <a:buSzPct val="125000"/>
              <a:buFont typeface="Arial" panose="020B0604020202020204" pitchFamily="34" charset="0"/>
              <a:buChar char="•"/>
              <a:tabLst/>
              <a:defRPr/>
            </a:pPr>
            <a:r>
              <a:rPr kumimoji="0" lang="en-US" sz="2400" b="0" i="0" u="none" strike="noStrike" kern="1200" cap="none" spc="0" normalizeH="0" baseline="0" noProof="0" dirty="0">
                <a:ln>
                  <a:noFill/>
                </a:ln>
                <a:solidFill>
                  <a:srgbClr val="0D1D34"/>
                </a:solidFill>
                <a:effectLst/>
                <a:uLnTx/>
                <a:uFillTx/>
                <a:ea typeface="+mn-ea"/>
                <a:cs typeface="+mn-cs"/>
              </a:rPr>
              <a:t>Only then can the two agencies work together to determine how the reserve funds will be expended.</a:t>
            </a:r>
          </a:p>
        </p:txBody>
      </p:sp>
    </p:spTree>
    <p:custDataLst>
      <p:tags r:id="rId1"/>
    </p:custDataLst>
    <p:extLst>
      <p:ext uri="{BB962C8B-B14F-4D97-AF65-F5344CB8AC3E}">
        <p14:creationId xmlns:p14="http://schemas.microsoft.com/office/powerpoint/2010/main" val="9077033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4376387-BF9B-94B8-72EA-901E07DD8D1C}"/>
              </a:ext>
            </a:extLst>
          </p:cNvPr>
          <p:cNvSpPr>
            <a:spLocks noGrp="1"/>
          </p:cNvSpPr>
          <p:nvPr>
            <p:ph type="title"/>
          </p:nvPr>
        </p:nvSpPr>
        <p:spPr/>
        <p:txBody>
          <a:bodyPr anchor="t">
            <a:noAutofit/>
          </a:bodyPr>
          <a:lstStyle/>
          <a:p>
            <a:r>
              <a:rPr lang="en-US" sz="3600" b="1" dirty="0"/>
              <a:t>Considerations when there are two VR Agencies in a State</a:t>
            </a:r>
            <a:r>
              <a:rPr lang="en-US" sz="1800" b="0" dirty="0"/>
              <a:t> (3)</a:t>
            </a:r>
          </a:p>
        </p:txBody>
      </p:sp>
      <p:sp>
        <p:nvSpPr>
          <p:cNvPr id="2" name="Content Placeholder 1">
            <a:extLst>
              <a:ext uri="{FF2B5EF4-FFF2-40B4-BE49-F238E27FC236}">
                <a16:creationId xmlns:a16="http://schemas.microsoft.com/office/drawing/2014/main" id="{3B1D610F-C242-E468-0CEF-9DE410B4040D}"/>
              </a:ext>
            </a:extLst>
          </p:cNvPr>
          <p:cNvSpPr>
            <a:spLocks noGrp="1"/>
          </p:cNvSpPr>
          <p:nvPr>
            <p:ph sz="half" idx="1"/>
          </p:nvPr>
        </p:nvSpPr>
        <p:spPr>
          <a:xfrm>
            <a:off x="525294" y="1745018"/>
            <a:ext cx="11041395" cy="1492338"/>
          </a:xfrm>
        </p:spPr>
        <p:txBody>
          <a:bodyPr>
            <a:noAutofit/>
          </a:bodyPr>
          <a:lstStyle/>
          <a:p>
            <a:pPr marL="0" indent="0">
              <a:lnSpc>
                <a:spcPct val="120000"/>
              </a:lnSpc>
              <a:buNone/>
            </a:pPr>
            <a:r>
              <a:rPr lang="en-US" sz="2000" dirty="0"/>
              <a:t>Pursuant to Section 111(a)(1) of the Rehabilitation Act and 34 C.F.R. § 361.60, compliance with the match requirement is determined on a statewide basis, not on an individual VR agency basis. </a:t>
            </a:r>
          </a:p>
        </p:txBody>
      </p:sp>
      <p:pic>
        <p:nvPicPr>
          <p:cNvPr id="4" name="Picture 3">
            <a:extLst>
              <a:ext uri="{FF2B5EF4-FFF2-40B4-BE49-F238E27FC236}">
                <a16:creationId xmlns:a16="http://schemas.microsoft.com/office/drawing/2014/main" id="{C1D4C74E-D831-93AB-4FB2-4F2952BFDC1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1723" y="3394370"/>
            <a:ext cx="3166834" cy="3166834"/>
          </a:xfrm>
          <a:prstGeom prst="rect">
            <a:avLst/>
          </a:prstGeom>
        </p:spPr>
      </p:pic>
      <p:pic>
        <p:nvPicPr>
          <p:cNvPr id="6" name="Picture 5">
            <a:extLst>
              <a:ext uri="{FF2B5EF4-FFF2-40B4-BE49-F238E27FC236}">
                <a16:creationId xmlns:a16="http://schemas.microsoft.com/office/drawing/2014/main" id="{F6D12432-1B23-6C91-0397-0B4862D41BC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267807" y="3181296"/>
            <a:ext cx="2924193" cy="3220850"/>
          </a:xfrm>
          <a:prstGeom prst="rect">
            <a:avLst/>
          </a:prstGeom>
        </p:spPr>
      </p:pic>
      <p:pic>
        <p:nvPicPr>
          <p:cNvPr id="10" name="Picture 9">
            <a:extLst>
              <a:ext uri="{FF2B5EF4-FFF2-40B4-BE49-F238E27FC236}">
                <a16:creationId xmlns:a16="http://schemas.microsoft.com/office/drawing/2014/main" id="{A271DB72-F0CC-0FA2-BCDC-2ADA36C0BD2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2066" y="3394370"/>
            <a:ext cx="1612232" cy="1612232"/>
          </a:xfrm>
          <a:prstGeom prst="rect">
            <a:avLst/>
          </a:prstGeom>
        </p:spPr>
      </p:pic>
      <p:sp>
        <p:nvSpPr>
          <p:cNvPr id="5" name="TextBox 4">
            <a:extLst>
              <a:ext uri="{FF2B5EF4-FFF2-40B4-BE49-F238E27FC236}">
                <a16:creationId xmlns:a16="http://schemas.microsoft.com/office/drawing/2014/main" id="{2F472784-DF09-F87D-0E08-B4E02CC8684E}"/>
              </a:ext>
            </a:extLst>
          </p:cNvPr>
          <p:cNvSpPr txBox="1"/>
          <p:nvPr/>
        </p:nvSpPr>
        <p:spPr>
          <a:xfrm>
            <a:off x="525294" y="3037395"/>
            <a:ext cx="4725436" cy="3020892"/>
          </a:xfrm>
          <a:prstGeom prst="rect">
            <a:avLst/>
          </a:prstGeom>
          <a:noFill/>
        </p:spPr>
        <p:txBody>
          <a:bodyPr wrap="square">
            <a:spAutoFit/>
          </a:bodyPr>
          <a:lstStyle/>
          <a:p>
            <a:pPr>
              <a:lnSpc>
                <a:spcPct val="120000"/>
              </a:lnSpc>
            </a:pPr>
            <a:r>
              <a:rPr lang="en-US" sz="2000" dirty="0"/>
              <a:t>Therefore, the non-Federal expenditures incurred by one agency in a state who may have overmatched may compensate for the shortage of non-Federal expenditures incurred by the other, thereby impacting the reservation required for pre-employment transition services.</a:t>
            </a:r>
          </a:p>
        </p:txBody>
      </p:sp>
    </p:spTree>
    <p:custDataLst>
      <p:tags r:id="rId1"/>
    </p:custDataLst>
    <p:extLst>
      <p:ext uri="{BB962C8B-B14F-4D97-AF65-F5344CB8AC3E}">
        <p14:creationId xmlns:p14="http://schemas.microsoft.com/office/powerpoint/2010/main" val="11162220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F4F46-C1CE-F96D-C2E4-52F826DB5438}"/>
              </a:ext>
            </a:extLst>
          </p:cNvPr>
          <p:cNvSpPr>
            <a:spLocks noGrp="1"/>
          </p:cNvSpPr>
          <p:nvPr>
            <p:ph type="title"/>
          </p:nvPr>
        </p:nvSpPr>
        <p:spPr>
          <a:xfrm>
            <a:off x="1149485" y="2958224"/>
            <a:ext cx="9893030" cy="941551"/>
          </a:xfrm>
        </p:spPr>
        <p:txBody>
          <a:bodyPr anchor="t">
            <a:noAutofit/>
          </a:bodyPr>
          <a:lstStyle/>
          <a:p>
            <a:r>
              <a:rPr lang="en-US" sz="4400" b="1"/>
              <a:t>Agencies Need to Have a Process in Place that Continuously Evaluates Where They are in Their Expenditure of Reserve Funds</a:t>
            </a:r>
          </a:p>
        </p:txBody>
      </p:sp>
      <p:pic>
        <p:nvPicPr>
          <p:cNvPr id="7" name="Picture 6">
            <a:extLst>
              <a:ext uri="{FF2B5EF4-FFF2-40B4-BE49-F238E27FC236}">
                <a16:creationId xmlns:a16="http://schemas.microsoft.com/office/drawing/2014/main" id="{0DA214F6-9E1B-EF16-923D-A834BFB1A3EC}"/>
              </a:ext>
              <a:ext uri="{C183D7F6-B498-43B3-948B-1728B52AA6E4}">
                <adec:decorative xmlns:adec="http://schemas.microsoft.com/office/drawing/2017/decorative" val="1"/>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5532311" y="972765"/>
            <a:ext cx="1127378" cy="1819289"/>
          </a:xfrm>
          <a:prstGeom prst="rect">
            <a:avLst/>
          </a:prstGeom>
        </p:spPr>
      </p:pic>
    </p:spTree>
    <p:custDataLst>
      <p:tags r:id="rId1"/>
    </p:custDataLst>
    <p:extLst>
      <p:ext uri="{BB962C8B-B14F-4D97-AF65-F5344CB8AC3E}">
        <p14:creationId xmlns:p14="http://schemas.microsoft.com/office/powerpoint/2010/main" val="4152833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F4F46-C1CE-F96D-C2E4-52F826DB5438}"/>
              </a:ext>
            </a:extLst>
          </p:cNvPr>
          <p:cNvSpPr>
            <a:spLocks noGrp="1"/>
          </p:cNvSpPr>
          <p:nvPr>
            <p:ph type="title"/>
          </p:nvPr>
        </p:nvSpPr>
        <p:spPr>
          <a:xfrm>
            <a:off x="731520" y="544712"/>
            <a:ext cx="10757328" cy="560671"/>
          </a:xfrm>
        </p:spPr>
        <p:txBody>
          <a:bodyPr anchor="t">
            <a:noAutofit/>
          </a:bodyPr>
          <a:lstStyle/>
          <a:p>
            <a:r>
              <a:rPr lang="en-US" b="1"/>
              <a:t>Expenditure of Reserve Funds Evaluation</a:t>
            </a:r>
          </a:p>
        </p:txBody>
      </p:sp>
      <p:sp>
        <p:nvSpPr>
          <p:cNvPr id="5" name="TextBox 4">
            <a:extLst>
              <a:ext uri="{FF2B5EF4-FFF2-40B4-BE49-F238E27FC236}">
                <a16:creationId xmlns:a16="http://schemas.microsoft.com/office/drawing/2014/main" id="{2B323BFE-A531-B526-2563-A053A992263C}"/>
              </a:ext>
            </a:extLst>
          </p:cNvPr>
          <p:cNvSpPr txBox="1"/>
          <p:nvPr/>
        </p:nvSpPr>
        <p:spPr>
          <a:xfrm>
            <a:off x="854100" y="1673079"/>
            <a:ext cx="7037054" cy="4316631"/>
          </a:xfrm>
          <a:prstGeom prst="rect">
            <a:avLst/>
          </a:prstGeom>
          <a:noFill/>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Ensure the VR agency is paying reasonable costs for all pre-ETS services;</a:t>
            </a:r>
          </a:p>
          <a:p>
            <a:pPr marL="342900" marR="0" lvl="0" indent="-342900">
              <a:lnSpc>
                <a:spcPct val="107000"/>
              </a:lnSpc>
              <a:spcBef>
                <a:spcPts val="0"/>
              </a:spcBef>
              <a:spcAft>
                <a:spcPts val="6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Ensure services are necessary for the students with disabilities receiving them;</a:t>
            </a:r>
          </a:p>
          <a:p>
            <a:pPr marL="342900" marR="0" lvl="0" indent="-342900">
              <a:lnSpc>
                <a:spcPct val="107000"/>
              </a:lnSpc>
              <a:spcBef>
                <a:spcPts val="0"/>
              </a:spcBef>
              <a:spcAft>
                <a:spcPts val="6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Track and project the amount of funds that are/will be expended or are currently obligated under each contract and agreement for each student receiving pre-employment transition services;</a:t>
            </a:r>
          </a:p>
          <a:p>
            <a:pPr marL="342900" marR="0" lvl="0" indent="-342900">
              <a:lnSpc>
                <a:spcPct val="107000"/>
              </a:lnSpc>
              <a:spcBef>
                <a:spcPts val="0"/>
              </a:spcBef>
              <a:spcAft>
                <a:spcPts val="6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Accurately calculate the amount of reserve funds necessary to provide required services to all students who may need them;</a:t>
            </a:r>
          </a:p>
          <a:p>
            <a:pPr marL="342900" marR="0" lvl="0" indent="-342900">
              <a:lnSpc>
                <a:spcPct val="107000"/>
              </a:lnSpc>
              <a:spcBef>
                <a:spcPts val="0"/>
              </a:spcBef>
              <a:spcAft>
                <a:spcPts val="6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Determine how much of the reserve remains for authorized pre-employment transition services;</a:t>
            </a:r>
          </a:p>
          <a:p>
            <a:pPr marL="342900" marR="0" lvl="0" indent="-342900">
              <a:lnSpc>
                <a:spcPct val="107000"/>
              </a:lnSpc>
              <a:spcBef>
                <a:spcPts val="0"/>
              </a:spcBef>
              <a:spcAft>
                <a:spcPts val="6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Define the types of authorized activities necessary to enhance or improve the program for students with disabilities;</a:t>
            </a:r>
          </a:p>
        </p:txBody>
      </p:sp>
      <p:pic>
        <p:nvPicPr>
          <p:cNvPr id="8" name="Graphic 7">
            <a:extLst>
              <a:ext uri="{FF2B5EF4-FFF2-40B4-BE49-F238E27FC236}">
                <a16:creationId xmlns:a16="http://schemas.microsoft.com/office/drawing/2014/main" id="{7CADEB48-BB3F-9DD0-1098-574409C35D0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00" y="1400615"/>
            <a:ext cx="4973782" cy="4973782"/>
          </a:xfrm>
          <a:prstGeom prst="rect">
            <a:avLst/>
          </a:prstGeom>
        </p:spPr>
      </p:pic>
      <p:pic>
        <p:nvPicPr>
          <p:cNvPr id="10" name="Graphic 9">
            <a:extLst>
              <a:ext uri="{FF2B5EF4-FFF2-40B4-BE49-F238E27FC236}">
                <a16:creationId xmlns:a16="http://schemas.microsoft.com/office/drawing/2014/main" id="{AD9D1514-71BE-A548-9432-C2F73F75FB6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79055" y="1180617"/>
            <a:ext cx="4572000" cy="4572000"/>
          </a:xfrm>
          <a:prstGeom prst="rect">
            <a:avLst/>
          </a:prstGeom>
        </p:spPr>
      </p:pic>
      <p:pic>
        <p:nvPicPr>
          <p:cNvPr id="13" name="Graphic 12">
            <a:extLst>
              <a:ext uri="{FF2B5EF4-FFF2-40B4-BE49-F238E27FC236}">
                <a16:creationId xmlns:a16="http://schemas.microsoft.com/office/drawing/2014/main" id="{9CB38F85-8FB9-2C49-7E48-D047BAFC1139}"/>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380952">
            <a:off x="9212382" y="3987690"/>
            <a:ext cx="2578213" cy="2578213"/>
          </a:xfrm>
          <a:prstGeom prst="rect">
            <a:avLst/>
          </a:prstGeom>
        </p:spPr>
      </p:pic>
    </p:spTree>
    <p:custDataLst>
      <p:tags r:id="rId1"/>
    </p:custDataLst>
    <p:extLst>
      <p:ext uri="{BB962C8B-B14F-4D97-AF65-F5344CB8AC3E}">
        <p14:creationId xmlns:p14="http://schemas.microsoft.com/office/powerpoint/2010/main" val="3048131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C7F59-9FD6-CCB5-F190-39B39BB13527}"/>
              </a:ext>
            </a:extLst>
          </p:cNvPr>
          <p:cNvSpPr>
            <a:spLocks noGrp="1"/>
          </p:cNvSpPr>
          <p:nvPr>
            <p:ph type="title"/>
          </p:nvPr>
        </p:nvSpPr>
        <p:spPr>
          <a:xfrm>
            <a:off x="731520" y="365761"/>
            <a:ext cx="10757328" cy="720089"/>
          </a:xfrm>
        </p:spPr>
        <p:txBody>
          <a:bodyPr/>
          <a:lstStyle/>
          <a:p>
            <a:r>
              <a:rPr lang="en-US"/>
              <a:t>Fiscal Forecasting Isn’t Optional</a:t>
            </a:r>
            <a:endParaRPr lang="en-US" sz="1400"/>
          </a:p>
        </p:txBody>
      </p:sp>
      <p:sp>
        <p:nvSpPr>
          <p:cNvPr id="8" name="TextBox 7">
            <a:extLst>
              <a:ext uri="{FF2B5EF4-FFF2-40B4-BE49-F238E27FC236}">
                <a16:creationId xmlns:a16="http://schemas.microsoft.com/office/drawing/2014/main" id="{9CA80E5B-7472-FAC7-B85E-574876370394}"/>
              </a:ext>
            </a:extLst>
          </p:cNvPr>
          <p:cNvSpPr txBox="1"/>
          <p:nvPr/>
        </p:nvSpPr>
        <p:spPr>
          <a:xfrm>
            <a:off x="731520" y="1325009"/>
            <a:ext cx="7745730" cy="4938788"/>
          </a:xfrm>
          <a:prstGeom prst="rect">
            <a:avLst/>
          </a:prstGeom>
          <a:noFill/>
        </p:spPr>
        <p:txBody>
          <a:bodyPr wrap="square">
            <a:spAutoFit/>
          </a:bodyPr>
          <a:lstStyle/>
          <a:p>
            <a:pPr>
              <a:lnSpc>
                <a:spcPct val="120000"/>
              </a:lnSpc>
            </a:pPr>
            <a:r>
              <a:rPr lang="en-US" sz="2200" b="1" dirty="0"/>
              <a:t>Given the complexity of the fiscal requirements in the VR program, fiscal forecasting is necessary to ensure an agency can effectively manage its program and funds. </a:t>
            </a:r>
          </a:p>
          <a:p>
            <a:pPr>
              <a:lnSpc>
                <a:spcPct val="120000"/>
              </a:lnSpc>
            </a:pPr>
            <a:endParaRPr lang="en-US" sz="2200" dirty="0"/>
          </a:p>
          <a:p>
            <a:pPr>
              <a:lnSpc>
                <a:spcPct val="120000"/>
              </a:lnSpc>
            </a:pPr>
            <a:r>
              <a:rPr lang="en-US" sz="2200" dirty="0"/>
              <a:t>In times of austerity, many agencies reduced administrative staff that were needed to analyze and manage financial data, leaving only a few staff to perform complex fiscal functions. However, such actions can and have left agencies with insufficient staff to manage program fiscal components and conduct fiscal forecasting. </a:t>
            </a:r>
          </a:p>
        </p:txBody>
      </p:sp>
      <p:pic>
        <p:nvPicPr>
          <p:cNvPr id="3" name="Picture 2">
            <a:extLst>
              <a:ext uri="{FF2B5EF4-FFF2-40B4-BE49-F238E27FC236}">
                <a16:creationId xmlns:a16="http://schemas.microsoft.com/office/drawing/2014/main" id="{DD6DF3CF-F0EE-D129-4891-BDF3008E271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4972" y="3093475"/>
            <a:ext cx="3398764" cy="3398764"/>
          </a:xfrm>
          <a:prstGeom prst="rect">
            <a:avLst/>
          </a:prstGeom>
        </p:spPr>
      </p:pic>
    </p:spTree>
    <p:custDataLst>
      <p:tags r:id="rId1"/>
    </p:custDataLst>
    <p:extLst>
      <p:ext uri="{BB962C8B-B14F-4D97-AF65-F5344CB8AC3E}">
        <p14:creationId xmlns:p14="http://schemas.microsoft.com/office/powerpoint/2010/main" val="22289411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4376387-BF9B-94B8-72EA-901E07DD8D1C}"/>
              </a:ext>
            </a:extLst>
          </p:cNvPr>
          <p:cNvSpPr>
            <a:spLocks noGrp="1"/>
          </p:cNvSpPr>
          <p:nvPr>
            <p:ph type="title"/>
          </p:nvPr>
        </p:nvSpPr>
        <p:spPr>
          <a:xfrm>
            <a:off x="671209" y="2512556"/>
            <a:ext cx="10595042" cy="3112851"/>
          </a:xfrm>
        </p:spPr>
        <p:txBody>
          <a:bodyPr anchor="t">
            <a:noAutofit/>
          </a:bodyPr>
          <a:lstStyle/>
          <a:p>
            <a:r>
              <a:rPr lang="en-US" sz="4800" b="1"/>
              <a:t>Reviewing and Updating </a:t>
            </a:r>
            <a:br>
              <a:rPr lang="en-US" sz="4800" b="1"/>
            </a:br>
            <a:r>
              <a:rPr lang="en-US" sz="4800" b="1"/>
              <a:t>Pre-Employment Planning Processes</a:t>
            </a:r>
          </a:p>
        </p:txBody>
      </p:sp>
      <p:pic>
        <p:nvPicPr>
          <p:cNvPr id="10" name="Picture 9">
            <a:extLst>
              <a:ext uri="{FF2B5EF4-FFF2-40B4-BE49-F238E27FC236}">
                <a16:creationId xmlns:a16="http://schemas.microsoft.com/office/drawing/2014/main" id="{6218022D-16A5-6248-99BF-740F34200D3C}"/>
              </a:ext>
              <a:ext uri="{C183D7F6-B498-43B3-948B-1728B52AA6E4}">
                <adec:decorative xmlns:adec="http://schemas.microsoft.com/office/drawing/2017/decorative" val="1"/>
              </a:ext>
            </a:extLst>
          </p:cNvPr>
          <p:cNvPicPr>
            <a:picLocks noChangeAspect="1"/>
          </p:cNvPicPr>
          <p:nvPr/>
        </p:nvPicPr>
        <p:blipFill>
          <a:blip r:embed="rId3">
            <a:alphaModFix/>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419690" y="614088"/>
            <a:ext cx="1098079" cy="1772008"/>
          </a:xfrm>
          <a:prstGeom prst="rect">
            <a:avLst/>
          </a:prstGeom>
        </p:spPr>
      </p:pic>
    </p:spTree>
    <p:custDataLst>
      <p:tags r:id="rId1"/>
    </p:custDataLst>
    <p:extLst>
      <p:ext uri="{BB962C8B-B14F-4D97-AF65-F5344CB8AC3E}">
        <p14:creationId xmlns:p14="http://schemas.microsoft.com/office/powerpoint/2010/main" val="14316559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E8B8566-F5B8-DF24-D973-1AA68DFA7E3D}"/>
              </a:ext>
              <a:ext uri="{C183D7F6-B498-43B3-948B-1728B52AA6E4}">
                <adec:decorative xmlns:adec="http://schemas.microsoft.com/office/drawing/2017/decorative" val="1"/>
              </a:ext>
            </a:extLst>
          </p:cNvPr>
          <p:cNvSpPr/>
          <p:nvPr/>
        </p:nvSpPr>
        <p:spPr bwMode="auto">
          <a:xfrm>
            <a:off x="8040146" y="1915209"/>
            <a:ext cx="4050251" cy="4504063"/>
          </a:xfrm>
          <a:prstGeom prst="rect">
            <a:avLst/>
          </a:prstGeom>
          <a:solidFill>
            <a:schemeClr val="accent5">
              <a:lumMod val="20000"/>
              <a:lumOff val="8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sp>
        <p:nvSpPr>
          <p:cNvPr id="8" name="Rectangle 7">
            <a:extLst>
              <a:ext uri="{FF2B5EF4-FFF2-40B4-BE49-F238E27FC236}">
                <a16:creationId xmlns:a16="http://schemas.microsoft.com/office/drawing/2014/main" id="{F62402C4-127A-FEB6-4FED-FB87474A1D18}"/>
              </a:ext>
              <a:ext uri="{C183D7F6-B498-43B3-948B-1728B52AA6E4}">
                <adec:decorative xmlns:adec="http://schemas.microsoft.com/office/drawing/2017/decorative" val="1"/>
              </a:ext>
            </a:extLst>
          </p:cNvPr>
          <p:cNvSpPr/>
          <p:nvPr/>
        </p:nvSpPr>
        <p:spPr bwMode="auto">
          <a:xfrm>
            <a:off x="3939203" y="1915210"/>
            <a:ext cx="4050251" cy="4504062"/>
          </a:xfrm>
          <a:prstGeom prst="rect">
            <a:avLst/>
          </a:prstGeom>
          <a:solidFill>
            <a:schemeClr val="accent3">
              <a:lumMod val="20000"/>
              <a:lumOff val="8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sp>
        <p:nvSpPr>
          <p:cNvPr id="7" name="Rectangle 6">
            <a:extLst>
              <a:ext uri="{FF2B5EF4-FFF2-40B4-BE49-F238E27FC236}">
                <a16:creationId xmlns:a16="http://schemas.microsoft.com/office/drawing/2014/main" id="{9EB176E5-EC4D-9B0D-0903-09F0FCCD7067}"/>
              </a:ext>
              <a:ext uri="{C183D7F6-B498-43B3-948B-1728B52AA6E4}">
                <adec:decorative xmlns:adec="http://schemas.microsoft.com/office/drawing/2017/decorative" val="1"/>
              </a:ext>
            </a:extLst>
          </p:cNvPr>
          <p:cNvSpPr/>
          <p:nvPr/>
        </p:nvSpPr>
        <p:spPr bwMode="auto">
          <a:xfrm>
            <a:off x="197555" y="1915210"/>
            <a:ext cx="3690956" cy="4504062"/>
          </a:xfrm>
          <a:prstGeom prst="rect">
            <a:avLst/>
          </a:prstGeom>
          <a:solidFill>
            <a:schemeClr val="accent4">
              <a:lumMod val="20000"/>
              <a:lumOff val="8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sp>
        <p:nvSpPr>
          <p:cNvPr id="9" name="Title 1">
            <a:extLst>
              <a:ext uri="{FF2B5EF4-FFF2-40B4-BE49-F238E27FC236}">
                <a16:creationId xmlns:a16="http://schemas.microsoft.com/office/drawing/2014/main" id="{64376387-BF9B-94B8-72EA-901E07DD8D1C}"/>
              </a:ext>
            </a:extLst>
          </p:cNvPr>
          <p:cNvSpPr>
            <a:spLocks noGrp="1"/>
          </p:cNvSpPr>
          <p:nvPr>
            <p:ph type="title"/>
          </p:nvPr>
        </p:nvSpPr>
        <p:spPr>
          <a:xfrm>
            <a:off x="363808" y="302201"/>
            <a:ext cx="11514156" cy="1234440"/>
          </a:xfrm>
        </p:spPr>
        <p:txBody>
          <a:bodyPr anchor="t">
            <a:noAutofit/>
          </a:bodyPr>
          <a:lstStyle/>
          <a:p>
            <a:r>
              <a:rPr lang="en-US" b="1" dirty="0"/>
              <a:t>Reviewing and Updating </a:t>
            </a:r>
            <a:br>
              <a:rPr lang="en-US" b="1" dirty="0"/>
            </a:br>
            <a:r>
              <a:rPr lang="en-US" b="1" dirty="0"/>
              <a:t>Pre-Employment Planning Processes</a:t>
            </a:r>
            <a:r>
              <a:rPr lang="en-US" sz="1400" dirty="0">
                <a:solidFill>
                  <a:srgbClr val="0D1D34"/>
                </a:solidFill>
              </a:rPr>
              <a:t> </a:t>
            </a:r>
            <a:r>
              <a:rPr lang="en-US" sz="1800" b="0" dirty="0">
                <a:solidFill>
                  <a:srgbClr val="0D1D34"/>
                </a:solidFill>
              </a:rPr>
              <a:t>(2)</a:t>
            </a:r>
            <a:r>
              <a:rPr lang="en-US" sz="1800" b="0" dirty="0"/>
              <a:t> </a:t>
            </a:r>
            <a:endParaRPr lang="en-US" sz="1400" b="0" dirty="0"/>
          </a:p>
        </p:txBody>
      </p:sp>
      <p:sp>
        <p:nvSpPr>
          <p:cNvPr id="2" name="Content Placeholder 1">
            <a:extLst>
              <a:ext uri="{FF2B5EF4-FFF2-40B4-BE49-F238E27FC236}">
                <a16:creationId xmlns:a16="http://schemas.microsoft.com/office/drawing/2014/main" id="{B75E7E40-20C1-337D-47C9-54CF0E6AE76B}"/>
              </a:ext>
            </a:extLst>
          </p:cNvPr>
          <p:cNvSpPr>
            <a:spLocks noGrp="1"/>
          </p:cNvSpPr>
          <p:nvPr>
            <p:ph sz="half" idx="1"/>
          </p:nvPr>
        </p:nvSpPr>
        <p:spPr>
          <a:xfrm>
            <a:off x="197554" y="2035377"/>
            <a:ext cx="3690956" cy="2780818"/>
          </a:xfrm>
        </p:spPr>
        <p:txBody>
          <a:bodyPr>
            <a:normAutofit/>
          </a:bodyPr>
          <a:lstStyle/>
          <a:p>
            <a:pPr marL="0" indent="0">
              <a:lnSpc>
                <a:spcPct val="110000"/>
              </a:lnSpc>
              <a:buNone/>
            </a:pPr>
            <a:r>
              <a:rPr lang="en-US" sz="1800" dirty="0"/>
              <a:t>The process should be updated at least annually and revisited on a regular basis as additional or more recent data becomes available. </a:t>
            </a:r>
          </a:p>
        </p:txBody>
      </p:sp>
      <p:pic>
        <p:nvPicPr>
          <p:cNvPr id="4" name="Picture 3">
            <a:extLst>
              <a:ext uri="{FF2B5EF4-FFF2-40B4-BE49-F238E27FC236}">
                <a16:creationId xmlns:a16="http://schemas.microsoft.com/office/drawing/2014/main" id="{C34F1413-316B-5904-7470-9C6EAC66711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7822" y="5459012"/>
            <a:ext cx="1174532" cy="1174532"/>
          </a:xfrm>
          <a:prstGeom prst="rect">
            <a:avLst/>
          </a:prstGeom>
        </p:spPr>
      </p:pic>
      <p:sp>
        <p:nvSpPr>
          <p:cNvPr id="3" name="Content Placeholder 1">
            <a:extLst>
              <a:ext uri="{FF2B5EF4-FFF2-40B4-BE49-F238E27FC236}">
                <a16:creationId xmlns:a16="http://schemas.microsoft.com/office/drawing/2014/main" id="{86AA31E2-9814-B1AD-E736-9C1CF333CA88}"/>
              </a:ext>
            </a:extLst>
          </p:cNvPr>
          <p:cNvSpPr txBox="1">
            <a:spLocks/>
          </p:cNvSpPr>
          <p:nvPr/>
        </p:nvSpPr>
        <p:spPr>
          <a:xfrm>
            <a:off x="4080905" y="2029517"/>
            <a:ext cx="4130227" cy="3458951"/>
          </a:xfrm>
          <a:prstGeom prst="rect">
            <a:avLst/>
          </a:prstGeom>
        </p:spPr>
        <p:txBody>
          <a:bodyPr vert="horz" lIns="91440" tIns="45720" rIns="91440" bIns="45720" rtlCol="0">
            <a:normAutofit/>
          </a:bodyPr>
          <a:lstStyle>
            <a:lvl1pPr marL="347472" indent="-347472" algn="l" defTabSz="914400" rtl="0" eaLnBrk="1" latinLnBrk="0" hangingPunct="1">
              <a:lnSpc>
                <a:spcPct val="108000"/>
              </a:lnSpc>
              <a:spcBef>
                <a:spcPts val="1200"/>
              </a:spcBef>
              <a:buClr>
                <a:schemeClr val="tx2"/>
              </a:buClr>
              <a:buSzPct val="125000"/>
              <a:buFont typeface="Arial" panose="020B0604020202020204" pitchFamily="34" charset="0"/>
              <a:buChar char="•"/>
              <a:defRPr sz="2400" b="0" kern="1200">
                <a:solidFill>
                  <a:schemeClr val="tx1"/>
                </a:solidFill>
                <a:latin typeface="+mn-lt"/>
                <a:ea typeface="+mn-ea"/>
                <a:cs typeface="+mn-cs"/>
              </a:defRPr>
            </a:lvl1pPr>
            <a:lvl2pPr marL="731520" indent="-347472" algn="l" defTabSz="914400" rtl="0" eaLnBrk="1" latinLnBrk="0" hangingPunct="1">
              <a:lnSpc>
                <a:spcPct val="108000"/>
              </a:lnSpc>
              <a:spcBef>
                <a:spcPts val="1200"/>
              </a:spcBef>
              <a:buClr>
                <a:schemeClr val="tx2"/>
              </a:buClr>
              <a:buSzPct val="80000"/>
              <a:buFont typeface="Courier New" panose="02070309020205020404" pitchFamily="49" charset="0"/>
              <a:buChar char="o"/>
              <a:defRPr sz="2200" kern="1200">
                <a:solidFill>
                  <a:schemeClr val="tx1"/>
                </a:solidFill>
                <a:latin typeface="+mn-lt"/>
                <a:ea typeface="+mn-ea"/>
                <a:cs typeface="+mn-cs"/>
              </a:defRPr>
            </a:lvl2pPr>
            <a:lvl3pPr marL="1097280" indent="-347472" algn="l" defTabSz="914400" rtl="0" eaLnBrk="1" latinLnBrk="0" hangingPunct="1">
              <a:lnSpc>
                <a:spcPct val="108000"/>
              </a:lnSpc>
              <a:spcBef>
                <a:spcPts val="1200"/>
              </a:spcBef>
              <a:buClr>
                <a:schemeClr val="tx2"/>
              </a:buClr>
              <a:buSzPct val="80000"/>
              <a:buFont typeface="Wingdings" panose="05000000000000000000" pitchFamily="2" charset="2"/>
              <a:buChar char="§"/>
              <a:defRPr sz="2000" kern="1200">
                <a:solidFill>
                  <a:schemeClr val="tx1"/>
                </a:solidFill>
                <a:latin typeface="+mn-lt"/>
                <a:ea typeface="+mn-ea"/>
                <a:cs typeface="+mn-cs"/>
              </a:defRPr>
            </a:lvl3pPr>
            <a:lvl4pPr marL="1463040" indent="-347472" algn="l" defTabSz="914400" rtl="0" eaLnBrk="1" latinLnBrk="0" hangingPunct="1">
              <a:lnSpc>
                <a:spcPct val="108000"/>
              </a:lnSpc>
              <a:spcBef>
                <a:spcPts val="1200"/>
              </a:spcBef>
              <a:buClr>
                <a:schemeClr val="tx2"/>
              </a:buClr>
              <a:buSzPct val="100000"/>
              <a:buFont typeface="Arial" panose="020B0604020202020204" pitchFamily="34" charset="0"/>
              <a:buChar char="•"/>
              <a:defRPr sz="1800" kern="1200">
                <a:solidFill>
                  <a:schemeClr val="tx1"/>
                </a:solidFill>
                <a:latin typeface="+mn-lt"/>
                <a:ea typeface="+mn-ea"/>
                <a:cs typeface="+mn-cs"/>
              </a:defRPr>
            </a:lvl4pPr>
            <a:lvl5pPr marL="1828800" indent="-347472" algn="l" defTabSz="914400" rtl="0" eaLnBrk="1" latinLnBrk="0" hangingPunct="1">
              <a:lnSpc>
                <a:spcPct val="108000"/>
              </a:lnSpc>
              <a:spcBef>
                <a:spcPts val="1200"/>
              </a:spcBef>
              <a:buClr>
                <a:schemeClr val="tx2"/>
              </a:buClr>
              <a:buSzPct val="70000"/>
              <a:buFont typeface="Courier New" panose="02070309020205020404" pitchFamily="49"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en-US" sz="1800" dirty="0"/>
              <a:t>Agencies that charge pre-employment transition services authorized activities to the funds required to be reserved and expended for pre-employment transition services are responsible for ensuring that the available data supports their decision-making process and determination. </a:t>
            </a:r>
          </a:p>
          <a:p>
            <a:pPr marL="0" indent="0">
              <a:buNone/>
            </a:pPr>
            <a:endParaRPr lang="en-US" sz="1800" dirty="0"/>
          </a:p>
        </p:txBody>
      </p:sp>
      <p:pic>
        <p:nvPicPr>
          <p:cNvPr id="5" name="Picture 4">
            <a:extLst>
              <a:ext uri="{FF2B5EF4-FFF2-40B4-BE49-F238E27FC236}">
                <a16:creationId xmlns:a16="http://schemas.microsoft.com/office/drawing/2014/main" id="{C9FC2EC1-A38F-18C3-D0C2-880F96A6152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2375" y="5602775"/>
            <a:ext cx="1190032" cy="1190032"/>
          </a:xfrm>
          <a:prstGeom prst="rect">
            <a:avLst/>
          </a:prstGeom>
        </p:spPr>
      </p:pic>
      <p:sp>
        <p:nvSpPr>
          <p:cNvPr id="6" name="Content Placeholder 1">
            <a:extLst>
              <a:ext uri="{FF2B5EF4-FFF2-40B4-BE49-F238E27FC236}">
                <a16:creationId xmlns:a16="http://schemas.microsoft.com/office/drawing/2014/main" id="{A7C1271E-3D1B-9DD8-5195-8CF79298AE13}"/>
              </a:ext>
            </a:extLst>
          </p:cNvPr>
          <p:cNvSpPr txBox="1">
            <a:spLocks/>
          </p:cNvSpPr>
          <p:nvPr/>
        </p:nvSpPr>
        <p:spPr>
          <a:xfrm>
            <a:off x="8261824" y="2035377"/>
            <a:ext cx="3616140" cy="4063473"/>
          </a:xfrm>
          <a:prstGeom prst="rect">
            <a:avLst/>
          </a:prstGeom>
        </p:spPr>
        <p:txBody>
          <a:bodyPr vert="horz" lIns="91440" tIns="45720" rIns="91440" bIns="45720" rtlCol="0">
            <a:normAutofit/>
          </a:bodyPr>
          <a:lstStyle>
            <a:lvl1pPr marL="347472" indent="-347472" algn="l" defTabSz="914400" rtl="0" eaLnBrk="1" latinLnBrk="0" hangingPunct="1">
              <a:lnSpc>
                <a:spcPct val="108000"/>
              </a:lnSpc>
              <a:spcBef>
                <a:spcPts val="1200"/>
              </a:spcBef>
              <a:buClr>
                <a:schemeClr val="tx2"/>
              </a:buClr>
              <a:buSzPct val="125000"/>
              <a:buFont typeface="Arial" panose="020B0604020202020204" pitchFamily="34" charset="0"/>
              <a:buChar char="•"/>
              <a:defRPr sz="2400" b="0" kern="1200">
                <a:solidFill>
                  <a:schemeClr val="tx1"/>
                </a:solidFill>
                <a:latin typeface="+mn-lt"/>
                <a:ea typeface="+mn-ea"/>
                <a:cs typeface="+mn-cs"/>
              </a:defRPr>
            </a:lvl1pPr>
            <a:lvl2pPr marL="731520" indent="-347472" algn="l" defTabSz="914400" rtl="0" eaLnBrk="1" latinLnBrk="0" hangingPunct="1">
              <a:lnSpc>
                <a:spcPct val="108000"/>
              </a:lnSpc>
              <a:spcBef>
                <a:spcPts val="1200"/>
              </a:spcBef>
              <a:buClr>
                <a:schemeClr val="tx2"/>
              </a:buClr>
              <a:buSzPct val="80000"/>
              <a:buFont typeface="Courier New" panose="02070309020205020404" pitchFamily="49" charset="0"/>
              <a:buChar char="o"/>
              <a:defRPr sz="2200" kern="1200">
                <a:solidFill>
                  <a:schemeClr val="tx1"/>
                </a:solidFill>
                <a:latin typeface="+mn-lt"/>
                <a:ea typeface="+mn-ea"/>
                <a:cs typeface="+mn-cs"/>
              </a:defRPr>
            </a:lvl2pPr>
            <a:lvl3pPr marL="1097280" indent="-347472" algn="l" defTabSz="914400" rtl="0" eaLnBrk="1" latinLnBrk="0" hangingPunct="1">
              <a:lnSpc>
                <a:spcPct val="108000"/>
              </a:lnSpc>
              <a:spcBef>
                <a:spcPts val="1200"/>
              </a:spcBef>
              <a:buClr>
                <a:schemeClr val="tx2"/>
              </a:buClr>
              <a:buSzPct val="80000"/>
              <a:buFont typeface="Wingdings" panose="05000000000000000000" pitchFamily="2" charset="2"/>
              <a:buChar char="§"/>
              <a:defRPr sz="2000" kern="1200">
                <a:solidFill>
                  <a:schemeClr val="tx1"/>
                </a:solidFill>
                <a:latin typeface="+mn-lt"/>
                <a:ea typeface="+mn-ea"/>
                <a:cs typeface="+mn-cs"/>
              </a:defRPr>
            </a:lvl3pPr>
            <a:lvl4pPr marL="1463040" indent="-347472" algn="l" defTabSz="914400" rtl="0" eaLnBrk="1" latinLnBrk="0" hangingPunct="1">
              <a:lnSpc>
                <a:spcPct val="108000"/>
              </a:lnSpc>
              <a:spcBef>
                <a:spcPts val="1200"/>
              </a:spcBef>
              <a:buClr>
                <a:schemeClr val="tx2"/>
              </a:buClr>
              <a:buSzPct val="100000"/>
              <a:buFont typeface="Arial" panose="020B0604020202020204" pitchFamily="34" charset="0"/>
              <a:buChar char="•"/>
              <a:defRPr sz="1800" kern="1200">
                <a:solidFill>
                  <a:schemeClr val="tx1"/>
                </a:solidFill>
                <a:latin typeface="+mn-lt"/>
                <a:ea typeface="+mn-ea"/>
                <a:cs typeface="+mn-cs"/>
              </a:defRPr>
            </a:lvl4pPr>
            <a:lvl5pPr marL="1828800" indent="-347472" algn="l" defTabSz="914400" rtl="0" eaLnBrk="1" latinLnBrk="0" hangingPunct="1">
              <a:lnSpc>
                <a:spcPct val="108000"/>
              </a:lnSpc>
              <a:spcBef>
                <a:spcPts val="1200"/>
              </a:spcBef>
              <a:buClr>
                <a:schemeClr val="tx2"/>
              </a:buClr>
              <a:buSzPct val="70000"/>
              <a:buFont typeface="Courier New" panose="02070309020205020404" pitchFamily="49"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US" sz="1800" dirty="0"/>
              <a:t>Because the data elements used to calculate the amount required to be reserved for pre-employment transition services, the analysis should be updated regularly and when there are unanticipated changes in the total amount of Federal expenditures expected to be charged to the FFY’s VR award and/or the total amount of Federal funds matched by the VR agency.</a:t>
            </a:r>
          </a:p>
          <a:p>
            <a:pPr marL="0" indent="0">
              <a:buFont typeface="Arial" panose="020B0604020202020204" pitchFamily="34" charset="0"/>
              <a:buNone/>
            </a:pPr>
            <a:endParaRPr lang="en-US" sz="1800" dirty="0"/>
          </a:p>
        </p:txBody>
      </p:sp>
      <p:pic>
        <p:nvPicPr>
          <p:cNvPr id="11" name="Picture 10">
            <a:extLst>
              <a:ext uri="{FF2B5EF4-FFF2-40B4-BE49-F238E27FC236}">
                <a16:creationId xmlns:a16="http://schemas.microsoft.com/office/drawing/2014/main" id="{A0954BEF-A562-EE7B-199E-005B8759190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05397" y="5947551"/>
            <a:ext cx="776521" cy="776521"/>
          </a:xfrm>
          <a:prstGeom prst="rect">
            <a:avLst/>
          </a:prstGeom>
        </p:spPr>
      </p:pic>
    </p:spTree>
    <p:custDataLst>
      <p:tags r:id="rId1"/>
    </p:custDataLst>
    <p:extLst>
      <p:ext uri="{BB962C8B-B14F-4D97-AF65-F5344CB8AC3E}">
        <p14:creationId xmlns:p14="http://schemas.microsoft.com/office/powerpoint/2010/main" val="11780799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F4F46-C1CE-F96D-C2E4-52F826DB5438}"/>
              </a:ext>
            </a:extLst>
          </p:cNvPr>
          <p:cNvSpPr>
            <a:spLocks noGrp="1"/>
          </p:cNvSpPr>
          <p:nvPr>
            <p:ph type="title"/>
          </p:nvPr>
        </p:nvSpPr>
        <p:spPr>
          <a:xfrm>
            <a:off x="1149485" y="3253163"/>
            <a:ext cx="9893030" cy="941551"/>
          </a:xfrm>
        </p:spPr>
        <p:txBody>
          <a:bodyPr anchor="t">
            <a:noAutofit/>
          </a:bodyPr>
          <a:lstStyle/>
          <a:p>
            <a:r>
              <a:rPr lang="en-US" sz="4800" b="1"/>
              <a:t>Resources</a:t>
            </a:r>
            <a:endParaRPr lang="en-US" sz="4400" b="1"/>
          </a:p>
        </p:txBody>
      </p:sp>
      <p:pic>
        <p:nvPicPr>
          <p:cNvPr id="7" name="Picture 6">
            <a:extLst>
              <a:ext uri="{FF2B5EF4-FFF2-40B4-BE49-F238E27FC236}">
                <a16:creationId xmlns:a16="http://schemas.microsoft.com/office/drawing/2014/main" id="{0DA214F6-9E1B-EF16-923D-A834BFB1A3EC}"/>
              </a:ext>
              <a:ext uri="{C183D7F6-B498-43B3-948B-1728B52AA6E4}">
                <adec:decorative xmlns:adec="http://schemas.microsoft.com/office/drawing/2017/decorative" val="1"/>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5532311" y="1123594"/>
            <a:ext cx="1127378" cy="1819289"/>
          </a:xfrm>
          <a:prstGeom prst="rect">
            <a:avLst/>
          </a:prstGeom>
        </p:spPr>
      </p:pic>
    </p:spTree>
    <p:custDataLst>
      <p:tags r:id="rId1"/>
    </p:custDataLst>
    <p:extLst>
      <p:ext uri="{BB962C8B-B14F-4D97-AF65-F5344CB8AC3E}">
        <p14:creationId xmlns:p14="http://schemas.microsoft.com/office/powerpoint/2010/main" val="40808795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F4F46-C1CE-F96D-C2E4-52F826DB5438}"/>
              </a:ext>
            </a:extLst>
          </p:cNvPr>
          <p:cNvSpPr>
            <a:spLocks noGrp="1"/>
          </p:cNvSpPr>
          <p:nvPr>
            <p:ph type="title"/>
          </p:nvPr>
        </p:nvSpPr>
        <p:spPr/>
        <p:txBody>
          <a:bodyPr anchor="t">
            <a:noAutofit/>
          </a:bodyPr>
          <a:lstStyle/>
          <a:p>
            <a:r>
              <a:rPr lang="en-US" sz="4400" b="1" dirty="0"/>
              <a:t>Resources </a:t>
            </a:r>
            <a:r>
              <a:rPr lang="en-US" sz="1800" b="0" dirty="0"/>
              <a:t>(2)</a:t>
            </a:r>
            <a:endParaRPr lang="en-US" sz="1400" b="0" dirty="0"/>
          </a:p>
        </p:txBody>
      </p:sp>
      <p:sp>
        <p:nvSpPr>
          <p:cNvPr id="6" name="Content Placeholder 2">
            <a:extLst>
              <a:ext uri="{FF2B5EF4-FFF2-40B4-BE49-F238E27FC236}">
                <a16:creationId xmlns:a16="http://schemas.microsoft.com/office/drawing/2014/main" id="{109AC054-A41C-4B4E-CC70-F6CBE01350A6}"/>
              </a:ext>
            </a:extLst>
          </p:cNvPr>
          <p:cNvSpPr txBox="1">
            <a:spLocks/>
          </p:cNvSpPr>
          <p:nvPr/>
        </p:nvSpPr>
        <p:spPr>
          <a:xfrm>
            <a:off x="823225" y="1600201"/>
            <a:ext cx="10757328" cy="4063473"/>
          </a:xfrm>
          <a:prstGeom prst="rect">
            <a:avLst/>
          </a:prstGeom>
        </p:spPr>
        <p:txBody>
          <a:bodyPr vert="horz" lIns="91440" tIns="45720" rIns="91440" bIns="45720" rtlCol="0">
            <a:normAutofit/>
          </a:bodyPr>
          <a:lstStyle>
            <a:lvl1pPr marL="347472" indent="-347472" algn="l" defTabSz="914400" rtl="0" eaLnBrk="1" latinLnBrk="0" hangingPunct="1">
              <a:lnSpc>
                <a:spcPct val="108000"/>
              </a:lnSpc>
              <a:spcBef>
                <a:spcPts val="1200"/>
              </a:spcBef>
              <a:buClr>
                <a:schemeClr val="accent4">
                  <a:lumMod val="50000"/>
                </a:schemeClr>
              </a:buClr>
              <a:buSzPct val="125000"/>
              <a:buFont typeface="Arial" panose="020B0604020202020204" pitchFamily="34" charset="0"/>
              <a:buChar char="•"/>
              <a:defRPr sz="2400" b="0" kern="1200">
                <a:solidFill>
                  <a:schemeClr val="tx1"/>
                </a:solidFill>
                <a:latin typeface="+mn-lt"/>
                <a:ea typeface="+mn-ea"/>
                <a:cs typeface="+mn-cs"/>
              </a:defRPr>
            </a:lvl1pPr>
            <a:lvl2pPr marL="731520" indent="-347472" algn="l" defTabSz="914400" rtl="0" eaLnBrk="1" latinLnBrk="0" hangingPunct="1">
              <a:lnSpc>
                <a:spcPct val="108000"/>
              </a:lnSpc>
              <a:spcBef>
                <a:spcPts val="1200"/>
              </a:spcBef>
              <a:buClr>
                <a:schemeClr val="accent4">
                  <a:lumMod val="50000"/>
                </a:schemeClr>
              </a:buClr>
              <a:buSzPct val="80000"/>
              <a:buFont typeface="Courier New" panose="02070309020205020404" pitchFamily="49" charset="0"/>
              <a:buChar char="o"/>
              <a:defRPr sz="2200" kern="1200">
                <a:solidFill>
                  <a:schemeClr val="tx1"/>
                </a:solidFill>
                <a:latin typeface="+mn-lt"/>
                <a:ea typeface="+mn-ea"/>
                <a:cs typeface="+mn-cs"/>
              </a:defRPr>
            </a:lvl2pPr>
            <a:lvl3pPr marL="1097280" indent="-347472" algn="l" defTabSz="914400" rtl="0" eaLnBrk="1" latinLnBrk="0" hangingPunct="1">
              <a:lnSpc>
                <a:spcPct val="108000"/>
              </a:lnSpc>
              <a:spcBef>
                <a:spcPts val="1200"/>
              </a:spcBef>
              <a:buClr>
                <a:schemeClr val="accent4">
                  <a:lumMod val="50000"/>
                </a:schemeClr>
              </a:buClr>
              <a:buSzPct val="80000"/>
              <a:buFont typeface="Wingdings" panose="05000000000000000000" pitchFamily="2" charset="2"/>
              <a:buChar char="§"/>
              <a:defRPr sz="2000" kern="1200">
                <a:solidFill>
                  <a:schemeClr val="tx1"/>
                </a:solidFill>
                <a:latin typeface="+mn-lt"/>
                <a:ea typeface="+mn-ea"/>
                <a:cs typeface="+mn-cs"/>
              </a:defRPr>
            </a:lvl3pPr>
            <a:lvl4pPr marL="1463040" indent="-347472" algn="l" defTabSz="914400" rtl="0" eaLnBrk="1" latinLnBrk="0" hangingPunct="1">
              <a:lnSpc>
                <a:spcPct val="108000"/>
              </a:lnSpc>
              <a:spcBef>
                <a:spcPts val="1200"/>
              </a:spcBef>
              <a:buClr>
                <a:schemeClr val="accent4">
                  <a:lumMod val="50000"/>
                </a:schemeClr>
              </a:buClr>
              <a:buSzPct val="100000"/>
              <a:buFont typeface="Arial" panose="020B0604020202020204" pitchFamily="34" charset="0"/>
              <a:buChar char="•"/>
              <a:defRPr sz="1800" kern="1200">
                <a:solidFill>
                  <a:schemeClr val="tx1"/>
                </a:solidFill>
                <a:latin typeface="+mn-lt"/>
                <a:ea typeface="+mn-ea"/>
                <a:cs typeface="+mn-cs"/>
              </a:defRPr>
            </a:lvl4pPr>
            <a:lvl5pPr marL="1828800" indent="-347472" algn="l" defTabSz="914400" rtl="0" eaLnBrk="1" latinLnBrk="0" hangingPunct="1">
              <a:lnSpc>
                <a:spcPct val="108000"/>
              </a:lnSpc>
              <a:spcBef>
                <a:spcPts val="1200"/>
              </a:spcBef>
              <a:buClr>
                <a:schemeClr val="accent4">
                  <a:lumMod val="50000"/>
                </a:schemeClr>
              </a:buClr>
              <a:buSzPct val="70000"/>
              <a:buFont typeface="Courier New" panose="02070309020205020404" pitchFamily="49"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9250">
              <a:lnSpc>
                <a:spcPct val="105000"/>
              </a:lnSpc>
              <a:spcBef>
                <a:spcPts val="0"/>
              </a:spcBef>
              <a:buClr>
                <a:schemeClr val="accent2"/>
              </a:buClr>
              <a:buSzPts val="1700"/>
              <a:buFont typeface="Noto Sans Symbols"/>
              <a:buChar char="▪"/>
            </a:pPr>
            <a:r>
              <a:rPr lang="en-US" b="1" u="sng" dirty="0">
                <a:solidFill>
                  <a:srgbClr val="4C7A76"/>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Reserve Set-Aside Determination </a:t>
            </a:r>
            <a:endParaRPr lang="en-US" b="1" dirty="0">
              <a:solidFill>
                <a:srgbClr val="4C7A76"/>
              </a:solidFill>
              <a:latin typeface="Calibri"/>
              <a:ea typeface="Calibri"/>
              <a:cs typeface="Calibri"/>
              <a:sym typeface="Calibri"/>
            </a:endParaRPr>
          </a:p>
          <a:p>
            <a:pPr marL="342900" indent="-349250">
              <a:lnSpc>
                <a:spcPct val="105000"/>
              </a:lnSpc>
              <a:spcBef>
                <a:spcPts val="900"/>
              </a:spcBef>
              <a:buClr>
                <a:schemeClr val="accent2"/>
              </a:buClr>
              <a:buSzPts val="1700"/>
              <a:buFont typeface="Noto Sans Symbols"/>
              <a:buChar char="▪"/>
            </a:pPr>
            <a:r>
              <a:rPr lang="en-US" b="1" u="sng" dirty="0">
                <a:solidFill>
                  <a:srgbClr val="4C7A76"/>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Pre-employment transition services strategic planning guide</a:t>
            </a:r>
            <a:endParaRPr lang="en-US" b="1" dirty="0">
              <a:solidFill>
                <a:srgbClr val="4C7A76"/>
              </a:solidFill>
              <a:latin typeface="Calibri"/>
              <a:ea typeface="Calibri"/>
              <a:cs typeface="Calibri"/>
              <a:sym typeface="Calibri"/>
            </a:endParaRPr>
          </a:p>
          <a:p>
            <a:pPr marL="342900" indent="-349250">
              <a:lnSpc>
                <a:spcPct val="105000"/>
              </a:lnSpc>
              <a:spcBef>
                <a:spcPts val="900"/>
              </a:spcBef>
              <a:buClr>
                <a:schemeClr val="accent2"/>
              </a:buClr>
              <a:buSzPts val="1700"/>
              <a:buFont typeface="Noto Sans Symbols"/>
              <a:buChar char="▪"/>
            </a:pPr>
            <a:r>
              <a:rPr lang="en-US" b="1" u="sng" dirty="0">
                <a:solidFill>
                  <a:srgbClr val="4C7A76"/>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Time Allocation Guide</a:t>
            </a:r>
            <a:endParaRPr lang="en-US" b="1" dirty="0">
              <a:solidFill>
                <a:srgbClr val="4C7A76"/>
              </a:solidFill>
              <a:latin typeface="Calibri"/>
              <a:ea typeface="Calibri"/>
              <a:cs typeface="Calibri"/>
              <a:sym typeface="Calibri"/>
            </a:endParaRPr>
          </a:p>
          <a:p>
            <a:pPr marL="342900" indent="-349250">
              <a:lnSpc>
                <a:spcPct val="105000"/>
              </a:lnSpc>
              <a:spcBef>
                <a:spcPts val="900"/>
              </a:spcBef>
              <a:buClr>
                <a:schemeClr val="accent2"/>
              </a:buClr>
              <a:buSzPts val="1700"/>
              <a:buFont typeface="Noto Sans Symbols"/>
              <a:buChar char="▪"/>
            </a:pPr>
            <a:r>
              <a:rPr lang="en-US" b="1" u="sng" dirty="0">
                <a:solidFill>
                  <a:srgbClr val="4C7A76"/>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Policy Guide for Pre-employment transition services </a:t>
            </a:r>
            <a:endParaRPr lang="en-US" b="1" dirty="0">
              <a:solidFill>
                <a:srgbClr val="4C7A76"/>
              </a:solidFill>
              <a:latin typeface="Calibri"/>
              <a:ea typeface="Calibri"/>
              <a:cs typeface="Calibri"/>
              <a:sym typeface="Calibri"/>
            </a:endParaRPr>
          </a:p>
          <a:p>
            <a:pPr marL="342900" indent="-349250">
              <a:lnSpc>
                <a:spcPct val="105000"/>
              </a:lnSpc>
              <a:spcBef>
                <a:spcPts val="900"/>
              </a:spcBef>
              <a:buClr>
                <a:schemeClr val="accent2"/>
              </a:buClr>
              <a:buSzPts val="1700"/>
              <a:buFont typeface="Noto Sans Symbols"/>
              <a:buChar char="▪"/>
            </a:pPr>
            <a:r>
              <a:rPr lang="en-US" b="1" u="sng" dirty="0">
                <a:solidFill>
                  <a:srgbClr val="4C7A76"/>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Pre-Employment Transition Services: A Guide for Collaboration Among State Vocational Rehabilitation Agencies and Education Partners</a:t>
            </a:r>
            <a:r>
              <a:rPr lang="en-US" b="1" dirty="0">
                <a:solidFill>
                  <a:srgbClr val="4C7A76"/>
                </a:solidFill>
                <a:latin typeface="Calibri"/>
                <a:ea typeface="Calibri"/>
                <a:cs typeface="Calibri"/>
                <a:sym typeface="Calibri"/>
              </a:rPr>
              <a:t>  </a:t>
            </a:r>
          </a:p>
        </p:txBody>
      </p:sp>
    </p:spTree>
    <p:custDataLst>
      <p:tags r:id="rId1"/>
    </p:custDataLst>
    <p:extLst>
      <p:ext uri="{BB962C8B-B14F-4D97-AF65-F5344CB8AC3E}">
        <p14:creationId xmlns:p14="http://schemas.microsoft.com/office/powerpoint/2010/main" val="1992757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8"/>
          <p:cNvSpPr txBox="1">
            <a:spLocks noGrp="1"/>
          </p:cNvSpPr>
          <p:nvPr>
            <p:ph type="title"/>
          </p:nvPr>
        </p:nvSpPr>
        <p:spPr>
          <a:xfrm>
            <a:off x="749029" y="2887373"/>
            <a:ext cx="10693941" cy="1083254"/>
          </a:xfrm>
          <a:prstGeom prst="rect">
            <a:avLst/>
          </a:prstGeom>
        </p:spPr>
        <p:txBody>
          <a:bodyPr spcFirstLastPara="1" vert="horz" wrap="square" lIns="121900" tIns="121900" rIns="121900" bIns="121900" rtlCol="0" anchor="t" anchorCtr="0">
            <a:noAutofit/>
          </a:bodyPr>
          <a:lstStyle/>
          <a:p>
            <a:pPr algn="ctr">
              <a:lnSpc>
                <a:spcPts val="7400"/>
              </a:lnSpc>
            </a:pPr>
            <a:r>
              <a:rPr lang="en-US" sz="4000" b="1"/>
              <a:t>State VR Agency Panel</a:t>
            </a:r>
            <a:endParaRPr lang="en-US" sz="4000" b="1">
              <a:solidFill>
                <a:schemeClr val="bg1"/>
              </a:solidFill>
            </a:endParaRPr>
          </a:p>
        </p:txBody>
      </p:sp>
      <p:pic>
        <p:nvPicPr>
          <p:cNvPr id="6" name="Picture 5">
            <a:extLst>
              <a:ext uri="{FF2B5EF4-FFF2-40B4-BE49-F238E27FC236}">
                <a16:creationId xmlns:a16="http://schemas.microsoft.com/office/drawing/2014/main" id="{25C5E58A-BC3B-2B15-05EA-A4597F005A3B}"/>
              </a:ext>
              <a:ext uri="{C183D7F6-B498-43B3-948B-1728B52AA6E4}">
                <adec:decorative xmlns:adec="http://schemas.microsoft.com/office/drawing/2017/decorative" val="1"/>
              </a:ext>
            </a:extLst>
          </p:cNvPr>
          <p:cNvPicPr>
            <a:picLocks noChangeAspect="1"/>
          </p:cNvPicPr>
          <p:nvPr/>
        </p:nvPicPr>
        <p:blipFill>
          <a:blip r:embed="rId4">
            <a:alphaModFix/>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546960" y="867007"/>
            <a:ext cx="1098079" cy="1772008"/>
          </a:xfrm>
          <a:prstGeom prst="rect">
            <a:avLst/>
          </a:prstGeom>
        </p:spPr>
      </p:pic>
    </p:spTree>
    <p:custDataLst>
      <p:tags r:id="rId1"/>
    </p:custDataLst>
    <p:extLst>
      <p:ext uri="{BB962C8B-B14F-4D97-AF65-F5344CB8AC3E}">
        <p14:creationId xmlns:p14="http://schemas.microsoft.com/office/powerpoint/2010/main" val="12735423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8"/>
          <p:cNvSpPr txBox="1">
            <a:spLocks noGrp="1"/>
          </p:cNvSpPr>
          <p:nvPr>
            <p:ph type="ctrTitle"/>
          </p:nvPr>
        </p:nvSpPr>
        <p:spPr>
          <a:xfrm>
            <a:off x="135579" y="837198"/>
            <a:ext cx="4099913" cy="1991208"/>
          </a:xfrm>
          <a:prstGeom prst="rect">
            <a:avLst/>
          </a:prstGeom>
        </p:spPr>
        <p:txBody>
          <a:bodyPr spcFirstLastPara="1" vert="horz" wrap="square" lIns="121900" tIns="121900" rIns="121900" bIns="121900" rtlCol="0" anchor="t" anchorCtr="0">
            <a:noAutofit/>
          </a:bodyPr>
          <a:lstStyle/>
          <a:p>
            <a:pPr>
              <a:lnSpc>
                <a:spcPct val="100000"/>
              </a:lnSpc>
            </a:pPr>
            <a:r>
              <a:rPr lang="en-US" sz="4000" dirty="0">
                <a:solidFill>
                  <a:schemeClr val="bg1"/>
                </a:solidFill>
              </a:rPr>
              <a:t>Let’s hear from our State VR Agency Directors</a:t>
            </a:r>
          </a:p>
        </p:txBody>
      </p:sp>
      <p:sp>
        <p:nvSpPr>
          <p:cNvPr id="2" name="Content Placeholder 1">
            <a:extLst>
              <a:ext uri="{FF2B5EF4-FFF2-40B4-BE49-F238E27FC236}">
                <a16:creationId xmlns:a16="http://schemas.microsoft.com/office/drawing/2014/main" id="{D4471A50-6411-C163-3A48-E129BFE5B966}"/>
              </a:ext>
            </a:extLst>
          </p:cNvPr>
          <p:cNvSpPr>
            <a:spLocks noGrp="1"/>
          </p:cNvSpPr>
          <p:nvPr>
            <p:ph idx="13"/>
          </p:nvPr>
        </p:nvSpPr>
        <p:spPr>
          <a:xfrm>
            <a:off x="5164301" y="837198"/>
            <a:ext cx="5963920" cy="5554366"/>
          </a:xfrm>
        </p:spPr>
        <p:txBody>
          <a:bodyPr/>
          <a:lstStyle/>
          <a:p>
            <a:pPr>
              <a:lnSpc>
                <a:spcPct val="110000"/>
              </a:lnSpc>
            </a:pPr>
            <a:r>
              <a:rPr lang="en-US" b="1" dirty="0">
                <a:solidFill>
                  <a:srgbClr val="4E7572"/>
                </a:solidFill>
              </a:rPr>
              <a:t>Bill Robinson </a:t>
            </a:r>
            <a:r>
              <a:rPr lang="en-US" dirty="0"/>
              <a:t>– Director, Michigan Bureau of Services for Blind Persons, Office of  Employment and Training, Labor and Economic Opportunity  </a:t>
            </a:r>
          </a:p>
          <a:p>
            <a:pPr>
              <a:lnSpc>
                <a:spcPct val="110000"/>
              </a:lnSpc>
            </a:pPr>
            <a:r>
              <a:rPr lang="en-US" b="1" dirty="0">
                <a:solidFill>
                  <a:srgbClr val="4E7572"/>
                </a:solidFill>
              </a:rPr>
              <a:t>Damian </a:t>
            </a:r>
            <a:r>
              <a:rPr lang="en-US" b="1" dirty="0" err="1">
                <a:solidFill>
                  <a:srgbClr val="4E7572"/>
                </a:solidFill>
              </a:rPr>
              <a:t>Schlinger</a:t>
            </a:r>
            <a:r>
              <a:rPr lang="en-US" b="1" dirty="0">
                <a:solidFill>
                  <a:srgbClr val="4E7572"/>
                </a:solidFill>
              </a:rPr>
              <a:t> </a:t>
            </a:r>
            <a:r>
              <a:rPr lang="en-US" dirty="0"/>
              <a:t>- Director, North Dakota Vocational Rehabilitation, Department of Health and Human Services</a:t>
            </a:r>
          </a:p>
          <a:p>
            <a:endParaRPr lang="en-US" dirty="0"/>
          </a:p>
        </p:txBody>
      </p:sp>
    </p:spTree>
    <p:custDataLst>
      <p:tags r:id="rId1"/>
    </p:custDataLst>
    <p:extLst>
      <p:ext uri="{BB962C8B-B14F-4D97-AF65-F5344CB8AC3E}">
        <p14:creationId xmlns:p14="http://schemas.microsoft.com/office/powerpoint/2010/main" val="28432483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5E8B38-002C-4DEB-AE93-49C3CDADA3C9}"/>
              </a:ext>
            </a:extLst>
          </p:cNvPr>
          <p:cNvSpPr>
            <a:spLocks noGrp="1"/>
          </p:cNvSpPr>
          <p:nvPr>
            <p:ph type="title"/>
          </p:nvPr>
        </p:nvSpPr>
        <p:spPr/>
        <p:txBody>
          <a:bodyPr/>
          <a:lstStyle/>
          <a:p>
            <a:r>
              <a:rPr lang="en-US" dirty="0"/>
              <a:t>Follow-up Action Steps</a:t>
            </a:r>
          </a:p>
        </p:txBody>
      </p:sp>
      <p:sp>
        <p:nvSpPr>
          <p:cNvPr id="2" name="Content Placeholder 1">
            <a:extLst>
              <a:ext uri="{FF2B5EF4-FFF2-40B4-BE49-F238E27FC236}">
                <a16:creationId xmlns:a16="http://schemas.microsoft.com/office/drawing/2014/main" id="{AAC64B63-0AF1-4AF7-BBE5-EB925F9D88AB}"/>
              </a:ext>
            </a:extLst>
          </p:cNvPr>
          <p:cNvSpPr>
            <a:spLocks noGrp="1"/>
          </p:cNvSpPr>
          <p:nvPr>
            <p:ph sz="half" idx="1"/>
          </p:nvPr>
        </p:nvSpPr>
        <p:spPr/>
        <p:txBody>
          <a:bodyPr>
            <a:normAutofit/>
          </a:bodyPr>
          <a:lstStyle/>
          <a:p>
            <a:r>
              <a:rPr lang="en-US" dirty="0"/>
              <a:t>The VR agency will develop a fiscal forecast, including Pre-ETS forecasting, to effectively manage, monitor, reserve, and expend VR funds throughout the year.</a:t>
            </a:r>
          </a:p>
          <a:p>
            <a:pPr marL="0" indent="0">
              <a:buNone/>
            </a:pPr>
            <a:r>
              <a:rPr lang="en-US" dirty="0"/>
              <a:t>    Results:</a:t>
            </a:r>
          </a:p>
          <a:p>
            <a:pPr marL="0" indent="0">
              <a:buNone/>
            </a:pPr>
            <a:r>
              <a:rPr lang="en-US" dirty="0"/>
              <a:t>	A financial plan based on the fiscal forecast will be in place and 	monitored throughout for the year with no funds returned this 	current/next year, increasing allowable expenditures, promoting 	increased services to customers and quality employment outcomes.</a:t>
            </a:r>
          </a:p>
        </p:txBody>
      </p:sp>
    </p:spTree>
    <p:custDataLst>
      <p:tags r:id="rId1"/>
    </p:custDataLst>
    <p:extLst>
      <p:ext uri="{BB962C8B-B14F-4D97-AF65-F5344CB8AC3E}">
        <p14:creationId xmlns:p14="http://schemas.microsoft.com/office/powerpoint/2010/main" val="8961494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8"/>
          <p:cNvSpPr txBox="1">
            <a:spLocks noGrp="1"/>
          </p:cNvSpPr>
          <p:nvPr>
            <p:ph type="title"/>
          </p:nvPr>
        </p:nvSpPr>
        <p:spPr>
          <a:xfrm>
            <a:off x="1025688" y="2993873"/>
            <a:ext cx="8195094" cy="2292096"/>
          </a:xfrm>
          <a:prstGeom prst="rect">
            <a:avLst/>
          </a:prstGeom>
        </p:spPr>
        <p:txBody>
          <a:bodyPr spcFirstLastPara="1" vert="horz" wrap="square" lIns="121900" tIns="121900" rIns="121900" bIns="121900" rtlCol="0" anchor="t" anchorCtr="0">
            <a:noAutofit/>
          </a:bodyPr>
          <a:lstStyle/>
          <a:p>
            <a:pPr algn="ctr">
              <a:lnSpc>
                <a:spcPts val="7400"/>
              </a:lnSpc>
            </a:pPr>
            <a:r>
              <a:rPr lang="en-US" sz="6000">
                <a:solidFill>
                  <a:schemeClr val="bg1"/>
                </a:solidFill>
              </a:rPr>
              <a:t>Questions</a:t>
            </a:r>
            <a:br>
              <a:rPr lang="en-US" sz="6000">
                <a:solidFill>
                  <a:schemeClr val="bg1"/>
                </a:solidFill>
              </a:rPr>
            </a:br>
            <a:endParaRPr lang="en-US" sz="6000">
              <a:solidFill>
                <a:schemeClr val="bg1"/>
              </a:solidFill>
            </a:endParaRPr>
          </a:p>
        </p:txBody>
      </p:sp>
      <p:pic>
        <p:nvPicPr>
          <p:cNvPr id="3" name="Graphic 2">
            <a:extLst>
              <a:ext uri="{FF2B5EF4-FFF2-40B4-BE49-F238E27FC236}">
                <a16:creationId xmlns:a16="http://schemas.microsoft.com/office/drawing/2014/main" id="{3FB1D66C-DC9F-40CE-A240-D1652458169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35824" y="1186949"/>
            <a:ext cx="2845968" cy="2845968"/>
          </a:xfrm>
          <a:prstGeom prst="rect">
            <a:avLst/>
          </a:prstGeom>
        </p:spPr>
      </p:pic>
      <p:sp>
        <p:nvSpPr>
          <p:cNvPr id="4" name="TextBox 3">
            <a:extLst>
              <a:ext uri="{FF2B5EF4-FFF2-40B4-BE49-F238E27FC236}">
                <a16:creationId xmlns:a16="http://schemas.microsoft.com/office/drawing/2014/main" id="{DCEEBD51-6864-65E1-14B7-B1944845ABB0}"/>
              </a:ext>
            </a:extLst>
          </p:cNvPr>
          <p:cNvSpPr txBox="1"/>
          <p:nvPr/>
        </p:nvSpPr>
        <p:spPr>
          <a:xfrm>
            <a:off x="2619602" y="4916637"/>
            <a:ext cx="7573945" cy="369332"/>
          </a:xfrm>
          <a:prstGeom prst="rect">
            <a:avLst/>
          </a:prstGeom>
          <a:noFill/>
        </p:spPr>
        <p:txBody>
          <a:bodyPr wrap="square">
            <a:spAutoFit/>
          </a:bodyPr>
          <a:lstStyle/>
          <a:p>
            <a:pPr marL="0" lvl="0" indent="0" algn="l" rtl="0">
              <a:spcBef>
                <a:spcPts val="0"/>
              </a:spcBef>
              <a:spcAft>
                <a:spcPts val="1200"/>
              </a:spcAft>
              <a:buNone/>
            </a:pPr>
            <a:r>
              <a:rPr lang="en-US" b="1">
                <a:solidFill>
                  <a:schemeClr val="bg1"/>
                </a:solidFill>
              </a:rPr>
              <a:t>Please direct questions to your RSA-SMPID state liaison.</a:t>
            </a:r>
          </a:p>
        </p:txBody>
      </p:sp>
    </p:spTree>
    <p:custDataLst>
      <p:tags r:id="rId1"/>
    </p:custDataLst>
    <p:extLst>
      <p:ext uri="{BB962C8B-B14F-4D97-AF65-F5344CB8AC3E}">
        <p14:creationId xmlns:p14="http://schemas.microsoft.com/office/powerpoint/2010/main" val="26161929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62328A9-1B41-051B-E26B-4746BEEB2011}"/>
              </a:ext>
            </a:extLst>
          </p:cNvPr>
          <p:cNvSpPr>
            <a:spLocks noGrp="1"/>
          </p:cNvSpPr>
          <p:nvPr>
            <p:ph type="title"/>
          </p:nvPr>
        </p:nvSpPr>
        <p:spPr/>
        <p:txBody>
          <a:bodyPr anchor="b" anchorCtr="0"/>
          <a:lstStyle/>
          <a:p>
            <a:r>
              <a:rPr lang="en-US" sz="4400">
                <a:solidFill>
                  <a:schemeClr val="tx1">
                    <a:lumMod val="75000"/>
                    <a:lumOff val="25000"/>
                  </a:schemeClr>
                </a:solidFill>
              </a:rPr>
              <a:t>Conference Partners</a:t>
            </a:r>
          </a:p>
        </p:txBody>
      </p:sp>
      <p:pic>
        <p:nvPicPr>
          <p:cNvPr id="1026" name="Picture 2" descr="Council of State Administrators of Vocational Rehabilitation (CSAVR)">
            <a:extLst>
              <a:ext uri="{FF2B5EF4-FFF2-40B4-BE49-F238E27FC236}">
                <a16:creationId xmlns:a16="http://schemas.microsoft.com/office/drawing/2014/main" id="{576AB7E4-0A0C-CC08-483B-C46007376C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3797" y="2435348"/>
            <a:ext cx="2809558" cy="8328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National Council of State Agencies for the Blind (NCSAB)">
            <a:extLst>
              <a:ext uri="{FF2B5EF4-FFF2-40B4-BE49-F238E27FC236}">
                <a16:creationId xmlns:a16="http://schemas.microsoft.com/office/drawing/2014/main" id="{6B328BD6-A877-C397-02CA-BC2ED5EF53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9203" y="2426989"/>
            <a:ext cx="2255898" cy="849571"/>
          </a:xfrm>
          <a:prstGeom prst="rect">
            <a:avLst/>
          </a:prstGeom>
        </p:spPr>
      </p:pic>
      <p:pic>
        <p:nvPicPr>
          <p:cNvPr id="7" name="Picture 6" descr="Vocational Rehabilitation Technical Assistance Center for Quality Management  (VRTAC-QM)">
            <a:extLst>
              <a:ext uri="{FF2B5EF4-FFF2-40B4-BE49-F238E27FC236}">
                <a16:creationId xmlns:a16="http://schemas.microsoft.com/office/drawing/2014/main" id="{4F611CD6-4D91-FB0E-0939-A1B121A329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50948" y="2385258"/>
            <a:ext cx="2417904" cy="933032"/>
          </a:xfrm>
          <a:prstGeom prst="rect">
            <a:avLst/>
          </a:prstGeom>
        </p:spPr>
      </p:pic>
      <p:pic>
        <p:nvPicPr>
          <p:cNvPr id="9" name="Picture 8" descr="Vocational Rehabilitation Technical Assistance Center for Quality Employment (VRTAC-QE)">
            <a:extLst>
              <a:ext uri="{FF2B5EF4-FFF2-40B4-BE49-F238E27FC236}">
                <a16:creationId xmlns:a16="http://schemas.microsoft.com/office/drawing/2014/main" id="{DA1F956B-A9E7-A6F4-BB0B-7FE3C15AD760}"/>
              </a:ext>
            </a:extLst>
          </p:cNvPr>
          <p:cNvPicPr>
            <a:picLocks noChangeAspect="1"/>
          </p:cNvPicPr>
          <p:nvPr/>
        </p:nvPicPr>
        <p:blipFill>
          <a:blip r:embed="rId7"/>
          <a:stretch>
            <a:fillRect/>
          </a:stretch>
        </p:blipFill>
        <p:spPr>
          <a:xfrm>
            <a:off x="3012729" y="3690112"/>
            <a:ext cx="2442598" cy="1169549"/>
          </a:xfrm>
          <a:prstGeom prst="rect">
            <a:avLst/>
          </a:prstGeom>
        </p:spPr>
      </p:pic>
      <p:pic>
        <p:nvPicPr>
          <p:cNvPr id="11" name="Picture 10" descr="National Technical Assistance Center on Transition (NTACT: The Collaborative)">
            <a:extLst>
              <a:ext uri="{FF2B5EF4-FFF2-40B4-BE49-F238E27FC236}">
                <a16:creationId xmlns:a16="http://schemas.microsoft.com/office/drawing/2014/main" id="{1D552E1C-2238-4E63-9979-86FAC29B88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19772" y="3867873"/>
            <a:ext cx="2775092" cy="814027"/>
          </a:xfrm>
          <a:prstGeom prst="rect">
            <a:avLst/>
          </a:prstGeom>
        </p:spPr>
      </p:pic>
    </p:spTree>
    <p:custDataLst>
      <p:tags r:id="rId1"/>
    </p:custDataLst>
    <p:extLst>
      <p:ext uri="{BB962C8B-B14F-4D97-AF65-F5344CB8AC3E}">
        <p14:creationId xmlns:p14="http://schemas.microsoft.com/office/powerpoint/2010/main" val="28495482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6C71055-85AD-9DDB-6D46-860318D2EB80}"/>
              </a:ext>
              <a:ext uri="{C183D7F6-B498-43B3-948B-1728B52AA6E4}">
                <adec:decorative xmlns:adec="http://schemas.microsoft.com/office/drawing/2017/decorative" val="1"/>
              </a:ext>
            </a:extLst>
          </p:cNvPr>
          <p:cNvSpPr/>
          <p:nvPr/>
        </p:nvSpPr>
        <p:spPr bwMode="auto">
          <a:xfrm>
            <a:off x="2945296" y="1798983"/>
            <a:ext cx="6301409" cy="2640013"/>
          </a:xfrm>
          <a:prstGeom prst="roundRect">
            <a:avLst/>
          </a:pr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sp>
        <p:nvSpPr>
          <p:cNvPr id="3" name="Title 2">
            <a:extLst>
              <a:ext uri="{FF2B5EF4-FFF2-40B4-BE49-F238E27FC236}">
                <a16:creationId xmlns:a16="http://schemas.microsoft.com/office/drawing/2014/main" id="{FF23D241-A439-4F36-9635-6D74AD4F75E1}"/>
              </a:ext>
            </a:extLst>
          </p:cNvPr>
          <p:cNvSpPr>
            <a:spLocks noGrp="1"/>
          </p:cNvSpPr>
          <p:nvPr>
            <p:ph type="title"/>
          </p:nvPr>
        </p:nvSpPr>
        <p:spPr>
          <a:xfrm>
            <a:off x="2427259" y="2361460"/>
            <a:ext cx="7337482" cy="1260629"/>
          </a:xfrm>
        </p:spPr>
        <p:txBody>
          <a:bodyPr anchor="b" anchorCtr="0"/>
          <a:lstStyle/>
          <a:p>
            <a:r>
              <a:rPr lang="en-US" sz="6600" dirty="0">
                <a:solidFill>
                  <a:schemeClr val="tx1">
                    <a:lumMod val="75000"/>
                    <a:lumOff val="25000"/>
                  </a:schemeClr>
                </a:solidFill>
              </a:rPr>
              <a:t>Thank You</a:t>
            </a:r>
          </a:p>
        </p:txBody>
      </p:sp>
    </p:spTree>
    <p:custDataLst>
      <p:tags r:id="rId1"/>
    </p:custDataLst>
    <p:extLst>
      <p:ext uri="{BB962C8B-B14F-4D97-AF65-F5344CB8AC3E}">
        <p14:creationId xmlns:p14="http://schemas.microsoft.com/office/powerpoint/2010/main" val="117812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1B38A80-16EE-0F25-41BE-3C8D64E2BE75}"/>
              </a:ext>
            </a:extLst>
          </p:cNvPr>
          <p:cNvSpPr>
            <a:spLocks noGrp="1"/>
          </p:cNvSpPr>
          <p:nvPr>
            <p:ph type="title"/>
          </p:nvPr>
        </p:nvSpPr>
        <p:spPr>
          <a:xfrm>
            <a:off x="731838" y="365125"/>
            <a:ext cx="8707726" cy="1235075"/>
          </a:xfrm>
        </p:spPr>
        <p:txBody>
          <a:bodyPr anchor="t">
            <a:normAutofit fontScale="90000"/>
          </a:bodyPr>
          <a:lstStyle/>
          <a:p>
            <a:r>
              <a:rPr lang="en-US" dirty="0"/>
              <a:t>Failure to Conduct Fiscal Forecasting Results In…</a:t>
            </a:r>
            <a:endParaRPr lang="en-US" sz="2000" b="0" dirty="0"/>
          </a:p>
        </p:txBody>
      </p:sp>
      <p:sp>
        <p:nvSpPr>
          <p:cNvPr id="14" name="Rectangle 13">
            <a:extLst>
              <a:ext uri="{FF2B5EF4-FFF2-40B4-BE49-F238E27FC236}">
                <a16:creationId xmlns:a16="http://schemas.microsoft.com/office/drawing/2014/main" id="{C680036A-67A3-5CA0-A540-A11694C04D95}"/>
              </a:ext>
              <a:ext uri="{C183D7F6-B498-43B3-948B-1728B52AA6E4}">
                <adec:decorative xmlns:adec="http://schemas.microsoft.com/office/drawing/2017/decorative" val="1"/>
              </a:ext>
            </a:extLst>
          </p:cNvPr>
          <p:cNvSpPr/>
          <p:nvPr/>
        </p:nvSpPr>
        <p:spPr bwMode="auto">
          <a:xfrm>
            <a:off x="9161795" y="2276797"/>
            <a:ext cx="2967929" cy="3596681"/>
          </a:xfrm>
          <a:prstGeom prst="rect">
            <a:avLst/>
          </a:prstGeom>
          <a:solidFill>
            <a:schemeClr val="accent5">
              <a:lumMod val="20000"/>
              <a:lumOff val="8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sp>
        <p:nvSpPr>
          <p:cNvPr id="12" name="Rectangle 11">
            <a:extLst>
              <a:ext uri="{FF2B5EF4-FFF2-40B4-BE49-F238E27FC236}">
                <a16:creationId xmlns:a16="http://schemas.microsoft.com/office/drawing/2014/main" id="{34392E27-4EDB-6BEF-2974-9836628C7DF5}"/>
              </a:ext>
              <a:ext uri="{C183D7F6-B498-43B3-948B-1728B52AA6E4}">
                <adec:decorative xmlns:adec="http://schemas.microsoft.com/office/drawing/2017/decorative" val="1"/>
              </a:ext>
            </a:extLst>
          </p:cNvPr>
          <p:cNvSpPr/>
          <p:nvPr/>
        </p:nvSpPr>
        <p:spPr bwMode="auto">
          <a:xfrm>
            <a:off x="6146745" y="2276797"/>
            <a:ext cx="2888790" cy="3596681"/>
          </a:xfrm>
          <a:prstGeom prst="rect">
            <a:avLst/>
          </a:prstGeom>
          <a:solidFill>
            <a:schemeClr val="accent4">
              <a:lumMod val="20000"/>
              <a:lumOff val="8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sp>
        <p:nvSpPr>
          <p:cNvPr id="10" name="Rectangle 9">
            <a:extLst>
              <a:ext uri="{FF2B5EF4-FFF2-40B4-BE49-F238E27FC236}">
                <a16:creationId xmlns:a16="http://schemas.microsoft.com/office/drawing/2014/main" id="{BEFD2D01-F659-79F2-8900-8180259901A7}"/>
              </a:ext>
              <a:ext uri="{C183D7F6-B498-43B3-948B-1728B52AA6E4}">
                <adec:decorative xmlns:adec="http://schemas.microsoft.com/office/drawing/2017/decorative" val="1"/>
              </a:ext>
            </a:extLst>
          </p:cNvPr>
          <p:cNvSpPr/>
          <p:nvPr/>
        </p:nvSpPr>
        <p:spPr bwMode="auto">
          <a:xfrm>
            <a:off x="3140235" y="2276797"/>
            <a:ext cx="2888790" cy="3596681"/>
          </a:xfrm>
          <a:prstGeom prst="rect">
            <a:avLst/>
          </a:prstGeom>
          <a:solidFill>
            <a:schemeClr val="accent3">
              <a:lumMod val="20000"/>
              <a:lumOff val="8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sp>
        <p:nvSpPr>
          <p:cNvPr id="8" name="Rectangle 7">
            <a:extLst>
              <a:ext uri="{FF2B5EF4-FFF2-40B4-BE49-F238E27FC236}">
                <a16:creationId xmlns:a16="http://schemas.microsoft.com/office/drawing/2014/main" id="{978BF087-D87A-F62C-0292-DC7C73935DF1}"/>
              </a:ext>
              <a:ext uri="{C183D7F6-B498-43B3-948B-1728B52AA6E4}">
                <adec:decorative xmlns:adec="http://schemas.microsoft.com/office/drawing/2017/decorative" val="1"/>
              </a:ext>
            </a:extLst>
          </p:cNvPr>
          <p:cNvSpPr/>
          <p:nvPr/>
        </p:nvSpPr>
        <p:spPr bwMode="auto">
          <a:xfrm>
            <a:off x="73888" y="2276798"/>
            <a:ext cx="2967929" cy="3596681"/>
          </a:xfrm>
          <a:prstGeom prst="rect">
            <a:avLst/>
          </a:prstGeom>
          <a:solidFill>
            <a:schemeClr val="accent1">
              <a:lumMod val="10000"/>
              <a:lumOff val="9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sp>
        <p:nvSpPr>
          <p:cNvPr id="6" name="TextBox 5">
            <a:extLst>
              <a:ext uri="{FF2B5EF4-FFF2-40B4-BE49-F238E27FC236}">
                <a16:creationId xmlns:a16="http://schemas.microsoft.com/office/drawing/2014/main" id="{899756B2-AA26-85BC-605D-89C3183F5C4D}"/>
              </a:ext>
            </a:extLst>
          </p:cNvPr>
          <p:cNvSpPr txBox="1"/>
          <p:nvPr/>
        </p:nvSpPr>
        <p:spPr>
          <a:xfrm>
            <a:off x="306863" y="3638707"/>
            <a:ext cx="2611075" cy="1020408"/>
          </a:xfrm>
          <a:prstGeom prst="rect">
            <a:avLst/>
          </a:prstGeom>
          <a:noFill/>
        </p:spPr>
        <p:txBody>
          <a:bodyPr wrap="square">
            <a:spAutoFit/>
          </a:bodyPr>
          <a:lstStyle/>
          <a:p>
            <a:pPr>
              <a:lnSpc>
                <a:spcPct val="114000"/>
              </a:lnSpc>
            </a:pPr>
            <a:r>
              <a:rPr lang="en-US"/>
              <a:t>Agencies going on OOS when it wasn’t necessary;</a:t>
            </a:r>
          </a:p>
        </p:txBody>
      </p:sp>
      <p:pic>
        <p:nvPicPr>
          <p:cNvPr id="9" name="Picture 8">
            <a:extLst>
              <a:ext uri="{FF2B5EF4-FFF2-40B4-BE49-F238E27FC236}">
                <a16:creationId xmlns:a16="http://schemas.microsoft.com/office/drawing/2014/main" id="{22AE614E-EBD5-09F5-5E0B-4A002FC27A8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0573" y="2616768"/>
            <a:ext cx="556101" cy="556101"/>
          </a:xfrm>
          <a:prstGeom prst="rect">
            <a:avLst/>
          </a:prstGeom>
        </p:spPr>
      </p:pic>
      <p:sp>
        <p:nvSpPr>
          <p:cNvPr id="11" name="TextBox 10">
            <a:extLst>
              <a:ext uri="{FF2B5EF4-FFF2-40B4-BE49-F238E27FC236}">
                <a16:creationId xmlns:a16="http://schemas.microsoft.com/office/drawing/2014/main" id="{E2AE00A8-99FB-4ECF-4022-08703456FB7E}"/>
              </a:ext>
            </a:extLst>
          </p:cNvPr>
          <p:cNvSpPr txBox="1"/>
          <p:nvPr/>
        </p:nvSpPr>
        <p:spPr>
          <a:xfrm>
            <a:off x="3250042" y="3554774"/>
            <a:ext cx="2725817" cy="1599284"/>
          </a:xfrm>
          <a:prstGeom prst="rect">
            <a:avLst/>
          </a:prstGeom>
          <a:noFill/>
        </p:spPr>
        <p:txBody>
          <a:bodyPr wrap="square">
            <a:spAutoFit/>
          </a:bodyPr>
          <a:lstStyle/>
          <a:p>
            <a:pPr>
              <a:lnSpc>
                <a:spcPct val="110000"/>
              </a:lnSpc>
            </a:pPr>
            <a:r>
              <a:rPr lang="en-US"/>
              <a:t>Agencies coming off OOS too late resulting in a substantial balance of Federal funds for several years;</a:t>
            </a:r>
          </a:p>
        </p:txBody>
      </p:sp>
      <p:pic>
        <p:nvPicPr>
          <p:cNvPr id="13" name="Picture 12">
            <a:extLst>
              <a:ext uri="{FF2B5EF4-FFF2-40B4-BE49-F238E27FC236}">
                <a16:creationId xmlns:a16="http://schemas.microsoft.com/office/drawing/2014/main" id="{66A610F2-B2EB-0403-F953-0057C0501A1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1887" y="2616768"/>
            <a:ext cx="558506" cy="558506"/>
          </a:xfrm>
          <a:prstGeom prst="rect">
            <a:avLst/>
          </a:prstGeom>
        </p:spPr>
      </p:pic>
      <p:sp>
        <p:nvSpPr>
          <p:cNvPr id="15" name="TextBox 14">
            <a:extLst>
              <a:ext uri="{FF2B5EF4-FFF2-40B4-BE49-F238E27FC236}">
                <a16:creationId xmlns:a16="http://schemas.microsoft.com/office/drawing/2014/main" id="{2421AA58-2C1F-C9C9-3709-CB37C49A4B9E}"/>
              </a:ext>
            </a:extLst>
          </p:cNvPr>
          <p:cNvSpPr txBox="1"/>
          <p:nvPr/>
        </p:nvSpPr>
        <p:spPr>
          <a:xfrm>
            <a:off x="6211925" y="3356809"/>
            <a:ext cx="2851451" cy="2513380"/>
          </a:xfrm>
          <a:prstGeom prst="rect">
            <a:avLst/>
          </a:prstGeom>
          <a:noFill/>
        </p:spPr>
        <p:txBody>
          <a:bodyPr wrap="square">
            <a:spAutoFit/>
          </a:bodyPr>
          <a:lstStyle/>
          <a:p>
            <a:pPr>
              <a:lnSpc>
                <a:spcPct val="110000"/>
              </a:lnSpc>
            </a:pPr>
            <a:r>
              <a:rPr lang="en-US"/>
              <a:t>Agencies submitting multiple revisions to RSA-17 reports after the due date because their fiscal processes do not permit them to submit accurate and timely reports by the due date;</a:t>
            </a:r>
          </a:p>
        </p:txBody>
      </p:sp>
      <p:pic>
        <p:nvPicPr>
          <p:cNvPr id="17" name="Picture 16">
            <a:extLst>
              <a:ext uri="{FF2B5EF4-FFF2-40B4-BE49-F238E27FC236}">
                <a16:creationId xmlns:a16="http://schemas.microsoft.com/office/drawing/2014/main" id="{6F08A7B6-0A99-38A5-3D22-3764F0DA110E}"/>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66505" y="2614362"/>
            <a:ext cx="558507" cy="558507"/>
          </a:xfrm>
          <a:prstGeom prst="rect">
            <a:avLst/>
          </a:prstGeom>
        </p:spPr>
      </p:pic>
      <p:sp>
        <p:nvSpPr>
          <p:cNvPr id="19" name="TextBox 18">
            <a:extLst>
              <a:ext uri="{FF2B5EF4-FFF2-40B4-BE49-F238E27FC236}">
                <a16:creationId xmlns:a16="http://schemas.microsoft.com/office/drawing/2014/main" id="{78597487-5EB7-5B07-DF8D-FA29E6B857EA}"/>
              </a:ext>
            </a:extLst>
          </p:cNvPr>
          <p:cNvSpPr txBox="1"/>
          <p:nvPr/>
        </p:nvSpPr>
        <p:spPr>
          <a:xfrm>
            <a:off x="9189636" y="3356809"/>
            <a:ext cx="2851451" cy="2513380"/>
          </a:xfrm>
          <a:prstGeom prst="rect">
            <a:avLst/>
          </a:prstGeom>
          <a:noFill/>
        </p:spPr>
        <p:txBody>
          <a:bodyPr wrap="square">
            <a:spAutoFit/>
          </a:bodyPr>
          <a:lstStyle/>
          <a:p>
            <a:pPr>
              <a:lnSpc>
                <a:spcPct val="110000"/>
              </a:lnSpc>
            </a:pPr>
            <a:r>
              <a:rPr lang="en-US"/>
              <a:t>Agencies returning unused, matched Federal funds at the end of the award period as VR consumers were limited on what the agency would pay for services; </a:t>
            </a:r>
          </a:p>
        </p:txBody>
      </p:sp>
      <p:pic>
        <p:nvPicPr>
          <p:cNvPr id="16" name="Picture 15">
            <a:extLst>
              <a:ext uri="{FF2B5EF4-FFF2-40B4-BE49-F238E27FC236}">
                <a16:creationId xmlns:a16="http://schemas.microsoft.com/office/drawing/2014/main" id="{35FA6AB2-1AB3-E29B-F89E-69B3A7C87D9D}"/>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6043" y="2616768"/>
            <a:ext cx="556101" cy="556101"/>
          </a:xfrm>
          <a:prstGeom prst="rect">
            <a:avLst/>
          </a:prstGeom>
        </p:spPr>
      </p:pic>
      <p:pic>
        <p:nvPicPr>
          <p:cNvPr id="5" name="Picture 4">
            <a:extLst>
              <a:ext uri="{FF2B5EF4-FFF2-40B4-BE49-F238E27FC236}">
                <a16:creationId xmlns:a16="http://schemas.microsoft.com/office/drawing/2014/main" id="{DFE2F299-61A4-D9DC-DCFC-2D756D740BF1}"/>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63474" y="350982"/>
            <a:ext cx="1523075" cy="1523075"/>
          </a:xfrm>
          <a:prstGeom prst="rect">
            <a:avLst/>
          </a:prstGeom>
        </p:spPr>
      </p:pic>
    </p:spTree>
    <p:custDataLst>
      <p:tags r:id="rId1"/>
    </p:custDataLst>
    <p:extLst>
      <p:ext uri="{BB962C8B-B14F-4D97-AF65-F5344CB8AC3E}">
        <p14:creationId xmlns:p14="http://schemas.microsoft.com/office/powerpoint/2010/main" val="192015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C57CD36-DEEC-52CE-95C5-0E55D849AB21}"/>
              </a:ext>
              <a:ext uri="{C183D7F6-B498-43B3-948B-1728B52AA6E4}">
                <adec:decorative xmlns:adec="http://schemas.microsoft.com/office/drawing/2017/decorative" val="1"/>
              </a:ext>
            </a:extLst>
          </p:cNvPr>
          <p:cNvSpPr/>
          <p:nvPr/>
        </p:nvSpPr>
        <p:spPr bwMode="auto">
          <a:xfrm>
            <a:off x="9155989" y="2276798"/>
            <a:ext cx="2967929" cy="3596680"/>
          </a:xfrm>
          <a:prstGeom prst="rect">
            <a:avLst/>
          </a:prstGeom>
          <a:solidFill>
            <a:schemeClr val="accent1">
              <a:lumMod val="10000"/>
              <a:lumOff val="9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sp>
        <p:nvSpPr>
          <p:cNvPr id="8" name="Rectangle 7">
            <a:extLst>
              <a:ext uri="{FF2B5EF4-FFF2-40B4-BE49-F238E27FC236}">
                <a16:creationId xmlns:a16="http://schemas.microsoft.com/office/drawing/2014/main" id="{D6C18553-2917-E7FF-3249-AD2D5871BB80}"/>
              </a:ext>
              <a:ext uri="{C183D7F6-B498-43B3-948B-1728B52AA6E4}">
                <adec:decorative xmlns:adec="http://schemas.microsoft.com/office/drawing/2017/decorative" val="1"/>
              </a:ext>
            </a:extLst>
          </p:cNvPr>
          <p:cNvSpPr/>
          <p:nvPr/>
        </p:nvSpPr>
        <p:spPr bwMode="auto">
          <a:xfrm>
            <a:off x="6140939" y="2276798"/>
            <a:ext cx="2888790" cy="3596680"/>
          </a:xfrm>
          <a:prstGeom prst="rect">
            <a:avLst/>
          </a:prstGeom>
          <a:solidFill>
            <a:schemeClr val="accent5">
              <a:lumMod val="20000"/>
              <a:lumOff val="8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sp>
        <p:nvSpPr>
          <p:cNvPr id="5" name="Rectangle 4">
            <a:extLst>
              <a:ext uri="{FF2B5EF4-FFF2-40B4-BE49-F238E27FC236}">
                <a16:creationId xmlns:a16="http://schemas.microsoft.com/office/drawing/2014/main" id="{F157D8D1-55D5-4C51-83E2-2AE5FD9587A2}"/>
              </a:ext>
              <a:ext uri="{C183D7F6-B498-43B3-948B-1728B52AA6E4}">
                <adec:decorative xmlns:adec="http://schemas.microsoft.com/office/drawing/2017/decorative" val="1"/>
              </a:ext>
            </a:extLst>
          </p:cNvPr>
          <p:cNvSpPr/>
          <p:nvPr/>
        </p:nvSpPr>
        <p:spPr bwMode="auto">
          <a:xfrm>
            <a:off x="3134429" y="2276798"/>
            <a:ext cx="2888790" cy="3596680"/>
          </a:xfrm>
          <a:prstGeom prst="rect">
            <a:avLst/>
          </a:prstGeom>
          <a:solidFill>
            <a:schemeClr val="accent4">
              <a:lumMod val="20000"/>
              <a:lumOff val="8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sp>
        <p:nvSpPr>
          <p:cNvPr id="4" name="Rectangle 3">
            <a:extLst>
              <a:ext uri="{FF2B5EF4-FFF2-40B4-BE49-F238E27FC236}">
                <a16:creationId xmlns:a16="http://schemas.microsoft.com/office/drawing/2014/main" id="{4A60B867-5587-4DF0-DE95-CDF848645999}"/>
              </a:ext>
              <a:ext uri="{C183D7F6-B498-43B3-948B-1728B52AA6E4}">
                <adec:decorative xmlns:adec="http://schemas.microsoft.com/office/drawing/2017/decorative" val="1"/>
              </a:ext>
            </a:extLst>
          </p:cNvPr>
          <p:cNvSpPr/>
          <p:nvPr/>
        </p:nvSpPr>
        <p:spPr bwMode="auto">
          <a:xfrm>
            <a:off x="68082" y="2276798"/>
            <a:ext cx="2967929" cy="3596681"/>
          </a:xfrm>
          <a:prstGeom prst="rect">
            <a:avLst/>
          </a:prstGeom>
          <a:solidFill>
            <a:schemeClr val="accent3">
              <a:lumMod val="20000"/>
              <a:lumOff val="8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sp>
        <p:nvSpPr>
          <p:cNvPr id="10" name="Title 1">
            <a:extLst>
              <a:ext uri="{FF2B5EF4-FFF2-40B4-BE49-F238E27FC236}">
                <a16:creationId xmlns:a16="http://schemas.microsoft.com/office/drawing/2014/main" id="{FB8B63BD-BC39-4B1A-D28E-1D5A6B61934B}"/>
              </a:ext>
            </a:extLst>
          </p:cNvPr>
          <p:cNvSpPr>
            <a:spLocks noGrp="1"/>
          </p:cNvSpPr>
          <p:nvPr>
            <p:ph type="title"/>
          </p:nvPr>
        </p:nvSpPr>
        <p:spPr>
          <a:xfrm>
            <a:off x="731838" y="365125"/>
            <a:ext cx="8707726" cy="1235075"/>
          </a:xfrm>
        </p:spPr>
        <p:txBody>
          <a:bodyPr anchor="t">
            <a:normAutofit fontScale="90000"/>
          </a:bodyPr>
          <a:lstStyle/>
          <a:p>
            <a:r>
              <a:rPr lang="en-US"/>
              <a:t>Failure to Conduct Fiscal Forecasting Results In…</a:t>
            </a:r>
            <a:r>
              <a:rPr lang="en-US" sz="2000" b="0"/>
              <a:t>(2)</a:t>
            </a:r>
          </a:p>
        </p:txBody>
      </p:sp>
      <p:sp>
        <p:nvSpPr>
          <p:cNvPr id="6" name="TextBox 5">
            <a:extLst>
              <a:ext uri="{FF2B5EF4-FFF2-40B4-BE49-F238E27FC236}">
                <a16:creationId xmlns:a16="http://schemas.microsoft.com/office/drawing/2014/main" id="{899756B2-AA26-85BC-605D-89C3183F5C4D}"/>
              </a:ext>
            </a:extLst>
          </p:cNvPr>
          <p:cNvSpPr txBox="1"/>
          <p:nvPr/>
        </p:nvSpPr>
        <p:spPr>
          <a:xfrm>
            <a:off x="145916" y="3366191"/>
            <a:ext cx="2774046" cy="2208682"/>
          </a:xfrm>
          <a:prstGeom prst="rect">
            <a:avLst/>
          </a:prstGeom>
          <a:noFill/>
        </p:spPr>
        <p:txBody>
          <a:bodyPr wrap="square">
            <a:spAutoFit/>
          </a:bodyPr>
          <a:lstStyle/>
          <a:p>
            <a:pPr>
              <a:lnSpc>
                <a:spcPct val="110000"/>
              </a:lnSpc>
            </a:pPr>
            <a:r>
              <a:rPr lang="en-US"/>
              <a:t>Agencies having higher maintenance of effort reductions because they didn’t have staff knowledgeable enough to anticipate and mitigate the reduction;</a:t>
            </a:r>
          </a:p>
        </p:txBody>
      </p:sp>
      <p:sp>
        <p:nvSpPr>
          <p:cNvPr id="11" name="TextBox 10">
            <a:extLst>
              <a:ext uri="{FF2B5EF4-FFF2-40B4-BE49-F238E27FC236}">
                <a16:creationId xmlns:a16="http://schemas.microsoft.com/office/drawing/2014/main" id="{E2AE00A8-99FB-4ECF-4022-08703456FB7E}"/>
              </a:ext>
            </a:extLst>
          </p:cNvPr>
          <p:cNvSpPr txBox="1"/>
          <p:nvPr/>
        </p:nvSpPr>
        <p:spPr>
          <a:xfrm>
            <a:off x="3223256" y="3496897"/>
            <a:ext cx="2459175" cy="1599284"/>
          </a:xfrm>
          <a:prstGeom prst="rect">
            <a:avLst/>
          </a:prstGeom>
          <a:noFill/>
        </p:spPr>
        <p:txBody>
          <a:bodyPr wrap="square">
            <a:spAutoFit/>
          </a:bodyPr>
          <a:lstStyle/>
          <a:p>
            <a:pPr>
              <a:lnSpc>
                <a:spcPct val="110000"/>
              </a:lnSpc>
            </a:pPr>
            <a:r>
              <a:rPr lang="en-US"/>
              <a:t>Agencies failing to reserve and expend the funds required for pre-employment transition services;</a:t>
            </a:r>
          </a:p>
        </p:txBody>
      </p:sp>
      <p:sp>
        <p:nvSpPr>
          <p:cNvPr id="15" name="TextBox 14">
            <a:extLst>
              <a:ext uri="{FF2B5EF4-FFF2-40B4-BE49-F238E27FC236}">
                <a16:creationId xmlns:a16="http://schemas.microsoft.com/office/drawing/2014/main" id="{2421AA58-2C1F-C9C9-3709-CB37C49A4B9E}"/>
              </a:ext>
            </a:extLst>
          </p:cNvPr>
          <p:cNvSpPr txBox="1"/>
          <p:nvPr/>
        </p:nvSpPr>
        <p:spPr>
          <a:xfrm>
            <a:off x="6241289" y="3249258"/>
            <a:ext cx="2687205" cy="2513380"/>
          </a:xfrm>
          <a:prstGeom prst="rect">
            <a:avLst/>
          </a:prstGeom>
          <a:noFill/>
        </p:spPr>
        <p:txBody>
          <a:bodyPr wrap="square">
            <a:spAutoFit/>
          </a:bodyPr>
          <a:lstStyle/>
          <a:p>
            <a:pPr>
              <a:lnSpc>
                <a:spcPct val="110000"/>
              </a:lnSpc>
            </a:pPr>
            <a:r>
              <a:rPr lang="en-US"/>
              <a:t>Agencies not meeting match for the Supported Employment program (Part B) because their fiscal processes didn’t incorporate the requirement;</a:t>
            </a:r>
          </a:p>
        </p:txBody>
      </p:sp>
      <p:sp>
        <p:nvSpPr>
          <p:cNvPr id="19" name="TextBox 18">
            <a:extLst>
              <a:ext uri="{FF2B5EF4-FFF2-40B4-BE49-F238E27FC236}">
                <a16:creationId xmlns:a16="http://schemas.microsoft.com/office/drawing/2014/main" id="{78597487-5EB7-5B07-DF8D-FA29E6B857EA}"/>
              </a:ext>
            </a:extLst>
          </p:cNvPr>
          <p:cNvSpPr txBox="1"/>
          <p:nvPr/>
        </p:nvSpPr>
        <p:spPr>
          <a:xfrm>
            <a:off x="9309344" y="3249258"/>
            <a:ext cx="2661216" cy="1903983"/>
          </a:xfrm>
          <a:prstGeom prst="rect">
            <a:avLst/>
          </a:prstGeom>
          <a:noFill/>
        </p:spPr>
        <p:txBody>
          <a:bodyPr wrap="square">
            <a:spAutoFit/>
          </a:bodyPr>
          <a:lstStyle/>
          <a:p>
            <a:pPr>
              <a:lnSpc>
                <a:spcPct val="110000"/>
              </a:lnSpc>
            </a:pPr>
            <a:r>
              <a:rPr lang="en-US"/>
              <a:t>Agencies having no plans for reducing excessive carryover to better balance available funds and expenditures.</a:t>
            </a:r>
          </a:p>
        </p:txBody>
      </p:sp>
      <p:pic>
        <p:nvPicPr>
          <p:cNvPr id="13" name="Picture 12">
            <a:extLst>
              <a:ext uri="{FF2B5EF4-FFF2-40B4-BE49-F238E27FC236}">
                <a16:creationId xmlns:a16="http://schemas.microsoft.com/office/drawing/2014/main" id="{5E8D3997-DE98-A34F-4FC6-B09813540EA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4530" y="2597793"/>
            <a:ext cx="575724" cy="575724"/>
          </a:xfrm>
          <a:prstGeom prst="rect">
            <a:avLst/>
          </a:prstGeom>
        </p:spPr>
      </p:pic>
      <p:pic>
        <p:nvPicPr>
          <p:cNvPr id="16" name="Picture 15">
            <a:extLst>
              <a:ext uri="{FF2B5EF4-FFF2-40B4-BE49-F238E27FC236}">
                <a16:creationId xmlns:a16="http://schemas.microsoft.com/office/drawing/2014/main" id="{FCE20628-4F74-5A43-26C0-9B8A4A5F9CA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4954" y="2588365"/>
            <a:ext cx="575725" cy="575725"/>
          </a:xfrm>
          <a:prstGeom prst="rect">
            <a:avLst/>
          </a:prstGeom>
        </p:spPr>
      </p:pic>
      <p:pic>
        <p:nvPicPr>
          <p:cNvPr id="18" name="Picture 17">
            <a:extLst>
              <a:ext uri="{FF2B5EF4-FFF2-40B4-BE49-F238E27FC236}">
                <a16:creationId xmlns:a16="http://schemas.microsoft.com/office/drawing/2014/main" id="{7E858553-54F5-7FB0-67DD-FB0E74F6DFBA}"/>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60699" y="2588364"/>
            <a:ext cx="558507" cy="558507"/>
          </a:xfrm>
          <a:prstGeom prst="rect">
            <a:avLst/>
          </a:prstGeom>
        </p:spPr>
      </p:pic>
      <p:pic>
        <p:nvPicPr>
          <p:cNvPr id="17" name="Picture 16">
            <a:extLst>
              <a:ext uri="{FF2B5EF4-FFF2-40B4-BE49-F238E27FC236}">
                <a16:creationId xmlns:a16="http://schemas.microsoft.com/office/drawing/2014/main" id="{F94E80E6-1B5A-99B8-E666-A43560253E11}"/>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05197" y="2605960"/>
            <a:ext cx="559390" cy="559390"/>
          </a:xfrm>
          <a:prstGeom prst="rect">
            <a:avLst/>
          </a:prstGeom>
        </p:spPr>
      </p:pic>
      <p:pic>
        <p:nvPicPr>
          <p:cNvPr id="2" name="Picture 1">
            <a:extLst>
              <a:ext uri="{FF2B5EF4-FFF2-40B4-BE49-F238E27FC236}">
                <a16:creationId xmlns:a16="http://schemas.microsoft.com/office/drawing/2014/main" id="{0D3040A6-6D4B-E4B2-5BDD-391834857283}"/>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63474" y="350982"/>
            <a:ext cx="1523075" cy="1523075"/>
          </a:xfrm>
          <a:prstGeom prst="rect">
            <a:avLst/>
          </a:prstGeom>
        </p:spPr>
      </p:pic>
    </p:spTree>
    <p:custDataLst>
      <p:tags r:id="rId1"/>
    </p:custDataLst>
    <p:extLst>
      <p:ext uri="{BB962C8B-B14F-4D97-AF65-F5344CB8AC3E}">
        <p14:creationId xmlns:p14="http://schemas.microsoft.com/office/powerpoint/2010/main" val="2208801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C7F59-9FD6-CCB5-F190-39B39BB13527}"/>
              </a:ext>
            </a:extLst>
          </p:cNvPr>
          <p:cNvSpPr>
            <a:spLocks noGrp="1"/>
          </p:cNvSpPr>
          <p:nvPr>
            <p:ph type="title"/>
          </p:nvPr>
        </p:nvSpPr>
        <p:spPr>
          <a:xfrm>
            <a:off x="731520" y="541252"/>
            <a:ext cx="10757328" cy="754915"/>
          </a:xfrm>
        </p:spPr>
        <p:txBody>
          <a:bodyPr anchor="t"/>
          <a:lstStyle/>
          <a:p>
            <a:r>
              <a:rPr lang="en-US"/>
              <a:t>Better Fiscal Forecasting Is Essential</a:t>
            </a:r>
          </a:p>
        </p:txBody>
      </p:sp>
      <p:sp>
        <p:nvSpPr>
          <p:cNvPr id="5" name="TextBox 4">
            <a:extLst>
              <a:ext uri="{FF2B5EF4-FFF2-40B4-BE49-F238E27FC236}">
                <a16:creationId xmlns:a16="http://schemas.microsoft.com/office/drawing/2014/main" id="{1D58FC7B-C831-3D78-9182-C665424056BA}"/>
              </a:ext>
            </a:extLst>
          </p:cNvPr>
          <p:cNvSpPr txBox="1"/>
          <p:nvPr/>
        </p:nvSpPr>
        <p:spPr>
          <a:xfrm>
            <a:off x="1085848" y="2890391"/>
            <a:ext cx="6802007" cy="2229585"/>
          </a:xfrm>
          <a:prstGeom prst="rect">
            <a:avLst/>
          </a:prstGeom>
          <a:noFill/>
        </p:spPr>
        <p:txBody>
          <a:bodyPr wrap="square">
            <a:spAutoFit/>
          </a:bodyPr>
          <a:lstStyle/>
          <a:p>
            <a:pPr algn="ctr">
              <a:lnSpc>
                <a:spcPct val="110000"/>
              </a:lnSpc>
            </a:pPr>
            <a:r>
              <a:rPr lang="en-US" sz="3200"/>
              <a:t>All of the above speak to the need for better fiscal forecasting.  </a:t>
            </a:r>
          </a:p>
          <a:p>
            <a:pPr algn="ctr">
              <a:lnSpc>
                <a:spcPct val="110000"/>
              </a:lnSpc>
            </a:pPr>
            <a:endParaRPr lang="en-US" sz="3200"/>
          </a:p>
          <a:p>
            <a:pPr algn="ctr">
              <a:lnSpc>
                <a:spcPct val="110000"/>
              </a:lnSpc>
            </a:pPr>
            <a:r>
              <a:rPr lang="en-US" sz="3200" b="1"/>
              <a:t>Again, it isn’t optional! </a:t>
            </a:r>
          </a:p>
        </p:txBody>
      </p:sp>
      <p:pic>
        <p:nvPicPr>
          <p:cNvPr id="3" name="Picture 2">
            <a:extLst>
              <a:ext uri="{FF2B5EF4-FFF2-40B4-BE49-F238E27FC236}">
                <a16:creationId xmlns:a16="http://schemas.microsoft.com/office/drawing/2014/main" id="{22E63919-28A4-5DBC-EAA9-6221070D07F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6073" y="3872368"/>
            <a:ext cx="2813834" cy="2813834"/>
          </a:xfrm>
          <a:prstGeom prst="rect">
            <a:avLst/>
          </a:prstGeom>
        </p:spPr>
      </p:pic>
      <p:sp>
        <p:nvSpPr>
          <p:cNvPr id="4" name="Graphic 24">
            <a:extLst>
              <a:ext uri="{FF2B5EF4-FFF2-40B4-BE49-F238E27FC236}">
                <a16:creationId xmlns:a16="http://schemas.microsoft.com/office/drawing/2014/main" id="{F9A3A13B-B4B6-1322-0D5C-C22E7965EDF5}"/>
              </a:ext>
              <a:ext uri="{C183D7F6-B498-43B3-948B-1728B52AA6E4}">
                <adec:decorative xmlns:adec="http://schemas.microsoft.com/office/drawing/2017/decorative" val="1"/>
              </a:ext>
            </a:extLst>
          </p:cNvPr>
          <p:cNvSpPr/>
          <p:nvPr/>
        </p:nvSpPr>
        <p:spPr>
          <a:xfrm>
            <a:off x="2206459" y="5279285"/>
            <a:ext cx="4789374" cy="321435"/>
          </a:xfrm>
          <a:custGeom>
            <a:avLst/>
            <a:gdLst>
              <a:gd name="connsiteX0" fmla="*/ 3331028 w 3435126"/>
              <a:gd name="connsiteY0" fmla="*/ 727934 h 842738"/>
              <a:gd name="connsiteX1" fmla="*/ 3286985 w 3435126"/>
              <a:gd name="connsiteY1" fmla="*/ 717332 h 842738"/>
              <a:gd name="connsiteX2" fmla="*/ 2446584 w 3435126"/>
              <a:gd name="connsiteY2" fmla="*/ 648771 h 842738"/>
              <a:gd name="connsiteX3" fmla="*/ 1789340 w 3435126"/>
              <a:gd name="connsiteY3" fmla="*/ 631607 h 842738"/>
              <a:gd name="connsiteX4" fmla="*/ 1789340 w 3435126"/>
              <a:gd name="connsiteY4" fmla="*/ 631798 h 842738"/>
              <a:gd name="connsiteX5" fmla="*/ 3285765 w 3435126"/>
              <a:gd name="connsiteY5" fmla="*/ 769929 h 842738"/>
              <a:gd name="connsiteX6" fmla="*/ 3285804 w 3435126"/>
              <a:gd name="connsiteY6" fmla="*/ 770101 h 842738"/>
              <a:gd name="connsiteX7" fmla="*/ 3112515 w 3435126"/>
              <a:gd name="connsiteY7" fmla="*/ 842738 h 842738"/>
              <a:gd name="connsiteX8" fmla="*/ 2632360 w 3435126"/>
              <a:gd name="connsiteY8" fmla="*/ 807943 h 842738"/>
              <a:gd name="connsiteX9" fmla="*/ 2632360 w 3435126"/>
              <a:gd name="connsiteY9" fmla="*/ 739859 h 842738"/>
              <a:gd name="connsiteX10" fmla="*/ 1311747 w 3435126"/>
              <a:gd name="connsiteY10" fmla="*/ 739859 h 842738"/>
              <a:gd name="connsiteX11" fmla="*/ 1316872 w 3435126"/>
              <a:gd name="connsiteY11" fmla="*/ 768577 h 842738"/>
              <a:gd name="connsiteX12" fmla="*/ 1314938 w 3435126"/>
              <a:gd name="connsiteY12" fmla="*/ 774063 h 842738"/>
              <a:gd name="connsiteX13" fmla="*/ 1321234 w 3435126"/>
              <a:gd name="connsiteY13" fmla="*/ 773825 h 842738"/>
              <a:gd name="connsiteX14" fmla="*/ 2614024 w 3435126"/>
              <a:gd name="connsiteY14" fmla="*/ 807115 h 842738"/>
              <a:gd name="connsiteX15" fmla="*/ 2614091 w 3435126"/>
              <a:gd name="connsiteY15" fmla="*/ 807124 h 842738"/>
              <a:gd name="connsiteX16" fmla="*/ 561425 w 3435126"/>
              <a:gd name="connsiteY16" fmla="*/ 808448 h 842738"/>
              <a:gd name="connsiteX17" fmla="*/ 441400 w 3435126"/>
              <a:gd name="connsiteY17" fmla="*/ 808448 h 842738"/>
              <a:gd name="connsiteX18" fmla="*/ 81403 w 3435126"/>
              <a:gd name="connsiteY18" fmla="*/ 739868 h 842738"/>
              <a:gd name="connsiteX19" fmla="*/ 81317 w 3435126"/>
              <a:gd name="connsiteY19" fmla="*/ 739744 h 842738"/>
              <a:gd name="connsiteX20" fmla="*/ 231336 w 3435126"/>
              <a:gd name="connsiteY20" fmla="*/ 516983 h 842738"/>
              <a:gd name="connsiteX21" fmla="*/ 231336 w 3435126"/>
              <a:gd name="connsiteY21" fmla="*/ 448422 h 842738"/>
              <a:gd name="connsiteX22" fmla="*/ 141277 w 3435126"/>
              <a:gd name="connsiteY22" fmla="*/ 54078 h 842738"/>
              <a:gd name="connsiteX23" fmla="*/ 1101626 w 3435126"/>
              <a:gd name="connsiteY23" fmla="*/ 19797 h 842738"/>
              <a:gd name="connsiteX24" fmla="*/ 1821935 w 3435126"/>
              <a:gd name="connsiteY24" fmla="*/ 19797 h 842738"/>
              <a:gd name="connsiteX25" fmla="*/ 2842339 w 3435126"/>
              <a:gd name="connsiteY25" fmla="*/ 122658 h 842738"/>
              <a:gd name="connsiteX26" fmla="*/ 3232606 w 3435126"/>
              <a:gd name="connsiteY26" fmla="*/ 139803 h 842738"/>
              <a:gd name="connsiteX27" fmla="*/ 3270840 w 3435126"/>
              <a:gd name="connsiteY27" fmla="*/ 241644 h 842738"/>
              <a:gd name="connsiteX28" fmla="*/ 2682242 w 3435126"/>
              <a:gd name="connsiteY28" fmla="*/ 226242 h 842738"/>
              <a:gd name="connsiteX29" fmla="*/ 1979659 w 3435126"/>
              <a:gd name="connsiteY29" fmla="*/ 153471 h 842738"/>
              <a:gd name="connsiteX30" fmla="*/ 1986479 w 3435126"/>
              <a:gd name="connsiteY30" fmla="*/ 155567 h 842738"/>
              <a:gd name="connsiteX31" fmla="*/ 2682233 w 3435126"/>
              <a:gd name="connsiteY31" fmla="*/ 226242 h 842738"/>
              <a:gd name="connsiteX32" fmla="*/ 3264649 w 3435126"/>
              <a:gd name="connsiteY32" fmla="*/ 274486 h 842738"/>
              <a:gd name="connsiteX33" fmla="*/ 3262563 w 3435126"/>
              <a:gd name="connsiteY33" fmla="*/ 379833 h 842738"/>
              <a:gd name="connsiteX34" fmla="*/ 3352574 w 3435126"/>
              <a:gd name="connsiteY34" fmla="*/ 379833 h 842738"/>
              <a:gd name="connsiteX35" fmla="*/ 3382663 w 3435126"/>
              <a:gd name="connsiteY35" fmla="*/ 671317 h 842738"/>
              <a:gd name="connsiteX36" fmla="*/ 3331028 w 3435126"/>
              <a:gd name="connsiteY36" fmla="*/ 727934 h 84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35126" h="842738">
                <a:moveTo>
                  <a:pt x="3331028" y="727934"/>
                </a:moveTo>
                <a:cubicBezTo>
                  <a:pt x="3316312" y="724324"/>
                  <a:pt x="3301568" y="720676"/>
                  <a:pt x="3286985" y="717332"/>
                </a:cubicBezTo>
                <a:cubicBezTo>
                  <a:pt x="3016846" y="665916"/>
                  <a:pt x="2746717" y="683052"/>
                  <a:pt x="2446584" y="648771"/>
                </a:cubicBezTo>
                <a:cubicBezTo>
                  <a:pt x="2237482" y="614643"/>
                  <a:pt x="1998671" y="631445"/>
                  <a:pt x="1789340" y="631607"/>
                </a:cubicBezTo>
                <a:cubicBezTo>
                  <a:pt x="1787693" y="631607"/>
                  <a:pt x="1787693" y="631693"/>
                  <a:pt x="1789340" y="631798"/>
                </a:cubicBezTo>
                <a:cubicBezTo>
                  <a:pt x="2286279" y="663164"/>
                  <a:pt x="2808372" y="651495"/>
                  <a:pt x="3285765" y="769929"/>
                </a:cubicBezTo>
                <a:cubicBezTo>
                  <a:pt x="3285842" y="769948"/>
                  <a:pt x="3285861" y="770043"/>
                  <a:pt x="3285804" y="770101"/>
                </a:cubicBezTo>
                <a:cubicBezTo>
                  <a:pt x="3237474" y="810506"/>
                  <a:pt x="3179733" y="842738"/>
                  <a:pt x="3112515" y="842738"/>
                </a:cubicBezTo>
                <a:cubicBezTo>
                  <a:pt x="2950609" y="826774"/>
                  <a:pt x="2790828" y="815602"/>
                  <a:pt x="2632360" y="807943"/>
                </a:cubicBezTo>
                <a:lnTo>
                  <a:pt x="2632360" y="739859"/>
                </a:lnTo>
                <a:cubicBezTo>
                  <a:pt x="2182171" y="791303"/>
                  <a:pt x="1761937" y="654134"/>
                  <a:pt x="1311747" y="739859"/>
                </a:cubicBezTo>
                <a:cubicBezTo>
                  <a:pt x="1325206" y="747545"/>
                  <a:pt x="1320634" y="758642"/>
                  <a:pt x="1316872" y="768577"/>
                </a:cubicBezTo>
                <a:cubicBezTo>
                  <a:pt x="1316157" y="770463"/>
                  <a:pt x="1314938" y="774063"/>
                  <a:pt x="1314938" y="774063"/>
                </a:cubicBezTo>
                <a:cubicBezTo>
                  <a:pt x="1314938" y="774063"/>
                  <a:pt x="1319139" y="773901"/>
                  <a:pt x="1321234" y="773825"/>
                </a:cubicBezTo>
                <a:cubicBezTo>
                  <a:pt x="1761680" y="757518"/>
                  <a:pt x="2173912" y="774025"/>
                  <a:pt x="2614024" y="807115"/>
                </a:cubicBezTo>
                <a:cubicBezTo>
                  <a:pt x="2614101" y="807124"/>
                  <a:pt x="2614139" y="807124"/>
                  <a:pt x="2614091" y="807124"/>
                </a:cubicBezTo>
                <a:cubicBezTo>
                  <a:pt x="1927396" y="775054"/>
                  <a:pt x="1265323" y="808448"/>
                  <a:pt x="561425" y="808448"/>
                </a:cubicBezTo>
                <a:cubicBezTo>
                  <a:pt x="531459" y="808448"/>
                  <a:pt x="471414" y="808448"/>
                  <a:pt x="441400" y="808448"/>
                </a:cubicBezTo>
                <a:cubicBezTo>
                  <a:pt x="321385" y="757052"/>
                  <a:pt x="201332" y="739878"/>
                  <a:pt x="81403" y="739868"/>
                </a:cubicBezTo>
                <a:cubicBezTo>
                  <a:pt x="81336" y="739868"/>
                  <a:pt x="81289" y="739802"/>
                  <a:pt x="81317" y="739744"/>
                </a:cubicBezTo>
                <a:cubicBezTo>
                  <a:pt x="111121" y="653981"/>
                  <a:pt x="-8703" y="482712"/>
                  <a:pt x="231336" y="516983"/>
                </a:cubicBezTo>
                <a:lnTo>
                  <a:pt x="231336" y="448422"/>
                </a:lnTo>
                <a:cubicBezTo>
                  <a:pt x="-8818" y="362697"/>
                  <a:pt x="-98877" y="122658"/>
                  <a:pt x="141277" y="54078"/>
                </a:cubicBezTo>
                <a:cubicBezTo>
                  <a:pt x="411359" y="-14483"/>
                  <a:pt x="771546" y="54078"/>
                  <a:pt x="1101626" y="19797"/>
                </a:cubicBezTo>
                <a:cubicBezTo>
                  <a:pt x="1341789" y="2652"/>
                  <a:pt x="1581905" y="-14493"/>
                  <a:pt x="1821935" y="19797"/>
                </a:cubicBezTo>
                <a:cubicBezTo>
                  <a:pt x="2152072" y="71232"/>
                  <a:pt x="2512250" y="54078"/>
                  <a:pt x="2842339" y="122658"/>
                </a:cubicBezTo>
                <a:cubicBezTo>
                  <a:pt x="2962440" y="139803"/>
                  <a:pt x="3172561" y="88377"/>
                  <a:pt x="3232606" y="139803"/>
                </a:cubicBezTo>
                <a:cubicBezTo>
                  <a:pt x="3275726" y="164444"/>
                  <a:pt x="3277441" y="200944"/>
                  <a:pt x="3270840" y="241644"/>
                </a:cubicBezTo>
                <a:cubicBezTo>
                  <a:pt x="3073501" y="235596"/>
                  <a:pt x="2876772" y="233719"/>
                  <a:pt x="2682242" y="226242"/>
                </a:cubicBezTo>
                <a:cubicBezTo>
                  <a:pt x="2448013" y="207392"/>
                  <a:pt x="2213755" y="186475"/>
                  <a:pt x="1979659" y="153471"/>
                </a:cubicBezTo>
                <a:cubicBezTo>
                  <a:pt x="1975249" y="152852"/>
                  <a:pt x="1979802" y="154262"/>
                  <a:pt x="1986479" y="155567"/>
                </a:cubicBezTo>
                <a:cubicBezTo>
                  <a:pt x="2213403" y="199677"/>
                  <a:pt x="2446184" y="217155"/>
                  <a:pt x="2682233" y="226242"/>
                </a:cubicBezTo>
                <a:cubicBezTo>
                  <a:pt x="2876314" y="241882"/>
                  <a:pt x="3070539" y="256113"/>
                  <a:pt x="3264649" y="274486"/>
                </a:cubicBezTo>
                <a:cubicBezTo>
                  <a:pt x="3257553" y="309481"/>
                  <a:pt x="3250723" y="345981"/>
                  <a:pt x="3262563" y="379833"/>
                </a:cubicBezTo>
                <a:lnTo>
                  <a:pt x="3352574" y="379833"/>
                </a:lnTo>
                <a:cubicBezTo>
                  <a:pt x="3472675" y="465558"/>
                  <a:pt x="3442585" y="585592"/>
                  <a:pt x="3382663" y="671317"/>
                </a:cubicBezTo>
                <a:cubicBezTo>
                  <a:pt x="3367376" y="688691"/>
                  <a:pt x="3350193" y="708322"/>
                  <a:pt x="3331028" y="727934"/>
                </a:cubicBezTo>
                <a:close/>
              </a:path>
            </a:pathLst>
          </a:custGeom>
          <a:solidFill>
            <a:schemeClr val="accent4"/>
          </a:solidFill>
          <a:ln w="9525" cap="flat">
            <a:noFill/>
            <a:prstDash val="solid"/>
            <a:miter/>
          </a:ln>
        </p:spPr>
        <p:txBody>
          <a:bodyPr rtlCol="0" anchor="ctr"/>
          <a:lstStyle/>
          <a:p>
            <a:endParaRPr lang="en-US"/>
          </a:p>
        </p:txBody>
      </p:sp>
    </p:spTree>
    <p:custDataLst>
      <p:tags r:id="rId1"/>
    </p:custDataLst>
    <p:extLst>
      <p:ext uri="{BB962C8B-B14F-4D97-AF65-F5344CB8AC3E}">
        <p14:creationId xmlns:p14="http://schemas.microsoft.com/office/powerpoint/2010/main" val="940409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F4F46-C1CE-F96D-C2E4-52F826DB5438}"/>
              </a:ext>
            </a:extLst>
          </p:cNvPr>
          <p:cNvSpPr>
            <a:spLocks noGrp="1"/>
          </p:cNvSpPr>
          <p:nvPr>
            <p:ph type="title"/>
          </p:nvPr>
        </p:nvSpPr>
        <p:spPr>
          <a:xfrm>
            <a:off x="2357970" y="3284795"/>
            <a:ext cx="7662672" cy="941551"/>
          </a:xfrm>
        </p:spPr>
        <p:txBody>
          <a:bodyPr anchor="t">
            <a:noAutofit/>
          </a:bodyPr>
          <a:lstStyle/>
          <a:p>
            <a:r>
              <a:rPr lang="en-US" b="1"/>
              <a:t>Purpose of Fiscal Forecasting</a:t>
            </a:r>
          </a:p>
        </p:txBody>
      </p:sp>
      <p:pic>
        <p:nvPicPr>
          <p:cNvPr id="7" name="Picture 6">
            <a:extLst>
              <a:ext uri="{FF2B5EF4-FFF2-40B4-BE49-F238E27FC236}">
                <a16:creationId xmlns:a16="http://schemas.microsoft.com/office/drawing/2014/main" id="{0DA214F6-9E1B-EF16-923D-A834BFB1A3EC}"/>
              </a:ext>
              <a:ext uri="{C183D7F6-B498-43B3-948B-1728B52AA6E4}">
                <adec:decorative xmlns:adec="http://schemas.microsoft.com/office/drawing/2017/decorative" val="1"/>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5532311" y="972765"/>
            <a:ext cx="1335020" cy="2154368"/>
          </a:xfrm>
          <a:prstGeom prst="rect">
            <a:avLst/>
          </a:prstGeom>
        </p:spPr>
      </p:pic>
    </p:spTree>
    <p:custDataLst>
      <p:tags r:id="rId1"/>
    </p:custDataLst>
    <p:extLst>
      <p:ext uri="{BB962C8B-B14F-4D97-AF65-F5344CB8AC3E}">
        <p14:creationId xmlns:p14="http://schemas.microsoft.com/office/powerpoint/2010/main" val="18182000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bs18qPol"/>
  <p:tag name="ARTICULATE_SLIDE_THUMBNAIL_REFRESH" val="1"/>
  <p:tag name="ARTICULATE_SLIDE_COUNT" val="5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0D1D34"/>
      </a:dk1>
      <a:lt1>
        <a:srgbClr val="FFFFFF"/>
      </a:lt1>
      <a:dk2>
        <a:srgbClr val="68A19B"/>
      </a:dk2>
      <a:lt2>
        <a:srgbClr val="8B8887"/>
      </a:lt2>
      <a:accent1>
        <a:srgbClr val="0D1D34"/>
      </a:accent1>
      <a:accent2>
        <a:srgbClr val="173654"/>
      </a:accent2>
      <a:accent3>
        <a:srgbClr val="68A19B"/>
      </a:accent3>
      <a:accent4>
        <a:srgbClr val="C7975E"/>
      </a:accent4>
      <a:accent5>
        <a:srgbClr val="8B8887"/>
      </a:accent5>
      <a:accent6>
        <a:srgbClr val="FFFFFF"/>
      </a:accent6>
      <a:hlink>
        <a:srgbClr val="234E8C"/>
      </a:hlink>
      <a:folHlink>
        <a:srgbClr val="A37238"/>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C7975E"/>
        </a:solidFill>
        <a:ln w="25400">
          <a:noFill/>
        </a:ln>
      </a:spPr>
      <a:bodyPr vert="horz" wrap="square" lIns="91440" tIns="45720" rIns="91440" bIns="45720" numCol="1" rtlCol="0" anchor="t" anchorCtr="0" compatLnSpc="1">
        <a:prstTxWarp prst="textNoShape">
          <a:avLst/>
        </a:prstTxWarp>
      </a:bodyPr>
      <a:lstStyle>
        <a:defPPr algn="l">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AB4CD10FCCE840A9F7A60CFEA07643" ma:contentTypeVersion="15" ma:contentTypeDescription="Create a new document." ma:contentTypeScope="" ma:versionID="94fae2d5d10f394164130df946a51e40">
  <xsd:schema xmlns:xsd="http://www.w3.org/2001/XMLSchema" xmlns:xs="http://www.w3.org/2001/XMLSchema" xmlns:p="http://schemas.microsoft.com/office/2006/metadata/properties" xmlns:ns2="54a9d15e-ee5c-48f1-9d99-365d542a9913" xmlns:ns3="4ba7d84b-d7bd-46b4-a66c-7a610aef47b7" targetNamespace="http://schemas.microsoft.com/office/2006/metadata/properties" ma:root="true" ma:fieldsID="4cf07b64d3cf56c5eb246f0ed4bf271d" ns2:_="" ns3:_="">
    <xsd:import namespace="54a9d15e-ee5c-48f1-9d99-365d542a9913"/>
    <xsd:import namespace="4ba7d84b-d7bd-46b4-a66c-7a610aef47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a9d15e-ee5c-48f1-9d99-365d542a99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3db4deb-8d57-425f-b55a-80c757add84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a7d84b-d7bd-46b4-a66c-7a610aef47b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5f04fa3-e4a5-44fd-aa02-cf510cf6520a}" ma:internalName="TaxCatchAll" ma:showField="CatchAllData" ma:web="4ba7d84b-d7bd-46b4-a66c-7a610aef47b7">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ba7d84b-d7bd-46b4-a66c-7a610aef47b7" xsi:nil="true"/>
    <lcf76f155ced4ddcb4097134ff3c332f xmlns="54a9d15e-ee5c-48f1-9d99-365d542a9913">
      <Terms xmlns="http://schemas.microsoft.com/office/infopath/2007/PartnerControls"/>
    </lcf76f155ced4ddcb4097134ff3c332f>
    <SharedWithUsers xmlns="4ba7d84b-d7bd-46b4-a66c-7a610aef47b7">
      <UserInfo>
        <DisplayName/>
        <AccountId xsi:nil="true"/>
        <AccountType/>
      </UserInfo>
    </SharedWithUsers>
    <MediaLengthInSeconds xmlns="54a9d15e-ee5c-48f1-9d99-365d542a9913" xsi:nil="true"/>
  </documentManagement>
</p:properties>
</file>

<file path=customXml/itemProps1.xml><?xml version="1.0" encoding="utf-8"?>
<ds:datastoreItem xmlns:ds="http://schemas.openxmlformats.org/officeDocument/2006/customXml" ds:itemID="{FF01B1F0-C9EF-42E4-8F82-71C3E104238C}">
  <ds:schemaRefs>
    <ds:schemaRef ds:uri="4ba7d84b-d7bd-46b4-a66c-7a610aef47b7"/>
    <ds:schemaRef ds:uri="54a9d15e-ee5c-48f1-9d99-365d542a991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A5B817E-1A6E-4D46-B3D7-D522CA7954BB}">
  <ds:schemaRefs>
    <ds:schemaRef ds:uri="http://schemas.microsoft.com/sharepoint/v3/contenttype/forms"/>
  </ds:schemaRefs>
</ds:datastoreItem>
</file>

<file path=customXml/itemProps3.xml><?xml version="1.0" encoding="utf-8"?>
<ds:datastoreItem xmlns:ds="http://schemas.openxmlformats.org/officeDocument/2006/customXml" ds:itemID="{CE3D53B8-F523-45F2-BBD7-6F799DCC4BB5}">
  <ds:schemaRefs>
    <ds:schemaRef ds:uri="4ba7d84b-d7bd-46b4-a66c-7a610aef47b7"/>
    <ds:schemaRef ds:uri="http://purl.org/dc/dcmitype/"/>
    <ds:schemaRef ds:uri="http://purl.org/dc/elements/1.1/"/>
    <ds:schemaRef ds:uri="http://schemas.microsoft.com/office/2006/metadata/properties"/>
    <ds:schemaRef ds:uri="http://schemas.microsoft.com/office/2006/documentManagement/types"/>
    <ds:schemaRef ds:uri="http://purl.org/dc/terms/"/>
    <ds:schemaRef ds:uri="54a9d15e-ee5c-48f1-9d99-365d542a9913"/>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70</TotalTime>
  <Words>2710</Words>
  <Application>Microsoft Office PowerPoint</Application>
  <PresentationFormat>Widescreen</PresentationFormat>
  <Paragraphs>219</Paragraphs>
  <Slides>59</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59</vt:i4>
      </vt:variant>
    </vt:vector>
  </HeadingPairs>
  <TitlesOfParts>
    <vt:vector size="68" baseType="lpstr">
      <vt:lpstr>Arial</vt:lpstr>
      <vt:lpstr>Calibri</vt:lpstr>
      <vt:lpstr>Courier New</vt:lpstr>
      <vt:lpstr>Noto Sans Symbols</vt:lpstr>
      <vt:lpstr>Open Sans</vt:lpstr>
      <vt:lpstr>Symbol</vt:lpstr>
      <vt:lpstr>Times New Roman</vt:lpstr>
      <vt:lpstr>Wingdings</vt:lpstr>
      <vt:lpstr>Office Theme</vt:lpstr>
      <vt:lpstr>Fiscal Forecasting</vt:lpstr>
      <vt:lpstr>Disclaimer</vt:lpstr>
      <vt:lpstr>Meet Your Presenters</vt:lpstr>
      <vt:lpstr>State of the State</vt:lpstr>
      <vt:lpstr>Fiscal Forecasting Isn’t Optional</vt:lpstr>
      <vt:lpstr>Failure to Conduct Fiscal Forecasting Results In…</vt:lpstr>
      <vt:lpstr>Failure to Conduct Fiscal Forecasting Results In…(2)</vt:lpstr>
      <vt:lpstr>Better Fiscal Forecasting Is Essential</vt:lpstr>
      <vt:lpstr>Purpose of Fiscal Forecasting</vt:lpstr>
      <vt:lpstr>Purpose: Evaluate Current &amp; Future Fiscal Trends</vt:lpstr>
      <vt:lpstr>Reasons to Embrace Fiscal Forecasting</vt:lpstr>
      <vt:lpstr>Transparency</vt:lpstr>
      <vt:lpstr>Fiscal Discipline</vt:lpstr>
      <vt:lpstr>Anticipating Obstacles</vt:lpstr>
      <vt:lpstr>Promoting Sustainability</vt:lpstr>
      <vt:lpstr>Living Document</vt:lpstr>
      <vt:lpstr>Understanding the Grant Life Cycle</vt:lpstr>
      <vt:lpstr>The Grant Life Cycle</vt:lpstr>
      <vt:lpstr>The Grant Life Cycle (2) </vt:lpstr>
      <vt:lpstr>Communicate and Coordinate</vt:lpstr>
      <vt:lpstr>Communication and Coordination</vt:lpstr>
      <vt:lpstr>Know Your Data</vt:lpstr>
      <vt:lpstr>Know Your Data (2)</vt:lpstr>
      <vt:lpstr>Know Your Data (3) </vt:lpstr>
      <vt:lpstr>Fiscal Forecasting Methods</vt:lpstr>
      <vt:lpstr>Methods</vt:lpstr>
      <vt:lpstr>Building a Holistic Forecast</vt:lpstr>
      <vt:lpstr>Forecasting Methods and Tools</vt:lpstr>
      <vt:lpstr>Link Forecasting to Decision Making</vt:lpstr>
      <vt:lpstr>Link Forecasting to Decision Making (2)</vt:lpstr>
      <vt:lpstr>Pre-Employment Transition Service Forecasting</vt:lpstr>
      <vt:lpstr>Pre-Employment Transition Service Forecasting (2)</vt:lpstr>
      <vt:lpstr>Pre-Employment Transition Service Forecasting (3) </vt:lpstr>
      <vt:lpstr>Pre-Employment Transition Service Forecasting (4) </vt:lpstr>
      <vt:lpstr>Pre-Employment Transition Service Forecasting (5) </vt:lpstr>
      <vt:lpstr>Myth vs Fact #1</vt:lpstr>
      <vt:lpstr>Myth 1</vt:lpstr>
      <vt:lpstr>Fact 1</vt:lpstr>
      <vt:lpstr>Potential Effect of VR Award Funds Carried Over From Prior FFY on Reserve Spending</vt:lpstr>
      <vt:lpstr>Potential Effect of VR Award Funds Carried Over From Prior FFY on Reserve Spending (2)</vt:lpstr>
      <vt:lpstr>Myth vs Fact #2</vt:lpstr>
      <vt:lpstr>Myth 2 </vt:lpstr>
      <vt:lpstr>Fact 2</vt:lpstr>
      <vt:lpstr>Calculating Compliance</vt:lpstr>
      <vt:lpstr>Calculating Compliance with the 15% Minimum Reserve Requirement</vt:lpstr>
      <vt:lpstr>Considerations when there are two VR Agencies in a State (2)</vt:lpstr>
      <vt:lpstr>Considerations when there are two VR Agencies in a State (3)</vt:lpstr>
      <vt:lpstr>Agencies Need to Have a Process in Place that Continuously Evaluates Where They are in Their Expenditure of Reserve Funds</vt:lpstr>
      <vt:lpstr>Expenditure of Reserve Funds Evaluation</vt:lpstr>
      <vt:lpstr>Reviewing and Updating  Pre-Employment Planning Processes</vt:lpstr>
      <vt:lpstr>Reviewing and Updating  Pre-Employment Planning Processes (2) </vt:lpstr>
      <vt:lpstr>Resources</vt:lpstr>
      <vt:lpstr>Resources (2)</vt:lpstr>
      <vt:lpstr>State VR Agency Panel</vt:lpstr>
      <vt:lpstr>Let’s hear from our State VR Agency Directors</vt:lpstr>
      <vt:lpstr>Follow-up Action Steps</vt:lpstr>
      <vt:lpstr>Questions </vt:lpstr>
      <vt:lpstr>Conference Partners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Your Presentation Title Here</dc:title>
  <dc:creator>Dawn Lalley</dc:creator>
  <cp:lastModifiedBy>Pankow, Carol</cp:lastModifiedBy>
  <cp:revision>8</cp:revision>
  <dcterms:created xsi:type="dcterms:W3CDTF">2021-01-21T01:54:30Z</dcterms:created>
  <dcterms:modified xsi:type="dcterms:W3CDTF">2023-04-13T17:34:54Z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81F60B89-67E9-4F50-BE7C-8B7D5EBAAE32</vt:lpwstr>
  </property>
  <property fmtid="{D5CDD505-2E9C-101B-9397-08002B2CF9AE}" pid="3" name="ArticulatePath">
    <vt:lpwstr>Coaching Strategies</vt:lpwstr>
  </property>
  <property fmtid="{D5CDD505-2E9C-101B-9397-08002B2CF9AE}" pid="4" name="ContentTypeId">
    <vt:lpwstr>0x010100A1AB4CD10FCCE840A9F7A60CFEA07643</vt:lpwstr>
  </property>
  <property fmtid="{D5CDD505-2E9C-101B-9397-08002B2CF9AE}" pid="5" name="Order">
    <vt:r8>1174300</vt:r8>
  </property>
  <property fmtid="{D5CDD505-2E9C-101B-9397-08002B2CF9AE}" pid="6" name="TriggerFlowInfo">
    <vt:lpwstr/>
  </property>
  <property fmtid="{D5CDD505-2E9C-101B-9397-08002B2CF9AE}" pid="7" name="ComplianceAssetId">
    <vt:lpwstr/>
  </property>
  <property fmtid="{D5CDD505-2E9C-101B-9397-08002B2CF9AE}" pid="8" name="_ExtendedDescription">
    <vt:lpwstr/>
  </property>
  <property fmtid="{D5CDD505-2E9C-101B-9397-08002B2CF9AE}" pid="9" name="MediaServiceImageTags">
    <vt:lpwstr/>
  </property>
</Properties>
</file>