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6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Guest" initials="DG" lastIdx="1" clrIdx="0">
    <p:extLst>
      <p:ext uri="{19B8F6BF-5375-455C-9EA6-DF929625EA0E}">
        <p15:presenceInfo xmlns:p15="http://schemas.microsoft.com/office/powerpoint/2012/main" userId="575a1d07f9ee92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83453-D7A6-438D-BCB3-C26AE1179F66}" v="7" dt="2018-10-30T20:05:49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commentAuthors" Target="commentAuthors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Guest" userId="575a1d07f9ee924e" providerId="LiveId" clId="{39E83453-D7A6-438D-BCB3-C26AE1179F66}"/>
    <pc:docChg chg="custSel modSld">
      <pc:chgData name="Danielle Guest" userId="575a1d07f9ee924e" providerId="LiveId" clId="{39E83453-D7A6-438D-BCB3-C26AE1179F66}" dt="2018-10-30T19:58:54.257" v="1418" actId="1076"/>
      <pc:docMkLst>
        <pc:docMk/>
      </pc:docMkLst>
      <pc:sldChg chg="modSp modTransition">
        <pc:chgData name="Danielle Guest" userId="575a1d07f9ee924e" providerId="LiveId" clId="{39E83453-D7A6-438D-BCB3-C26AE1179F66}" dt="2018-10-29T05:36:51.282" v="1083"/>
        <pc:sldMkLst>
          <pc:docMk/>
          <pc:sldMk cId="3179315687" sldId="256"/>
        </pc:sldMkLst>
        <pc:spChg chg="mod">
          <ac:chgData name="Danielle Guest" userId="575a1d07f9ee924e" providerId="LiveId" clId="{39E83453-D7A6-438D-BCB3-C26AE1179F66}" dt="2018-10-29T05:32:21.243" v="671" actId="20577"/>
          <ac:spMkLst>
            <pc:docMk/>
            <pc:sldMk cId="3179315687" sldId="256"/>
            <ac:spMk id="3" creationId="{3A1FA4D6-EF4A-4F6B-8FAE-3667FA1BAA72}"/>
          </ac:spMkLst>
        </pc:spChg>
      </pc:sldChg>
      <pc:sldChg chg="modSp modTransition">
        <pc:chgData name="Danielle Guest" userId="575a1d07f9ee924e" providerId="LiveId" clId="{39E83453-D7A6-438D-BCB3-C26AE1179F66}" dt="2018-10-29T16:50:01.157" v="1141" actId="20577"/>
        <pc:sldMkLst>
          <pc:docMk/>
          <pc:sldMk cId="2630244364" sldId="257"/>
        </pc:sldMkLst>
        <pc:spChg chg="mod">
          <ac:chgData name="Danielle Guest" userId="575a1d07f9ee924e" providerId="LiveId" clId="{39E83453-D7A6-438D-BCB3-C26AE1179F66}" dt="2018-10-29T05:27:19.218" v="22" actId="20577"/>
          <ac:spMkLst>
            <pc:docMk/>
            <pc:sldMk cId="2630244364" sldId="257"/>
            <ac:spMk id="2" creationId="{A08412AF-E378-4DE9-B437-FB8784653D2D}"/>
          </ac:spMkLst>
        </pc:spChg>
        <pc:spChg chg="mod">
          <ac:chgData name="Danielle Guest" userId="575a1d07f9ee924e" providerId="LiveId" clId="{39E83453-D7A6-438D-BCB3-C26AE1179F66}" dt="2018-10-29T16:50:01.157" v="1141" actId="20577"/>
          <ac:spMkLst>
            <pc:docMk/>
            <pc:sldMk cId="2630244364" sldId="257"/>
            <ac:spMk id="3" creationId="{261BA678-5B79-4BB0-87CE-82E71D48EE97}"/>
          </ac:spMkLst>
        </pc:spChg>
      </pc:sldChg>
      <pc:sldChg chg="addSp delSp modSp modTransition addCm delCm">
        <pc:chgData name="Danielle Guest" userId="575a1d07f9ee924e" providerId="LiveId" clId="{39E83453-D7A6-438D-BCB3-C26AE1179F66}" dt="2018-10-30T19:58:54.257" v="1418" actId="1076"/>
        <pc:sldMkLst>
          <pc:docMk/>
          <pc:sldMk cId="881411487" sldId="258"/>
        </pc:sldMkLst>
        <pc:spChg chg="add del mod">
          <ac:chgData name="Danielle Guest" userId="575a1d07f9ee924e" providerId="LiveId" clId="{39E83453-D7A6-438D-BCB3-C26AE1179F66}" dt="2018-10-30T19:58:32.353" v="1412" actId="478"/>
          <ac:spMkLst>
            <pc:docMk/>
            <pc:sldMk cId="881411487" sldId="258"/>
            <ac:spMk id="2" creationId="{ADD00290-C5D3-4B35-BE9E-045A3533AA5E}"/>
          </ac:spMkLst>
        </pc:spChg>
        <pc:picChg chg="mod">
          <ac:chgData name="Danielle Guest" userId="575a1d07f9ee924e" providerId="LiveId" clId="{39E83453-D7A6-438D-BCB3-C26AE1179F66}" dt="2018-10-30T19:58:54.257" v="1418" actId="1076"/>
          <ac:picMkLst>
            <pc:docMk/>
            <pc:sldMk cId="881411487" sldId="258"/>
            <ac:picMk id="4" creationId="{5BD39677-9BD3-4208-B58B-2091E4EA6C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7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1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1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4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8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7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9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1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2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FA4D6-EF4A-4F6B-8FAE-3667FA1BA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2508" y="1219159"/>
            <a:ext cx="2954346" cy="442228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Neue Haas Grotesk Text Pro" panose="020B0604020202020204" pitchFamily="34" charset="0"/>
              </a:rPr>
              <a:t>Vocational Rehabilitation PSA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In partnership with CSAVR, JDVRTAC, Engelman &amp; Associates and the NET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F42242-4089-4E5D-95C3-C113C73DA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6920" y="5257800"/>
            <a:ext cx="1080904" cy="1080902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6F87F1-ABB5-42FB-86BD-EED111CD3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5011" y="5365890"/>
            <a:ext cx="864723" cy="86472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2E14FC3-58B8-49E3-9F74-B9337D460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6" t="7487" r="9706" b="6666"/>
          <a:stretch/>
        </p:blipFill>
        <p:spPr>
          <a:xfrm rot="410982">
            <a:off x="761304" y="3371266"/>
            <a:ext cx="3497090" cy="20690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950759-019B-4E2B-B847-9170F55A7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8" t="13324" r="12897" b="12215"/>
          <a:stretch/>
        </p:blipFill>
        <p:spPr>
          <a:xfrm rot="549407">
            <a:off x="3847104" y="1210307"/>
            <a:ext cx="3706600" cy="2067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370F535-821B-4662-A24C-D6D5396A6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13" t="12115" r="12585" b="10532"/>
          <a:stretch/>
        </p:blipFill>
        <p:spPr>
          <a:xfrm rot="20842522">
            <a:off x="701731" y="1197049"/>
            <a:ext cx="3388437" cy="188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520F4E-46B6-4F20-A356-371F546D64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52" t="12428" r="10708" b="10193"/>
          <a:stretch/>
        </p:blipFill>
        <p:spPr>
          <a:xfrm rot="21357528">
            <a:off x="4210893" y="3568919"/>
            <a:ext cx="3635224" cy="2022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31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12AF-E378-4DE9-B437-FB878465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at a glance: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BA678-5B79-4BB0-87CE-82E71D48E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69" y="2121408"/>
            <a:ext cx="10448979" cy="40507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worked alongside Harley Engelman of Engelman &amp; Associates and with JDVRTAC to produce a generic PSA for use across all VR platforms, as well as individualized PSA’s for each state, territory and agency within CSAVR’s and the National Employment Team’s (NET) memberships.</a:t>
            </a:r>
          </a:p>
          <a:p>
            <a:r>
              <a:rPr lang="en-US" dirty="0"/>
              <a:t>Businesses featured in this PSA are just a few examples of our partners who have demonstrated exemplary practices of disability inclusion and a strong focus on talent based recruitment.</a:t>
            </a:r>
          </a:p>
          <a:p>
            <a:r>
              <a:rPr lang="en-US" dirty="0"/>
              <a:t>We’re thrilled to share this PSA with you and will be distributing the files for each individualized presentation following the conference. 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Thank you to Harley, JDVRTAC and all involved for helping to produce these PSAs! </a:t>
            </a:r>
          </a:p>
        </p:txBody>
      </p:sp>
    </p:spTree>
    <p:extLst>
      <p:ext uri="{BB962C8B-B14F-4D97-AF65-F5344CB8AC3E}">
        <p14:creationId xmlns:p14="http://schemas.microsoft.com/office/powerpoint/2010/main" val="26302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SA">
            <a:hlinkClick r:id="" action="ppaction://media"/>
            <a:extLst>
              <a:ext uri="{FF2B5EF4-FFF2-40B4-BE49-F238E27FC236}">
                <a16:creationId xmlns:a16="http://schemas.microsoft.com/office/drawing/2014/main" id="{5BD39677-9BD3-4208-B58B-2091E4EA6C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93" y="0"/>
            <a:ext cx="10771414" cy="6058618"/>
          </a:xfrm>
        </p:spPr>
      </p:pic>
    </p:spTree>
    <p:extLst>
      <p:ext uri="{BB962C8B-B14F-4D97-AF65-F5344CB8AC3E}">
        <p14:creationId xmlns:p14="http://schemas.microsoft.com/office/powerpoint/2010/main" val="8814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137</Words>
  <Application>Microsoft Office PowerPoint</Application>
  <PresentationFormat>Widescreen</PresentationFormat>
  <Paragraphs>11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Calibri</vt:lpstr>
      <vt:lpstr>Neue Haas Grotesk Text Pro</vt:lpstr>
      <vt:lpstr>Rockwell</vt:lpstr>
      <vt:lpstr>Rockwell Condensed</vt:lpstr>
      <vt:lpstr>Rockwell Extra Bold</vt:lpstr>
      <vt:lpstr>Wingdings</vt:lpstr>
      <vt:lpstr>Wood Type</vt:lpstr>
      <vt:lpstr>PowerPoint Presentation</vt:lpstr>
      <vt:lpstr>Project at a glance: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Guest</dc:creator>
  <cp:lastModifiedBy>Danielle Guest</cp:lastModifiedBy>
  <cp:revision>3</cp:revision>
  <dcterms:created xsi:type="dcterms:W3CDTF">2018-10-29T05:02:21Z</dcterms:created>
  <dcterms:modified xsi:type="dcterms:W3CDTF">2018-10-30T20:05:59Z</dcterms:modified>
</cp:coreProperties>
</file>