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s/slide33.xml" ContentType="application/vnd.openxmlformats-officedocument.presentationml.slide+xml"/>
  <Override PartName="/ppt/notesSlides/notesSlide5.xml" ContentType="application/vnd.openxmlformats-officedocument.presentationml.notesSlide+xml"/>
  <Override PartName="/ppt/slides/slide34.xml" ContentType="application/vnd.openxmlformats-officedocument.presentationml.slide+xml"/>
  <Override PartName="/ppt/notesSlides/notesSlide6.xml" ContentType="application/vnd.openxmlformats-officedocument.presentationml.notesSlide+xml"/>
  <Override PartName="/ppt/slides/slide35.xml" ContentType="application/vnd.openxmlformats-officedocument.presentationml.slide+xml"/>
  <Override PartName="/ppt/notesSlides/notesSlide7.xml" ContentType="application/vnd.openxmlformats-officedocument.presentationml.notes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65" r:id="rId4"/>
    <p:sldId id="260" r:id="rId5"/>
    <p:sldId id="400" r:id="rId6"/>
    <p:sldId id="408" r:id="rId7"/>
    <p:sldId id="270" r:id="rId8"/>
    <p:sldId id="262" r:id="rId9"/>
    <p:sldId id="263" r:id="rId10"/>
    <p:sldId id="264" r:id="rId11"/>
    <p:sldId id="266" r:id="rId12"/>
    <p:sldId id="399" r:id="rId13"/>
    <p:sldId id="398" r:id="rId14"/>
    <p:sldId id="261" r:id="rId15"/>
    <p:sldId id="273" r:id="rId16"/>
    <p:sldId id="272" r:id="rId17"/>
    <p:sldId id="276" r:id="rId18"/>
    <p:sldId id="410" r:id="rId19"/>
    <p:sldId id="409" r:id="rId20"/>
    <p:sldId id="412" r:id="rId21"/>
    <p:sldId id="414" r:id="rId22"/>
    <p:sldId id="411" r:id="rId23"/>
    <p:sldId id="415" r:id="rId24"/>
    <p:sldId id="274" r:id="rId25"/>
    <p:sldId id="271" r:id="rId26"/>
    <p:sldId id="277" r:id="rId27"/>
    <p:sldId id="407" r:id="rId28"/>
    <p:sldId id="401" r:id="rId29"/>
    <p:sldId id="402" r:id="rId30"/>
    <p:sldId id="403" r:id="rId31"/>
    <p:sldId id="404" r:id="rId32"/>
    <p:sldId id="405" r:id="rId33"/>
    <p:sldId id="406" r:id="rId34"/>
    <p:sldId id="275" r:id="rId35"/>
    <p:sldId id="41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1A94B49-7808-4B5F-0BB4-8F50036BBB7F}" name="Alberto Migliore" initials="AM" userId="S::Alberto.Migliore@umb.edu::e68bf90a-84c9-4025-babf-f750f11fbbbf" providerId="AD"/>
  <p188:author id="{3B7DF1FB-C0A5-E94A-DF71-2504A89FD100}" name="Russell J Thelin" initials="RT" userId="S::Russell.Thelin@umb.edu::9a2d4b09-bd2f-4650-9968-8237c256477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8EA23-2EA3-4648-8B4D-80D930337D54}" v="2528" dt="2026-03-13T21:33:56.965"/>
    <p1510:client id="{807FA654-9485-654B-A0FC-8746BC952ED4}" v="1271" dt="2026-03-13T00:59:12.821"/>
    <p1510:client id="{A21A8C7D-41E3-4E78-B4E9-652BA4D85F69}" v="1382" dt="2026-03-12T22:48:58.060"/>
    <p1510:client id="{C1D4AC36-CC45-4811-B876-980CA11CD33C}" v="5687" dt="2026-03-13T19:25:45.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zanne Freeze" userId="ea0372af-ed32-4b23-891d-fa6ccecb5b2f" providerId="ADAL" clId="{A946BAFD-50DE-444C-913F-73992C871C8D}"/>
    <pc:docChg chg="undo custSel addSld delSld modSld">
      <pc:chgData name="Suzzanne Freeze" userId="ea0372af-ed32-4b23-891d-fa6ccecb5b2f" providerId="ADAL" clId="{A946BAFD-50DE-444C-913F-73992C871C8D}" dt="2026-03-13T19:25:45.753" v="5674" actId="1076"/>
      <pc:docMkLst>
        <pc:docMk/>
      </pc:docMkLst>
      <pc:sldChg chg="modSp mod">
        <pc:chgData name="Suzzanne Freeze" userId="ea0372af-ed32-4b23-891d-fa6ccecb5b2f" providerId="ADAL" clId="{A946BAFD-50DE-444C-913F-73992C871C8D}" dt="2026-03-13T13:37:39.795" v="0" actId="14100"/>
        <pc:sldMkLst>
          <pc:docMk/>
          <pc:sldMk cId="2208456601" sldId="272"/>
        </pc:sldMkLst>
        <pc:spChg chg="mod">
          <ac:chgData name="Suzzanne Freeze" userId="ea0372af-ed32-4b23-891d-fa6ccecb5b2f" providerId="ADAL" clId="{A946BAFD-50DE-444C-913F-73992C871C8D}" dt="2026-03-13T13:37:39.795" v="0" actId="14100"/>
          <ac:spMkLst>
            <pc:docMk/>
            <pc:sldMk cId="2208456601" sldId="272"/>
            <ac:spMk id="2" creationId="{8D040B61-CFFC-F55F-37A5-1DB02700A2A3}"/>
          </ac:spMkLst>
        </pc:spChg>
      </pc:sldChg>
      <pc:sldChg chg="addSp delSp modSp mod">
        <pc:chgData name="Suzzanne Freeze" userId="ea0372af-ed32-4b23-891d-fa6ccecb5b2f" providerId="ADAL" clId="{A946BAFD-50DE-444C-913F-73992C871C8D}" dt="2026-03-13T19:08:47.940" v="4142" actId="115"/>
        <pc:sldMkLst>
          <pc:docMk/>
          <pc:sldMk cId="591504958" sldId="274"/>
        </pc:sldMkLst>
        <pc:spChg chg="mod">
          <ac:chgData name="Suzzanne Freeze" userId="ea0372af-ed32-4b23-891d-fa6ccecb5b2f" providerId="ADAL" clId="{A946BAFD-50DE-444C-913F-73992C871C8D}" dt="2026-03-13T18:51:06.945" v="2670" actId="1076"/>
          <ac:spMkLst>
            <pc:docMk/>
            <pc:sldMk cId="591504958" sldId="274"/>
            <ac:spMk id="2" creationId="{C4AFC9D0-3DBA-872A-A751-35E61F39A67A}"/>
          </ac:spMkLst>
        </pc:spChg>
        <pc:spChg chg="add del mod">
          <ac:chgData name="Suzzanne Freeze" userId="ea0372af-ed32-4b23-891d-fa6ccecb5b2f" providerId="ADAL" clId="{A946BAFD-50DE-444C-913F-73992C871C8D}" dt="2026-03-13T19:08:47.940" v="4142" actId="115"/>
          <ac:spMkLst>
            <pc:docMk/>
            <pc:sldMk cId="591504958" sldId="274"/>
            <ac:spMk id="4" creationId="{7C3CB154-0FD5-0AE5-A4DC-302E30BE945A}"/>
          </ac:spMkLst>
        </pc:spChg>
      </pc:sldChg>
      <pc:sldChg chg="addSp delSp modSp mod modNotesTx">
        <pc:chgData name="Suzzanne Freeze" userId="ea0372af-ed32-4b23-891d-fa6ccecb5b2f" providerId="ADAL" clId="{A946BAFD-50DE-444C-913F-73992C871C8D}" dt="2026-03-13T18:25:15.576" v="1694" actId="962"/>
        <pc:sldMkLst>
          <pc:docMk/>
          <pc:sldMk cId="633913467" sldId="276"/>
        </pc:sldMkLst>
        <pc:spChg chg="del">
          <ac:chgData name="Suzzanne Freeze" userId="ea0372af-ed32-4b23-891d-fa6ccecb5b2f" providerId="ADAL" clId="{A946BAFD-50DE-444C-913F-73992C871C8D}" dt="2026-03-13T18:20:50.123" v="305" actId="478"/>
          <ac:spMkLst>
            <pc:docMk/>
            <pc:sldMk cId="633913467" sldId="276"/>
            <ac:spMk id="2" creationId="{6335AF8C-EA1A-AF77-C4E4-987A3C0810C5}"/>
          </ac:spMkLst>
        </pc:spChg>
        <pc:spChg chg="del mod">
          <ac:chgData name="Suzzanne Freeze" userId="ea0372af-ed32-4b23-891d-fa6ccecb5b2f" providerId="ADAL" clId="{A946BAFD-50DE-444C-913F-73992C871C8D}" dt="2026-03-13T18:20:47.972" v="304" actId="478"/>
          <ac:spMkLst>
            <pc:docMk/>
            <pc:sldMk cId="633913467" sldId="276"/>
            <ac:spMk id="4" creationId="{6AF61F60-EF64-6318-817F-E23C4B66C178}"/>
          </ac:spMkLst>
        </pc:spChg>
        <pc:spChg chg="add del mod">
          <ac:chgData name="Suzzanne Freeze" userId="ea0372af-ed32-4b23-891d-fa6ccecb5b2f" providerId="ADAL" clId="{A946BAFD-50DE-444C-913F-73992C871C8D}" dt="2026-03-13T18:20:52.625" v="306" actId="478"/>
          <ac:spMkLst>
            <pc:docMk/>
            <pc:sldMk cId="633913467" sldId="276"/>
            <ac:spMk id="8" creationId="{9E89EA87-833B-9995-126E-7C1396A4849D}"/>
          </ac:spMkLst>
        </pc:spChg>
        <pc:picChg chg="add mod">
          <ac:chgData name="Suzzanne Freeze" userId="ea0372af-ed32-4b23-891d-fa6ccecb5b2f" providerId="ADAL" clId="{A946BAFD-50DE-444C-913F-73992C871C8D}" dt="2026-03-13T18:25:15.576" v="1694" actId="962"/>
          <ac:picMkLst>
            <pc:docMk/>
            <pc:sldMk cId="633913467" sldId="276"/>
            <ac:picMk id="6" creationId="{35F87737-5B66-77C7-B722-1EC83145672B}"/>
          </ac:picMkLst>
        </pc:picChg>
        <pc:picChg chg="add mod">
          <ac:chgData name="Suzzanne Freeze" userId="ea0372af-ed32-4b23-891d-fa6ccecb5b2f" providerId="ADAL" clId="{A946BAFD-50DE-444C-913F-73992C871C8D}" dt="2026-03-13T18:23:38.932" v="906" actId="962"/>
          <ac:picMkLst>
            <pc:docMk/>
            <pc:sldMk cId="633913467" sldId="276"/>
            <ac:picMk id="10" creationId="{1E306C7C-EC55-AE4D-C920-7D4BA284D08C}"/>
          </ac:picMkLst>
        </pc:picChg>
      </pc:sldChg>
      <pc:sldChg chg="addSp modSp add mod modNotesTx">
        <pc:chgData name="Suzzanne Freeze" userId="ea0372af-ed32-4b23-891d-fa6ccecb5b2f" providerId="ADAL" clId="{A946BAFD-50DE-444C-913F-73992C871C8D}" dt="2026-03-13T19:12:40.059" v="4409" actId="1076"/>
        <pc:sldMkLst>
          <pc:docMk/>
          <pc:sldMk cId="3459228101" sldId="409"/>
        </pc:sldMkLst>
        <pc:spChg chg="mod">
          <ac:chgData name="Suzzanne Freeze" userId="ea0372af-ed32-4b23-891d-fa6ccecb5b2f" providerId="ADAL" clId="{A946BAFD-50DE-444C-913F-73992C871C8D}" dt="2026-03-13T18:25:55.952" v="1738" actId="20577"/>
          <ac:spMkLst>
            <pc:docMk/>
            <pc:sldMk cId="3459228101" sldId="409"/>
            <ac:spMk id="2" creationId="{43251F82-200B-5801-05A7-94ABA203D45C}"/>
          </ac:spMkLst>
        </pc:spChg>
        <pc:spChg chg="mod">
          <ac:chgData name="Suzzanne Freeze" userId="ea0372af-ed32-4b23-891d-fa6ccecb5b2f" providerId="ADAL" clId="{A946BAFD-50DE-444C-913F-73992C871C8D}" dt="2026-03-13T19:12:18.415" v="4406" actId="12"/>
          <ac:spMkLst>
            <pc:docMk/>
            <pc:sldMk cId="3459228101" sldId="409"/>
            <ac:spMk id="4" creationId="{450B247B-1B68-AB43-4F5C-C48ADDA43D47}"/>
          </ac:spMkLst>
        </pc:spChg>
        <pc:spChg chg="add mod">
          <ac:chgData name="Suzzanne Freeze" userId="ea0372af-ed32-4b23-891d-fa6ccecb5b2f" providerId="ADAL" clId="{A946BAFD-50DE-444C-913F-73992C871C8D}" dt="2026-03-13T19:12:40.059" v="4409" actId="1076"/>
          <ac:spMkLst>
            <pc:docMk/>
            <pc:sldMk cId="3459228101" sldId="409"/>
            <ac:spMk id="5" creationId="{4E24B617-5496-0F3E-1BA7-9A851A92C7B7}"/>
          </ac:spMkLst>
        </pc:spChg>
      </pc:sldChg>
      <pc:sldChg chg="addSp delSp modSp add mod modNotesTx">
        <pc:chgData name="Suzzanne Freeze" userId="ea0372af-ed32-4b23-891d-fa6ccecb5b2f" providerId="ADAL" clId="{A946BAFD-50DE-444C-913F-73992C871C8D}" dt="2026-03-13T18:39:16.190" v="2641" actId="14100"/>
        <pc:sldMkLst>
          <pc:docMk/>
          <pc:sldMk cId="2200722444" sldId="410"/>
        </pc:sldMkLst>
        <pc:spChg chg="del">
          <ac:chgData name="Suzzanne Freeze" userId="ea0372af-ed32-4b23-891d-fa6ccecb5b2f" providerId="ADAL" clId="{A946BAFD-50DE-444C-913F-73992C871C8D}" dt="2026-03-13T18:25:30.170" v="1695" actId="478"/>
          <ac:spMkLst>
            <pc:docMk/>
            <pc:sldMk cId="2200722444" sldId="410"/>
            <ac:spMk id="2" creationId="{79BE2F51-6BBF-F6FD-4502-F1F8512D32C1}"/>
          </ac:spMkLst>
        </pc:spChg>
        <pc:spChg chg="mod">
          <ac:chgData name="Suzzanne Freeze" userId="ea0372af-ed32-4b23-891d-fa6ccecb5b2f" providerId="ADAL" clId="{A946BAFD-50DE-444C-913F-73992C871C8D}" dt="2026-03-13T18:39:16.190" v="2641" actId="14100"/>
          <ac:spMkLst>
            <pc:docMk/>
            <pc:sldMk cId="2200722444" sldId="410"/>
            <ac:spMk id="4" creationId="{BCD94D37-6B98-E3A0-5EBA-F95B2AFE52E9}"/>
          </ac:spMkLst>
        </pc:spChg>
        <pc:spChg chg="add del mod">
          <ac:chgData name="Suzzanne Freeze" userId="ea0372af-ed32-4b23-891d-fa6ccecb5b2f" providerId="ADAL" clId="{A946BAFD-50DE-444C-913F-73992C871C8D}" dt="2026-03-13T18:25:32.439" v="1696" actId="478"/>
          <ac:spMkLst>
            <pc:docMk/>
            <pc:sldMk cId="2200722444" sldId="410"/>
            <ac:spMk id="6" creationId="{1DCB1105-4AFC-2C87-9FDF-80579C30487B}"/>
          </ac:spMkLst>
        </pc:spChg>
        <pc:picChg chg="add mod ord">
          <ac:chgData name="Suzzanne Freeze" userId="ea0372af-ed32-4b23-891d-fa6ccecb5b2f" providerId="ADAL" clId="{A946BAFD-50DE-444C-913F-73992C871C8D}" dt="2026-03-13T18:39:11.571" v="2640" actId="1076"/>
          <ac:picMkLst>
            <pc:docMk/>
            <pc:sldMk cId="2200722444" sldId="410"/>
            <ac:picMk id="8" creationId="{22620FDC-6ACA-8FCE-4420-749BF4B5CB7B}"/>
          </ac:picMkLst>
        </pc:picChg>
      </pc:sldChg>
      <pc:sldChg chg="addSp delSp modSp add mod modNotesTx">
        <pc:chgData name="Suzzanne Freeze" userId="ea0372af-ed32-4b23-891d-fa6ccecb5b2f" providerId="ADAL" clId="{A946BAFD-50DE-444C-913F-73992C871C8D}" dt="2026-03-13T19:10:54.186" v="4401" actId="20577"/>
        <pc:sldMkLst>
          <pc:docMk/>
          <pc:sldMk cId="3888664714" sldId="411"/>
        </pc:sldMkLst>
        <pc:spChg chg="mod">
          <ac:chgData name="Suzzanne Freeze" userId="ea0372af-ed32-4b23-891d-fa6ccecb5b2f" providerId="ADAL" clId="{A946BAFD-50DE-444C-913F-73992C871C8D}" dt="2026-03-13T19:10:54.186" v="4401" actId="20577"/>
          <ac:spMkLst>
            <pc:docMk/>
            <pc:sldMk cId="3888664714" sldId="411"/>
            <ac:spMk id="2" creationId="{1C95C65A-979A-F84D-6BEE-5318C7C8D43D}"/>
          </ac:spMkLst>
        </pc:spChg>
        <pc:spChg chg="mod">
          <ac:chgData name="Suzzanne Freeze" userId="ea0372af-ed32-4b23-891d-fa6ccecb5b2f" providerId="ADAL" clId="{A946BAFD-50DE-444C-913F-73992C871C8D}" dt="2026-03-13T18:31:51.924" v="2221" actId="20577"/>
          <ac:spMkLst>
            <pc:docMk/>
            <pc:sldMk cId="3888664714" sldId="411"/>
            <ac:spMk id="4" creationId="{5E9901F0-73F1-174B-9A9E-360AF8AEE55A}"/>
          </ac:spMkLst>
        </pc:spChg>
        <pc:spChg chg="add del mod">
          <ac:chgData name="Suzzanne Freeze" userId="ea0372af-ed32-4b23-891d-fa6ccecb5b2f" providerId="ADAL" clId="{A946BAFD-50DE-444C-913F-73992C871C8D}" dt="2026-03-13T18:59:42.208" v="3489" actId="478"/>
          <ac:spMkLst>
            <pc:docMk/>
            <pc:sldMk cId="3888664714" sldId="411"/>
            <ac:spMk id="5" creationId="{ECB25753-5003-8D2B-D16A-4F672A67CBF9}"/>
          </ac:spMkLst>
        </pc:spChg>
        <pc:graphicFrameChg chg="add del mod modGraphic">
          <ac:chgData name="Suzzanne Freeze" userId="ea0372af-ed32-4b23-891d-fa6ccecb5b2f" providerId="ADAL" clId="{A946BAFD-50DE-444C-913F-73992C871C8D}" dt="2026-03-13T18:56:20.687" v="2974" actId="478"/>
          <ac:graphicFrameMkLst>
            <pc:docMk/>
            <pc:sldMk cId="3888664714" sldId="411"/>
            <ac:graphicFrameMk id="6" creationId="{7FF38AB4-7DC1-7563-1CAC-F0DC5CC53953}"/>
          </ac:graphicFrameMkLst>
        </pc:graphicFrameChg>
        <pc:graphicFrameChg chg="add mod modGraphic">
          <ac:chgData name="Suzzanne Freeze" userId="ea0372af-ed32-4b23-891d-fa6ccecb5b2f" providerId="ADAL" clId="{A946BAFD-50DE-444C-913F-73992C871C8D}" dt="2026-03-13T19:07:18.534" v="4137" actId="20577"/>
          <ac:graphicFrameMkLst>
            <pc:docMk/>
            <pc:sldMk cId="3888664714" sldId="411"/>
            <ac:graphicFrameMk id="7" creationId="{09D74B90-6A92-E00B-B4DA-B81A09C95BA5}"/>
          </ac:graphicFrameMkLst>
        </pc:graphicFrameChg>
      </pc:sldChg>
      <pc:sldChg chg="addSp delSp modSp add mod modNotesTx">
        <pc:chgData name="Suzzanne Freeze" userId="ea0372af-ed32-4b23-891d-fa6ccecb5b2f" providerId="ADAL" clId="{A946BAFD-50DE-444C-913F-73992C871C8D}" dt="2026-03-13T19:12:55.238" v="4410" actId="255"/>
        <pc:sldMkLst>
          <pc:docMk/>
          <pc:sldMk cId="3321810743" sldId="412"/>
        </pc:sldMkLst>
        <pc:spChg chg="mod">
          <ac:chgData name="Suzzanne Freeze" userId="ea0372af-ed32-4b23-891d-fa6ccecb5b2f" providerId="ADAL" clId="{A946BAFD-50DE-444C-913F-73992C871C8D}" dt="2026-03-13T19:12:55.238" v="4410" actId="255"/>
          <ac:spMkLst>
            <pc:docMk/>
            <pc:sldMk cId="3321810743" sldId="412"/>
            <ac:spMk id="2" creationId="{3C601A7F-FB92-FA8F-2D15-47C7C44A6B81}"/>
          </ac:spMkLst>
        </pc:spChg>
        <pc:spChg chg="del">
          <ac:chgData name="Suzzanne Freeze" userId="ea0372af-ed32-4b23-891d-fa6ccecb5b2f" providerId="ADAL" clId="{A946BAFD-50DE-444C-913F-73992C871C8D}" dt="2026-03-13T19:01:58.119" v="3823" actId="478"/>
          <ac:spMkLst>
            <pc:docMk/>
            <pc:sldMk cId="3321810743" sldId="412"/>
            <ac:spMk id="4" creationId="{3A48D428-D02E-EB3D-8A51-64EDC50B57EB}"/>
          </ac:spMkLst>
        </pc:spChg>
        <pc:spChg chg="del">
          <ac:chgData name="Suzzanne Freeze" userId="ea0372af-ed32-4b23-891d-fa6ccecb5b2f" providerId="ADAL" clId="{A946BAFD-50DE-444C-913F-73992C871C8D}" dt="2026-03-13T19:01:59.321" v="3824" actId="478"/>
          <ac:spMkLst>
            <pc:docMk/>
            <pc:sldMk cId="3321810743" sldId="412"/>
            <ac:spMk id="5" creationId="{CC6154C2-8225-D3DE-252B-BDBCBF6854B6}"/>
          </ac:spMkLst>
        </pc:spChg>
        <pc:picChg chg="add mod">
          <ac:chgData name="Suzzanne Freeze" userId="ea0372af-ed32-4b23-891d-fa6ccecb5b2f" providerId="ADAL" clId="{A946BAFD-50DE-444C-913F-73992C871C8D}" dt="2026-03-13T19:02:58.721" v="3883" actId="1076"/>
          <ac:picMkLst>
            <pc:docMk/>
            <pc:sldMk cId="3321810743" sldId="412"/>
            <ac:picMk id="7" creationId="{11EB779A-0AE9-932A-DBFB-24F263EBB2ED}"/>
          </ac:picMkLst>
        </pc:picChg>
      </pc:sldChg>
      <pc:sldChg chg="addSp delSp modSp new del mod modNotesTx">
        <pc:chgData name="Suzzanne Freeze" userId="ea0372af-ed32-4b23-891d-fa6ccecb5b2f" providerId="ADAL" clId="{A946BAFD-50DE-444C-913F-73992C871C8D}" dt="2026-03-13T19:18:13.840" v="4534" actId="2696"/>
        <pc:sldMkLst>
          <pc:docMk/>
          <pc:sldMk cId="2828815890" sldId="413"/>
        </pc:sldMkLst>
        <pc:spChg chg="mod">
          <ac:chgData name="Suzzanne Freeze" userId="ea0372af-ed32-4b23-891d-fa6ccecb5b2f" providerId="ADAL" clId="{A946BAFD-50DE-444C-913F-73992C871C8D}" dt="2026-03-13T19:17:49.537" v="4526" actId="21"/>
          <ac:spMkLst>
            <pc:docMk/>
            <pc:sldMk cId="2828815890" sldId="413"/>
            <ac:spMk id="2" creationId="{8B5B1C05-ACFA-66BD-7B18-52FF32060728}"/>
          </ac:spMkLst>
        </pc:spChg>
        <pc:spChg chg="add del">
          <ac:chgData name="Suzzanne Freeze" userId="ea0372af-ed32-4b23-891d-fa6ccecb5b2f" providerId="ADAL" clId="{A946BAFD-50DE-444C-913F-73992C871C8D}" dt="2026-03-13T19:17:29.256" v="4522" actId="478"/>
          <ac:spMkLst>
            <pc:docMk/>
            <pc:sldMk cId="2828815890" sldId="413"/>
            <ac:spMk id="3" creationId="{5834D87F-6F4B-7DE6-6351-0A52A1630119}"/>
          </ac:spMkLst>
        </pc:spChg>
        <pc:picChg chg="add del mod">
          <ac:chgData name="Suzzanne Freeze" userId="ea0372af-ed32-4b23-891d-fa6ccecb5b2f" providerId="ADAL" clId="{A946BAFD-50DE-444C-913F-73992C871C8D}" dt="2026-03-13T19:18:11.520" v="4533" actId="21"/>
          <ac:picMkLst>
            <pc:docMk/>
            <pc:sldMk cId="2828815890" sldId="413"/>
            <ac:picMk id="4" creationId="{9FB4E146-9B29-6FC4-D095-F0F543A5C246}"/>
          </ac:picMkLst>
        </pc:picChg>
      </pc:sldChg>
      <pc:sldChg chg="addSp delSp modSp add mod setBg modNotesTx">
        <pc:chgData name="Suzzanne Freeze" userId="ea0372af-ed32-4b23-891d-fa6ccecb5b2f" providerId="ADAL" clId="{A946BAFD-50DE-444C-913F-73992C871C8D}" dt="2026-03-13T19:21:29.485" v="5113" actId="692"/>
        <pc:sldMkLst>
          <pc:docMk/>
          <pc:sldMk cId="1344785895" sldId="414"/>
        </pc:sldMkLst>
        <pc:spChg chg="mod">
          <ac:chgData name="Suzzanne Freeze" userId="ea0372af-ed32-4b23-891d-fa6ccecb5b2f" providerId="ADAL" clId="{A946BAFD-50DE-444C-913F-73992C871C8D}" dt="2026-03-13T19:18:02.020" v="4530" actId="20577"/>
          <ac:spMkLst>
            <pc:docMk/>
            <pc:sldMk cId="1344785895" sldId="414"/>
            <ac:spMk id="2" creationId="{5B369FCB-91AA-8D95-BBEE-97BF65C2D3A5}"/>
          </ac:spMkLst>
        </pc:spChg>
        <pc:spChg chg="add del">
          <ac:chgData name="Suzzanne Freeze" userId="ea0372af-ed32-4b23-891d-fa6ccecb5b2f" providerId="ADAL" clId="{A946BAFD-50DE-444C-913F-73992C871C8D}" dt="2026-03-13T19:18:08.583" v="4532" actId="22"/>
          <ac:spMkLst>
            <pc:docMk/>
            <pc:sldMk cId="1344785895" sldId="414"/>
            <ac:spMk id="5" creationId="{2E51F115-1F0A-C96A-2433-47C9B968D01C}"/>
          </ac:spMkLst>
        </pc:spChg>
        <pc:picChg chg="add mod">
          <ac:chgData name="Suzzanne Freeze" userId="ea0372af-ed32-4b23-891d-fa6ccecb5b2f" providerId="ADAL" clId="{A946BAFD-50DE-444C-913F-73992C871C8D}" dt="2026-03-13T19:21:29.485" v="5113" actId="692"/>
          <ac:picMkLst>
            <pc:docMk/>
            <pc:sldMk cId="1344785895" sldId="414"/>
            <ac:picMk id="6" creationId="{9FB4E146-9B29-6FC4-D095-F0F543A5C246}"/>
          </ac:picMkLst>
        </pc:picChg>
        <pc:picChg chg="del">
          <ac:chgData name="Suzzanne Freeze" userId="ea0372af-ed32-4b23-891d-fa6ccecb5b2f" providerId="ADAL" clId="{A946BAFD-50DE-444C-913F-73992C871C8D}" dt="2026-03-13T19:17:44.466" v="4525" actId="478"/>
          <ac:picMkLst>
            <pc:docMk/>
            <pc:sldMk cId="1344785895" sldId="414"/>
            <ac:picMk id="7" creationId="{5CA3AA86-349E-A288-3FD3-70E184755F6E}"/>
          </ac:picMkLst>
        </pc:picChg>
      </pc:sldChg>
      <pc:sldChg chg="addSp delSp modSp add mod modNotesTx">
        <pc:chgData name="Suzzanne Freeze" userId="ea0372af-ed32-4b23-891d-fa6ccecb5b2f" providerId="ADAL" clId="{A946BAFD-50DE-444C-913F-73992C871C8D}" dt="2026-03-13T19:25:45.753" v="5674" actId="1076"/>
        <pc:sldMkLst>
          <pc:docMk/>
          <pc:sldMk cId="844320849" sldId="415"/>
        </pc:sldMkLst>
        <pc:spChg chg="mod">
          <ac:chgData name="Suzzanne Freeze" userId="ea0372af-ed32-4b23-891d-fa6ccecb5b2f" providerId="ADAL" clId="{A946BAFD-50DE-444C-913F-73992C871C8D}" dt="2026-03-13T19:23:31.874" v="5190" actId="20577"/>
          <ac:spMkLst>
            <pc:docMk/>
            <pc:sldMk cId="844320849" sldId="415"/>
            <ac:spMk id="2" creationId="{1D44C6B8-DC39-9D5E-E9D7-6AC597AB0956}"/>
          </ac:spMkLst>
        </pc:spChg>
        <pc:graphicFrameChg chg="del modGraphic">
          <ac:chgData name="Suzzanne Freeze" userId="ea0372af-ed32-4b23-891d-fa6ccecb5b2f" providerId="ADAL" clId="{A946BAFD-50DE-444C-913F-73992C871C8D}" dt="2026-03-13T19:22:52.499" v="5116" actId="478"/>
          <ac:graphicFrameMkLst>
            <pc:docMk/>
            <pc:sldMk cId="844320849" sldId="415"/>
            <ac:graphicFrameMk id="7" creationId="{12C00515-0E1D-E256-4E37-5A19066705F6}"/>
          </ac:graphicFrameMkLst>
        </pc:graphicFrameChg>
        <pc:picChg chg="add mod">
          <ac:chgData name="Suzzanne Freeze" userId="ea0372af-ed32-4b23-891d-fa6ccecb5b2f" providerId="ADAL" clId="{A946BAFD-50DE-444C-913F-73992C871C8D}" dt="2026-03-13T19:25:45.753" v="5674" actId="1076"/>
          <ac:picMkLst>
            <pc:docMk/>
            <pc:sldMk cId="844320849" sldId="415"/>
            <ac:picMk id="5" creationId="{A95B50A3-1766-F3B0-E817-419D9823B71F}"/>
          </ac:picMkLst>
        </pc:picChg>
      </pc:sldChg>
    </pc:docChg>
  </pc:docChgLst>
  <pc:docChgLst>
    <pc:chgData name="Alberto Migliore" userId="e68bf90a-84c9-4025-babf-f750f11fbbbf" providerId="ADAL" clId="{C2F8A67F-18D0-4B64-84BD-48481E03A4D5}"/>
    <pc:docChg chg="undo custSel addSld delSld modSld sldOrd">
      <pc:chgData name="Alberto Migliore" userId="e68bf90a-84c9-4025-babf-f750f11fbbbf" providerId="ADAL" clId="{C2F8A67F-18D0-4B64-84BD-48481E03A4D5}" dt="2026-03-12T22:48:58.060" v="1423" actId="20577"/>
      <pc:docMkLst>
        <pc:docMk/>
      </pc:docMkLst>
      <pc:sldChg chg="modSp mod">
        <pc:chgData name="Alberto Migliore" userId="e68bf90a-84c9-4025-babf-f750f11fbbbf" providerId="ADAL" clId="{C2F8A67F-18D0-4B64-84BD-48481E03A4D5}" dt="2026-03-12T20:56:27.237" v="86" actId="122"/>
        <pc:sldMkLst>
          <pc:docMk/>
          <pc:sldMk cId="3614953645" sldId="258"/>
        </pc:sldMkLst>
        <pc:spChg chg="mod">
          <ac:chgData name="Alberto Migliore" userId="e68bf90a-84c9-4025-babf-f750f11fbbbf" providerId="ADAL" clId="{C2F8A67F-18D0-4B64-84BD-48481E03A4D5}" dt="2026-03-12T20:38:46.853" v="76" actId="20577"/>
          <ac:spMkLst>
            <pc:docMk/>
            <pc:sldMk cId="3614953645" sldId="258"/>
            <ac:spMk id="2" creationId="{2B8F3823-3A4A-AAA2-730E-C6B9E8D14A18}"/>
          </ac:spMkLst>
        </pc:spChg>
        <pc:spChg chg="mod">
          <ac:chgData name="Alberto Migliore" userId="e68bf90a-84c9-4025-babf-f750f11fbbbf" providerId="ADAL" clId="{C2F8A67F-18D0-4B64-84BD-48481E03A4D5}" dt="2026-03-12T20:56:27.237" v="86" actId="122"/>
          <ac:spMkLst>
            <pc:docMk/>
            <pc:sldMk cId="3614953645" sldId="258"/>
            <ac:spMk id="4" creationId="{57335CB4-3DCE-6B85-C767-CB50D39BF821}"/>
          </ac:spMkLst>
        </pc:spChg>
      </pc:sldChg>
      <pc:sldChg chg="addSp delSp modSp mod">
        <pc:chgData name="Alberto Migliore" userId="e68bf90a-84c9-4025-babf-f750f11fbbbf" providerId="ADAL" clId="{C2F8A67F-18D0-4B64-84BD-48481E03A4D5}" dt="2026-03-12T21:07:30.458" v="97" actId="14100"/>
        <pc:sldMkLst>
          <pc:docMk/>
          <pc:sldMk cId="3163235382" sldId="260"/>
        </pc:sldMkLst>
        <pc:graphicFrameChg chg="add mod">
          <ac:chgData name="Alberto Migliore" userId="e68bf90a-84c9-4025-babf-f750f11fbbbf" providerId="ADAL" clId="{C2F8A67F-18D0-4B64-84BD-48481E03A4D5}" dt="2026-03-12T21:07:06.420" v="92"/>
          <ac:graphicFrameMkLst>
            <pc:docMk/>
            <pc:sldMk cId="3163235382" sldId="260"/>
            <ac:graphicFrameMk id="3" creationId="{398F1D45-89FB-2AB4-081F-EC8C951910FD}"/>
          </ac:graphicFrameMkLst>
        </pc:graphicFrameChg>
        <pc:picChg chg="add mod">
          <ac:chgData name="Alberto Migliore" userId="e68bf90a-84c9-4025-babf-f750f11fbbbf" providerId="ADAL" clId="{C2F8A67F-18D0-4B64-84BD-48481E03A4D5}" dt="2026-03-12T21:07:30.458" v="97" actId="14100"/>
          <ac:picMkLst>
            <pc:docMk/>
            <pc:sldMk cId="3163235382" sldId="260"/>
            <ac:picMk id="4" creationId="{22049067-EEA6-4D06-699C-2DA87886559B}"/>
          </ac:picMkLst>
        </pc:picChg>
        <pc:picChg chg="del">
          <ac:chgData name="Alberto Migliore" userId="e68bf90a-84c9-4025-babf-f750f11fbbbf" providerId="ADAL" clId="{C2F8A67F-18D0-4B64-84BD-48481E03A4D5}" dt="2026-03-12T21:06:55.408" v="87" actId="478"/>
          <ac:picMkLst>
            <pc:docMk/>
            <pc:sldMk cId="3163235382" sldId="260"/>
            <ac:picMk id="8" creationId="{45B4ECB2-DD52-0ADA-F9F4-C06689E94E56}"/>
          </ac:picMkLst>
        </pc:picChg>
      </pc:sldChg>
      <pc:sldChg chg="ord">
        <pc:chgData name="Alberto Migliore" userId="e68bf90a-84c9-4025-babf-f750f11fbbbf" providerId="ADAL" clId="{C2F8A67F-18D0-4B64-84BD-48481E03A4D5}" dt="2026-03-12T21:24:58.987" v="238"/>
        <pc:sldMkLst>
          <pc:docMk/>
          <pc:sldMk cId="2539502119" sldId="261"/>
        </pc:sldMkLst>
      </pc:sldChg>
      <pc:sldChg chg="modSp mod modCm">
        <pc:chgData name="Alberto Migliore" userId="e68bf90a-84c9-4025-babf-f750f11fbbbf" providerId="ADAL" clId="{C2F8A67F-18D0-4B64-84BD-48481E03A4D5}" dt="2026-03-12T22:24:42.387" v="1038" actId="6549"/>
        <pc:sldMkLst>
          <pc:docMk/>
          <pc:sldMk cId="4041205672" sldId="262"/>
        </pc:sldMkLst>
        <pc:spChg chg="mod">
          <ac:chgData name="Alberto Migliore" userId="e68bf90a-84c9-4025-babf-f750f11fbbbf" providerId="ADAL" clId="{C2F8A67F-18D0-4B64-84BD-48481E03A4D5}" dt="2026-03-12T22:17:39.609" v="928" actId="20577"/>
          <ac:spMkLst>
            <pc:docMk/>
            <pc:sldMk cId="4041205672" sldId="262"/>
            <ac:spMk id="2" creationId="{3C7F5158-56B3-42C0-7824-F55B86BD9555}"/>
          </ac:spMkLst>
        </pc:spChg>
        <pc:spChg chg="mod">
          <ac:chgData name="Alberto Migliore" userId="e68bf90a-84c9-4025-babf-f750f11fbbbf" providerId="ADAL" clId="{C2F8A67F-18D0-4B64-84BD-48481E03A4D5}" dt="2026-03-12T22:24:42.387" v="1038" actId="6549"/>
          <ac:spMkLst>
            <pc:docMk/>
            <pc:sldMk cId="4041205672" sldId="262"/>
            <ac:spMk id="4" creationId="{B2D0AC7B-B934-FFD7-C87C-5CA1FB5A0EEB}"/>
          </ac:spMkLst>
        </pc:spChg>
        <pc:extLst>
          <p:ext xmlns:p="http://schemas.openxmlformats.org/presentationml/2006/main" uri="{D6D511B9-2390-475A-947B-AFAB55BFBCF1}">
            <pc226:cmChg xmlns:pc226="http://schemas.microsoft.com/office/powerpoint/2022/06/main/command" chg="mod">
              <pc226:chgData name="Alberto Migliore" userId="e68bf90a-84c9-4025-babf-f750f11fbbbf" providerId="ADAL" clId="{C2F8A67F-18D0-4B64-84BD-48481E03A4D5}" dt="2026-03-09T19:19:02.823" v="1" actId="6549"/>
              <pc2:cmMkLst xmlns:pc2="http://schemas.microsoft.com/office/powerpoint/2019/9/main/command">
                <pc:docMk/>
                <pc:sldMk cId="4041205672" sldId="262"/>
                <pc2:cmMk id="{A69D19D7-5DEB-2449-8B75-377B9C8D5C36}"/>
              </pc2:cmMkLst>
            </pc226:cmChg>
          </p:ext>
        </pc:extLst>
      </pc:sldChg>
      <pc:sldChg chg="modSp mod modCm">
        <pc:chgData name="Alberto Migliore" userId="e68bf90a-84c9-4025-babf-f750f11fbbbf" providerId="ADAL" clId="{C2F8A67F-18D0-4B64-84BD-48481E03A4D5}" dt="2026-03-12T22:25:01.302" v="1041" actId="20577"/>
        <pc:sldMkLst>
          <pc:docMk/>
          <pc:sldMk cId="2407994349" sldId="263"/>
        </pc:sldMkLst>
        <pc:spChg chg="mod">
          <ac:chgData name="Alberto Migliore" userId="e68bf90a-84c9-4025-babf-f750f11fbbbf" providerId="ADAL" clId="{C2F8A67F-18D0-4B64-84BD-48481E03A4D5}" dt="2026-03-12T22:25:01.302" v="1041" actId="20577"/>
          <ac:spMkLst>
            <pc:docMk/>
            <pc:sldMk cId="2407994349" sldId="263"/>
            <ac:spMk id="2" creationId="{7F9EC1F1-684C-342B-C0A0-7128DC19FF7D}"/>
          </ac:spMkLst>
        </pc:spChg>
        <pc:spChg chg="mod">
          <ac:chgData name="Alberto Migliore" userId="e68bf90a-84c9-4025-babf-f750f11fbbbf" providerId="ADAL" clId="{C2F8A67F-18D0-4B64-84BD-48481E03A4D5}" dt="2026-03-12T22:21:53.063" v="962" actId="20577"/>
          <ac:spMkLst>
            <pc:docMk/>
            <pc:sldMk cId="2407994349" sldId="263"/>
            <ac:spMk id="4" creationId="{C7D30074-CADB-B55D-FDA8-EBFA4E8C4183}"/>
          </ac:spMkLst>
        </pc:spChg>
        <pc:extLst>
          <p:ext xmlns:p="http://schemas.openxmlformats.org/presentationml/2006/main" uri="{D6D511B9-2390-475A-947B-AFAB55BFBCF1}">
            <pc226:cmChg xmlns:pc226="http://schemas.microsoft.com/office/powerpoint/2022/06/main/command" chg="mod">
              <pc226:chgData name="Alberto Migliore" userId="e68bf90a-84c9-4025-babf-f750f11fbbbf" providerId="ADAL" clId="{C2F8A67F-18D0-4B64-84BD-48481E03A4D5}" dt="2026-03-12T21:28:25.324" v="421" actId="20577"/>
              <pc2:cmMkLst xmlns:pc2="http://schemas.microsoft.com/office/powerpoint/2019/9/main/command">
                <pc:docMk/>
                <pc:sldMk cId="2407994349" sldId="263"/>
                <pc2:cmMk id="{8BE9834E-7580-B04B-AAC8-383EA4445328}"/>
              </pc2:cmMkLst>
            </pc226:cmChg>
          </p:ext>
        </pc:extLst>
      </pc:sldChg>
      <pc:sldChg chg="addSp modSp mod">
        <pc:chgData name="Alberto Migliore" userId="e68bf90a-84c9-4025-babf-f750f11fbbbf" providerId="ADAL" clId="{C2F8A67F-18D0-4B64-84BD-48481E03A4D5}" dt="2026-03-12T22:48:58.060" v="1423" actId="20577"/>
        <pc:sldMkLst>
          <pc:docMk/>
          <pc:sldMk cId="555522206" sldId="264"/>
        </pc:sldMkLst>
        <pc:spChg chg="mod">
          <ac:chgData name="Alberto Migliore" userId="e68bf90a-84c9-4025-babf-f750f11fbbbf" providerId="ADAL" clId="{C2F8A67F-18D0-4B64-84BD-48481E03A4D5}" dt="2026-03-12T22:48:58.060" v="1423" actId="20577"/>
          <ac:spMkLst>
            <pc:docMk/>
            <pc:sldMk cId="555522206" sldId="264"/>
            <ac:spMk id="2" creationId="{903675E7-2D3E-3A62-9985-A7793BDF397B}"/>
          </ac:spMkLst>
        </pc:spChg>
        <pc:spChg chg="add mod">
          <ac:chgData name="Alberto Migliore" userId="e68bf90a-84c9-4025-babf-f750f11fbbbf" providerId="ADAL" clId="{C2F8A67F-18D0-4B64-84BD-48481E03A4D5}" dt="2026-03-12T22:44:30.301" v="1395" actId="20577"/>
          <ac:spMkLst>
            <pc:docMk/>
            <pc:sldMk cId="555522206" sldId="264"/>
            <ac:spMk id="3" creationId="{CF58BB13-FADC-7CA6-3E90-62FC9F8C987E}"/>
          </ac:spMkLst>
        </pc:spChg>
        <pc:spChg chg="mod">
          <ac:chgData name="Alberto Migliore" userId="e68bf90a-84c9-4025-babf-f750f11fbbbf" providerId="ADAL" clId="{C2F8A67F-18D0-4B64-84BD-48481E03A4D5}" dt="2026-03-12T22:29:34.917" v="1054" actId="20577"/>
          <ac:spMkLst>
            <pc:docMk/>
            <pc:sldMk cId="555522206" sldId="264"/>
            <ac:spMk id="6" creationId="{0328CBBC-AFA7-38BC-A15F-ECEDD8618964}"/>
          </ac:spMkLst>
        </pc:spChg>
        <pc:spChg chg="mod">
          <ac:chgData name="Alberto Migliore" userId="e68bf90a-84c9-4025-babf-f750f11fbbbf" providerId="ADAL" clId="{C2F8A67F-18D0-4B64-84BD-48481E03A4D5}" dt="2026-03-12T22:37:16.321" v="1184" actId="1076"/>
          <ac:spMkLst>
            <pc:docMk/>
            <pc:sldMk cId="555522206" sldId="264"/>
            <ac:spMk id="8" creationId="{2DAA9EC5-5322-E5C8-AC47-A415464778E4}"/>
          </ac:spMkLst>
        </pc:spChg>
        <pc:picChg chg="mod">
          <ac:chgData name="Alberto Migliore" userId="e68bf90a-84c9-4025-babf-f750f11fbbbf" providerId="ADAL" clId="{C2F8A67F-18D0-4B64-84BD-48481E03A4D5}" dt="2026-03-12T22:37:27.766" v="1185" actId="1076"/>
          <ac:picMkLst>
            <pc:docMk/>
            <pc:sldMk cId="555522206" sldId="264"/>
            <ac:picMk id="5" creationId="{36B5E3A1-7C49-C538-2283-EF993F4DC6CA}"/>
          </ac:picMkLst>
        </pc:picChg>
      </pc:sldChg>
      <pc:sldChg chg="modSp mod ord modCm">
        <pc:chgData name="Alberto Migliore" userId="e68bf90a-84c9-4025-babf-f750f11fbbbf" providerId="ADAL" clId="{C2F8A67F-18D0-4B64-84BD-48481E03A4D5}" dt="2026-03-12T22:07:36.527" v="912"/>
        <pc:sldMkLst>
          <pc:docMk/>
          <pc:sldMk cId="4231491469" sldId="270"/>
        </pc:sldMkLst>
        <pc:spChg chg="mod">
          <ac:chgData name="Alberto Migliore" userId="e68bf90a-84c9-4025-babf-f750f11fbbbf" providerId="ADAL" clId="{C2F8A67F-18D0-4B64-84BD-48481E03A4D5}" dt="2026-03-12T22:07:01.800" v="909" actId="20577"/>
          <ac:spMkLst>
            <pc:docMk/>
            <pc:sldMk cId="4231491469" sldId="270"/>
            <ac:spMk id="2" creationId="{23D080FE-DB39-B778-C89A-DC16716B260A}"/>
          </ac:spMkLst>
        </pc:spChg>
        <pc:spChg chg="mod">
          <ac:chgData name="Alberto Migliore" userId="e68bf90a-84c9-4025-babf-f750f11fbbbf" providerId="ADAL" clId="{C2F8A67F-18D0-4B64-84BD-48481E03A4D5}" dt="2026-03-12T22:07:11.186" v="910" actId="1076"/>
          <ac:spMkLst>
            <pc:docMk/>
            <pc:sldMk cId="4231491469" sldId="270"/>
            <ac:spMk id="5" creationId="{2779FDCC-3D71-1BE4-46B4-94CB6FE62C9B}"/>
          </ac:spMkLst>
        </pc:spChg>
        <pc:extLst>
          <p:ext xmlns:p="http://schemas.openxmlformats.org/presentationml/2006/main" uri="{D6D511B9-2390-475A-947B-AFAB55BFBCF1}">
            <pc226:cmChg xmlns:pc226="http://schemas.microsoft.com/office/powerpoint/2022/06/main/command" chg="mod">
              <pc226:chgData name="Alberto Migliore" userId="e68bf90a-84c9-4025-babf-f750f11fbbbf" providerId="ADAL" clId="{C2F8A67F-18D0-4B64-84BD-48481E03A4D5}" dt="2026-03-09T19:29:32.188" v="45" actId="6549"/>
              <pc2:cmMkLst xmlns:pc2="http://schemas.microsoft.com/office/powerpoint/2019/9/main/command">
                <pc:docMk/>
                <pc:sldMk cId="4231491469" sldId="270"/>
                <pc2:cmMk id="{4D041EE6-20BA-D54F-B1D6-2BA3A5819158}"/>
              </pc2:cmMkLst>
            </pc226:cmChg>
          </p:ext>
        </pc:extLst>
      </pc:sldChg>
      <pc:sldChg chg="addSp delSp modSp mod">
        <pc:chgData name="Alberto Migliore" userId="e68bf90a-84c9-4025-babf-f750f11fbbbf" providerId="ADAL" clId="{C2F8A67F-18D0-4B64-84BD-48481E03A4D5}" dt="2026-03-12T22:27:50.038" v="1047" actId="115"/>
        <pc:sldMkLst>
          <pc:docMk/>
          <pc:sldMk cId="477865971" sldId="400"/>
        </pc:sldMkLst>
        <pc:spChg chg="mod">
          <ac:chgData name="Alberto Migliore" userId="e68bf90a-84c9-4025-babf-f750f11fbbbf" providerId="ADAL" clId="{C2F8A67F-18D0-4B64-84BD-48481E03A4D5}" dt="2026-03-12T21:32:41.867" v="584" actId="20577"/>
          <ac:spMkLst>
            <pc:docMk/>
            <pc:sldMk cId="477865971" sldId="400"/>
            <ac:spMk id="2" creationId="{E7329294-092F-FA8B-CB42-5C4690252603}"/>
          </ac:spMkLst>
        </pc:spChg>
        <pc:spChg chg="mod">
          <ac:chgData name="Alberto Migliore" userId="e68bf90a-84c9-4025-babf-f750f11fbbbf" providerId="ADAL" clId="{C2F8A67F-18D0-4B64-84BD-48481E03A4D5}" dt="2026-03-12T22:27:50.038" v="1047" actId="115"/>
          <ac:spMkLst>
            <pc:docMk/>
            <pc:sldMk cId="477865971" sldId="400"/>
            <ac:spMk id="4" creationId="{C542CBF2-0361-A0C2-4462-F4996E4D2396}"/>
          </ac:spMkLst>
        </pc:spChg>
        <pc:picChg chg="add del mod">
          <ac:chgData name="Alberto Migliore" userId="e68bf90a-84c9-4025-babf-f750f11fbbbf" providerId="ADAL" clId="{C2F8A67F-18D0-4B64-84BD-48481E03A4D5}" dt="2026-03-12T22:03:50.287" v="896" actId="478"/>
          <ac:picMkLst>
            <pc:docMk/>
            <pc:sldMk cId="477865971" sldId="400"/>
            <ac:picMk id="6" creationId="{46AF27A1-0A80-8677-CA20-87510372A0D9}"/>
          </ac:picMkLst>
        </pc:picChg>
        <pc:picChg chg="add mod">
          <ac:chgData name="Alberto Migliore" userId="e68bf90a-84c9-4025-babf-f750f11fbbbf" providerId="ADAL" clId="{C2F8A67F-18D0-4B64-84BD-48481E03A4D5}" dt="2026-03-12T22:04:01.708" v="899" actId="1076"/>
          <ac:picMkLst>
            <pc:docMk/>
            <pc:sldMk cId="477865971" sldId="400"/>
            <ac:picMk id="8" creationId="{E0353087-14FF-ED77-1D48-6D0CFAB52BDF}"/>
          </ac:picMkLst>
        </pc:picChg>
      </pc:sldChg>
      <pc:sldChg chg="modSp add mod">
        <pc:chgData name="Alberto Migliore" userId="e68bf90a-84c9-4025-babf-f750f11fbbbf" providerId="ADAL" clId="{C2F8A67F-18D0-4B64-84BD-48481E03A4D5}" dt="2026-03-12T21:22:00.957" v="233" actId="108"/>
        <pc:sldMkLst>
          <pc:docMk/>
          <pc:sldMk cId="767642929" sldId="408"/>
        </pc:sldMkLst>
        <pc:spChg chg="mod">
          <ac:chgData name="Alberto Migliore" userId="e68bf90a-84c9-4025-babf-f750f11fbbbf" providerId="ADAL" clId="{C2F8A67F-18D0-4B64-84BD-48481E03A4D5}" dt="2026-03-12T21:16:34.218" v="223" actId="20577"/>
          <ac:spMkLst>
            <pc:docMk/>
            <pc:sldMk cId="767642929" sldId="408"/>
            <ac:spMk id="2" creationId="{613CFD25-B3C3-569C-8C20-8A4B251F9AE9}"/>
          </ac:spMkLst>
        </pc:spChg>
        <pc:spChg chg="mod">
          <ac:chgData name="Alberto Migliore" userId="e68bf90a-84c9-4025-babf-f750f11fbbbf" providerId="ADAL" clId="{C2F8A67F-18D0-4B64-84BD-48481E03A4D5}" dt="2026-03-12T21:22:00.957" v="233" actId="108"/>
          <ac:spMkLst>
            <pc:docMk/>
            <pc:sldMk cId="767642929" sldId="408"/>
            <ac:spMk id="4" creationId="{6F5F50E4-A0F6-7467-7EE3-9C190CF37E20}"/>
          </ac:spMkLst>
        </pc:spChg>
      </pc:sldChg>
      <pc:sldChg chg="add del">
        <pc:chgData name="Alberto Migliore" userId="e68bf90a-84c9-4025-babf-f750f11fbbbf" providerId="ADAL" clId="{C2F8A67F-18D0-4B64-84BD-48481E03A4D5}" dt="2026-03-12T22:17:47.423" v="929" actId="47"/>
        <pc:sldMkLst>
          <pc:docMk/>
          <pc:sldMk cId="1217841322" sldId="409"/>
        </pc:sldMkLst>
      </pc:sldChg>
    </pc:docChg>
  </pc:docChgLst>
  <pc:docChgLst>
    <pc:chgData name="Alberto Migliore" userId="S::alberto.migliore@umb.edu::e68bf90a-84c9-4025-babf-f750f11fbbbf" providerId="AD" clId="Web-{AB89EA5A-87C2-EACE-5B52-564A9580CD23}"/>
    <pc:docChg chg="addSld modSld sldOrd">
      <pc:chgData name="Alberto Migliore" userId="S::alberto.migliore@umb.edu::e68bf90a-84c9-4025-babf-f750f11fbbbf" providerId="AD" clId="Web-{AB89EA5A-87C2-EACE-5B52-564A9580CD23}" dt="2026-03-10T16:35:16.491" v="48" actId="20577"/>
      <pc:docMkLst>
        <pc:docMk/>
      </pc:docMkLst>
      <pc:sldChg chg="modSp modCm">
        <pc:chgData name="Alberto Migliore" userId="S::alberto.migliore@umb.edu::e68bf90a-84c9-4025-babf-f750f11fbbbf" providerId="AD" clId="Web-{AB89EA5A-87C2-EACE-5B52-564A9580CD23}" dt="2026-03-10T16:29:42.353" v="37" actId="20577"/>
        <pc:sldMkLst>
          <pc:docMk/>
          <pc:sldMk cId="3614953645" sldId="258"/>
        </pc:sldMkLst>
        <pc:spChg chg="mod">
          <ac:chgData name="Alberto Migliore" userId="S::alberto.migliore@umb.edu::e68bf90a-84c9-4025-babf-f750f11fbbbf" providerId="AD" clId="Web-{AB89EA5A-87C2-EACE-5B52-564A9580CD23}" dt="2026-03-10T16:29:42.353" v="37" actId="20577"/>
          <ac:spMkLst>
            <pc:docMk/>
            <pc:sldMk cId="3614953645" sldId="258"/>
            <ac:spMk id="2" creationId="{2B8F3823-3A4A-AAA2-730E-C6B9E8D14A18}"/>
          </ac:spMkLst>
        </pc:spChg>
        <pc:spChg chg="mod">
          <ac:chgData name="Alberto Migliore" userId="S::alberto.migliore@umb.edu::e68bf90a-84c9-4025-babf-f750f11fbbbf" providerId="AD" clId="Web-{AB89EA5A-87C2-EACE-5B52-564A9580CD23}" dt="2026-03-10T16:28:37.464" v="26" actId="20577"/>
          <ac:spMkLst>
            <pc:docMk/>
            <pc:sldMk cId="3614953645" sldId="258"/>
            <ac:spMk id="4" creationId="{57335CB4-3DCE-6B85-C767-CB50D39BF821}"/>
          </ac:spMkLst>
        </pc:spChg>
        <pc:extLst>
          <p:ext xmlns:p="http://schemas.openxmlformats.org/presentationml/2006/main" uri="{D6D511B9-2390-475A-947B-AFAB55BFBCF1}">
            <pc226:cmChg xmlns:pc226="http://schemas.microsoft.com/office/powerpoint/2022/06/main/command" chg="mod">
              <pc226:chgData name="Alberto Migliore" userId="S::alberto.migliore@umb.edu::e68bf90a-84c9-4025-babf-f750f11fbbbf" providerId="AD" clId="Web-{AB89EA5A-87C2-EACE-5B52-564A9580CD23}" dt="2026-03-10T16:28:37.464" v="26" actId="20577"/>
              <pc2:cmMkLst xmlns:pc2="http://schemas.microsoft.com/office/powerpoint/2019/9/main/command">
                <pc:docMk/>
                <pc:sldMk cId="3614953645" sldId="258"/>
                <pc2:cmMk id="{0B68FF74-2D50-C846-9E57-F6BD6ABC2988}"/>
              </pc2:cmMkLst>
            </pc226:cmChg>
          </p:ext>
        </pc:extLst>
      </pc:sldChg>
      <pc:sldChg chg="modSp modCm">
        <pc:chgData name="Alberto Migliore" userId="S::alberto.migliore@umb.edu::e68bf90a-84c9-4025-babf-f750f11fbbbf" providerId="AD" clId="Web-{AB89EA5A-87C2-EACE-5B52-564A9580CD23}" dt="2026-03-10T16:33:42.023" v="47" actId="20577"/>
        <pc:sldMkLst>
          <pc:docMk/>
          <pc:sldMk cId="2407994349" sldId="263"/>
        </pc:sldMkLst>
        <pc:spChg chg="mod">
          <ac:chgData name="Alberto Migliore" userId="S::alberto.migliore@umb.edu::e68bf90a-84c9-4025-babf-f750f11fbbbf" providerId="AD" clId="Web-{AB89EA5A-87C2-EACE-5B52-564A9580CD23}" dt="2026-03-10T16:33:42.023" v="47" actId="20577"/>
          <ac:spMkLst>
            <pc:docMk/>
            <pc:sldMk cId="2407994349" sldId="263"/>
            <ac:spMk id="4" creationId="{C7D30074-CADB-B55D-FDA8-EBFA4E8C4183}"/>
          </ac:spMkLst>
        </pc:spChg>
        <pc:extLst>
          <p:ext xmlns:p="http://schemas.openxmlformats.org/presentationml/2006/main" uri="{D6D511B9-2390-475A-947B-AFAB55BFBCF1}">
            <pc226:cmChg xmlns:pc226="http://schemas.microsoft.com/office/powerpoint/2022/06/main/command" chg="mod">
              <pc226:chgData name="Alberto Migliore" userId="S::alberto.migliore@umb.edu::e68bf90a-84c9-4025-babf-f750f11fbbbf" providerId="AD" clId="Web-{AB89EA5A-87C2-EACE-5B52-564A9580CD23}" dt="2026-03-10T16:33:42.023" v="47" actId="20577"/>
              <pc2:cmMkLst xmlns:pc2="http://schemas.microsoft.com/office/powerpoint/2019/9/main/command">
                <pc:docMk/>
                <pc:sldMk cId="2407994349" sldId="263"/>
                <pc2:cmMk id="{8BE9834E-7580-B04B-AAC8-383EA4445328}"/>
              </pc2:cmMkLst>
            </pc226:cmChg>
          </p:ext>
        </pc:extLst>
      </pc:sldChg>
      <pc:sldChg chg="modSp modCm">
        <pc:chgData name="Alberto Migliore" userId="S::alberto.migliore@umb.edu::e68bf90a-84c9-4025-babf-f750f11fbbbf" providerId="AD" clId="Web-{AB89EA5A-87C2-EACE-5B52-564A9580CD23}" dt="2026-03-10T16:35:16.491" v="48" actId="20577"/>
        <pc:sldMkLst>
          <pc:docMk/>
          <pc:sldMk cId="555522206" sldId="264"/>
        </pc:sldMkLst>
        <pc:spChg chg="mod">
          <ac:chgData name="Alberto Migliore" userId="S::alberto.migliore@umb.edu::e68bf90a-84c9-4025-babf-f750f11fbbbf" providerId="AD" clId="Web-{AB89EA5A-87C2-EACE-5B52-564A9580CD23}" dt="2026-03-10T16:35:16.491" v="48" actId="20577"/>
          <ac:spMkLst>
            <pc:docMk/>
            <pc:sldMk cId="555522206" sldId="264"/>
            <ac:spMk id="2" creationId="{903675E7-2D3E-3A62-9985-A7793BDF397B}"/>
          </ac:spMkLst>
        </pc:spChg>
        <pc:extLst>
          <p:ext xmlns:p="http://schemas.openxmlformats.org/presentationml/2006/main" uri="{D6D511B9-2390-475A-947B-AFAB55BFBCF1}">
            <pc226:cmChg xmlns:pc226="http://schemas.microsoft.com/office/powerpoint/2022/06/main/command" chg="mod">
              <pc226:chgData name="Alberto Migliore" userId="S::alberto.migliore@umb.edu::e68bf90a-84c9-4025-babf-f750f11fbbbf" providerId="AD" clId="Web-{AB89EA5A-87C2-EACE-5B52-564A9580CD23}" dt="2026-03-10T16:35:16.491" v="48" actId="20577"/>
              <pc2:cmMkLst xmlns:pc2="http://schemas.microsoft.com/office/powerpoint/2019/9/main/command">
                <pc:docMk/>
                <pc:sldMk cId="555522206" sldId="264"/>
                <pc2:cmMk id="{8CA4BB97-88C0-5E43-A17A-093D8BC67012}"/>
              </pc2:cmMkLst>
            </pc226:cmChg>
          </p:ext>
        </pc:extLst>
      </pc:sldChg>
      <pc:sldChg chg="modSp add ord replId">
        <pc:chgData name="Alberto Migliore" userId="S::alberto.migliore@umb.edu::e68bf90a-84c9-4025-babf-f750f11fbbbf" providerId="AD" clId="Web-{AB89EA5A-87C2-EACE-5B52-564A9580CD23}" dt="2026-03-10T16:29:32.275" v="35" actId="20577"/>
        <pc:sldMkLst>
          <pc:docMk/>
          <pc:sldMk cId="477865971" sldId="400"/>
        </pc:sldMkLst>
        <pc:spChg chg="mod">
          <ac:chgData name="Alberto Migliore" userId="S::alberto.migliore@umb.edu::e68bf90a-84c9-4025-babf-f750f11fbbbf" providerId="AD" clId="Web-{AB89EA5A-87C2-EACE-5B52-564A9580CD23}" dt="2026-03-10T16:29:32.275" v="35" actId="20577"/>
          <ac:spMkLst>
            <pc:docMk/>
            <pc:sldMk cId="477865971" sldId="400"/>
            <ac:spMk id="2" creationId="{E7329294-092F-FA8B-CB42-5C4690252603}"/>
          </ac:spMkLst>
        </pc:spChg>
        <pc:spChg chg="mod">
          <ac:chgData name="Alberto Migliore" userId="S::alberto.migliore@umb.edu::e68bf90a-84c9-4025-babf-f750f11fbbbf" providerId="AD" clId="Web-{AB89EA5A-87C2-EACE-5B52-564A9580CD23}" dt="2026-03-10T16:28:52.432" v="29" actId="20577"/>
          <ac:spMkLst>
            <pc:docMk/>
            <pc:sldMk cId="477865971" sldId="400"/>
            <ac:spMk id="4" creationId="{C542CBF2-0361-A0C2-4462-F4996E4D2396}"/>
          </ac:spMkLst>
        </pc:spChg>
      </pc:sldChg>
    </pc:docChg>
  </pc:docChgLst>
  <pc:docChgLst>
    <pc:chgData name="Russell J Thelin" userId="S::russell.thelin@umb.edu::9a2d4b09-bd2f-4650-9968-8237c2564771" providerId="AD" clId="Web-{A52F5D9E-E064-51A0-564C-1891BE38EA90}"/>
    <pc:docChg chg="addSld modSld">
      <pc:chgData name="Russell J Thelin" userId="S::russell.thelin@umb.edu::9a2d4b09-bd2f-4650-9968-8237c2564771" providerId="AD" clId="Web-{A52F5D9E-E064-51A0-564C-1891BE38EA90}" dt="2026-03-11T20:18:17.972" v="99" actId="20577"/>
      <pc:docMkLst>
        <pc:docMk/>
      </pc:docMkLst>
      <pc:sldChg chg="modSp">
        <pc:chgData name="Russell J Thelin" userId="S::russell.thelin@umb.edu::9a2d4b09-bd2f-4650-9968-8237c2564771" providerId="AD" clId="Web-{A52F5D9E-E064-51A0-564C-1891BE38EA90}" dt="2026-03-11T20:18:17.972" v="99" actId="20577"/>
        <pc:sldMkLst>
          <pc:docMk/>
          <pc:sldMk cId="2075959468" sldId="402"/>
        </pc:sldMkLst>
        <pc:spChg chg="mod">
          <ac:chgData name="Russell J Thelin" userId="S::russell.thelin@umb.edu::9a2d4b09-bd2f-4650-9968-8237c2564771" providerId="AD" clId="Web-{A52F5D9E-E064-51A0-564C-1891BE38EA90}" dt="2026-03-11T20:18:17.972" v="99" actId="20577"/>
          <ac:spMkLst>
            <pc:docMk/>
            <pc:sldMk cId="2075959468" sldId="402"/>
            <ac:spMk id="4" creationId="{43243284-0871-2AEA-FFDA-850D7061E5A5}"/>
          </ac:spMkLst>
        </pc:spChg>
      </pc:sldChg>
      <pc:sldChg chg="modSp add replId">
        <pc:chgData name="Russell J Thelin" userId="S::russell.thelin@umb.edu::9a2d4b09-bd2f-4650-9968-8237c2564771" providerId="AD" clId="Web-{A52F5D9E-E064-51A0-564C-1891BE38EA90}" dt="2026-03-11T20:16:49.346" v="67" actId="14100"/>
        <pc:sldMkLst>
          <pc:docMk/>
          <pc:sldMk cId="3753708472" sldId="405"/>
        </pc:sldMkLst>
        <pc:spChg chg="mod">
          <ac:chgData name="Russell J Thelin" userId="S::russell.thelin@umb.edu::9a2d4b09-bd2f-4650-9968-8237c2564771" providerId="AD" clId="Web-{A52F5D9E-E064-51A0-564C-1891BE38EA90}" dt="2026-03-11T20:16:49.346" v="67" actId="14100"/>
          <ac:spMkLst>
            <pc:docMk/>
            <pc:sldMk cId="3753708472" sldId="405"/>
            <ac:spMk id="4" creationId="{59801BA9-5DD7-2AB6-AD93-FF84EAAC777B}"/>
          </ac:spMkLst>
        </pc:spChg>
      </pc:sldChg>
      <pc:sldChg chg="modSp add replId">
        <pc:chgData name="Russell J Thelin" userId="S::russell.thelin@umb.edu::9a2d4b09-bd2f-4650-9968-8237c2564771" providerId="AD" clId="Web-{A52F5D9E-E064-51A0-564C-1891BE38EA90}" dt="2026-03-11T20:15:59.689" v="56" actId="14100"/>
        <pc:sldMkLst>
          <pc:docMk/>
          <pc:sldMk cId="2417518538" sldId="406"/>
        </pc:sldMkLst>
        <pc:spChg chg="mod">
          <ac:chgData name="Russell J Thelin" userId="S::russell.thelin@umb.edu::9a2d4b09-bd2f-4650-9968-8237c2564771" providerId="AD" clId="Web-{A52F5D9E-E064-51A0-564C-1891BE38EA90}" dt="2026-03-11T20:15:59.689" v="56" actId="14100"/>
          <ac:spMkLst>
            <pc:docMk/>
            <pc:sldMk cId="2417518538" sldId="406"/>
            <ac:spMk id="4" creationId="{58B2E474-442F-E4FD-2AAE-929E9622B8DB}"/>
          </ac:spMkLst>
        </pc:spChg>
      </pc:sldChg>
    </pc:docChg>
  </pc:docChgLst>
  <pc:docChgLst>
    <pc:chgData name="Russell J Thelin" userId="9a2d4b09-bd2f-4650-9968-8237c2564771" providerId="ADAL" clId="{ABDA0721-7CF6-55B2-A213-118A71DC7E7A}"/>
    <pc:docChg chg="undo custSel addSld delSld modSld">
      <pc:chgData name="Russell J Thelin" userId="9a2d4b09-bd2f-4650-9968-8237c2564771" providerId="ADAL" clId="{ABDA0721-7CF6-55B2-A213-118A71DC7E7A}" dt="2026-03-13T00:59:12.821" v="4527" actId="1076"/>
      <pc:docMkLst>
        <pc:docMk/>
      </pc:docMkLst>
      <pc:sldChg chg="addSp modSp mod">
        <pc:chgData name="Russell J Thelin" userId="9a2d4b09-bd2f-4650-9968-8237c2564771" providerId="ADAL" clId="{ABDA0721-7CF6-55B2-A213-118A71DC7E7A}" dt="2026-03-13T00:18:54.039" v="3350" actId="14100"/>
        <pc:sldMkLst>
          <pc:docMk/>
          <pc:sldMk cId="263538307" sldId="271"/>
        </pc:sldMkLst>
        <pc:spChg chg="mod">
          <ac:chgData name="Russell J Thelin" userId="9a2d4b09-bd2f-4650-9968-8237c2564771" providerId="ADAL" clId="{ABDA0721-7CF6-55B2-A213-118A71DC7E7A}" dt="2026-03-13T00:17:07.685" v="3347" actId="1076"/>
          <ac:spMkLst>
            <pc:docMk/>
            <pc:sldMk cId="263538307" sldId="271"/>
            <ac:spMk id="2" creationId="{739812A1-143B-A883-8964-C80659B25DCA}"/>
          </ac:spMkLst>
        </pc:spChg>
        <pc:picChg chg="add mod">
          <ac:chgData name="Russell J Thelin" userId="9a2d4b09-bd2f-4650-9968-8237c2564771" providerId="ADAL" clId="{ABDA0721-7CF6-55B2-A213-118A71DC7E7A}" dt="2026-03-13T00:18:54.039" v="3350" actId="14100"/>
          <ac:picMkLst>
            <pc:docMk/>
            <pc:sldMk cId="263538307" sldId="271"/>
            <ac:picMk id="1026" creationId="{6714BBFA-EE75-817E-EACE-0E8F0917E02C}"/>
          </ac:picMkLst>
        </pc:picChg>
      </pc:sldChg>
      <pc:sldChg chg="addSp delSp modSp mod">
        <pc:chgData name="Russell J Thelin" userId="9a2d4b09-bd2f-4650-9968-8237c2564771" providerId="ADAL" clId="{ABDA0721-7CF6-55B2-A213-118A71DC7E7A}" dt="2026-03-13T00:46:14.241" v="4388" actId="20577"/>
        <pc:sldMkLst>
          <pc:docMk/>
          <pc:sldMk cId="3974725585" sldId="275"/>
        </pc:sldMkLst>
        <pc:spChg chg="mod">
          <ac:chgData name="Russell J Thelin" userId="9a2d4b09-bd2f-4650-9968-8237c2564771" providerId="ADAL" clId="{ABDA0721-7CF6-55B2-A213-118A71DC7E7A}" dt="2026-03-13T00:46:14.241" v="4388" actId="20577"/>
          <ac:spMkLst>
            <pc:docMk/>
            <pc:sldMk cId="3974725585" sldId="275"/>
            <ac:spMk id="2" creationId="{C62611D6-6710-8610-2E4E-1FAB17217D2E}"/>
          </ac:spMkLst>
        </pc:spChg>
        <pc:spChg chg="add del mod">
          <ac:chgData name="Russell J Thelin" userId="9a2d4b09-bd2f-4650-9968-8237c2564771" providerId="ADAL" clId="{ABDA0721-7CF6-55B2-A213-118A71DC7E7A}" dt="2026-03-13T00:44:15.989" v="4312" actId="113"/>
          <ac:spMkLst>
            <pc:docMk/>
            <pc:sldMk cId="3974725585" sldId="275"/>
            <ac:spMk id="4" creationId="{E3886BC0-DD30-01A0-1EF7-4D3DD0349B7B}"/>
          </ac:spMkLst>
        </pc:spChg>
      </pc:sldChg>
      <pc:sldChg chg="addSp delSp modSp mod setBg modCm">
        <pc:chgData name="Russell J Thelin" userId="9a2d4b09-bd2f-4650-9968-8237c2564771" providerId="ADAL" clId="{ABDA0721-7CF6-55B2-A213-118A71DC7E7A}" dt="2026-03-13T00:59:12.821" v="4527" actId="1076"/>
        <pc:sldMkLst>
          <pc:docMk/>
          <pc:sldMk cId="1536418518" sldId="277"/>
        </pc:sldMkLst>
        <pc:spChg chg="mod">
          <ac:chgData name="Russell J Thelin" userId="9a2d4b09-bd2f-4650-9968-8237c2564771" providerId="ADAL" clId="{ABDA0721-7CF6-55B2-A213-118A71DC7E7A}" dt="2026-03-13T00:58:59.611" v="4526" actId="1076"/>
          <ac:spMkLst>
            <pc:docMk/>
            <pc:sldMk cId="1536418518" sldId="277"/>
            <ac:spMk id="2" creationId="{9A5C5FBB-F010-47C9-C5A8-507168A3FD37}"/>
          </ac:spMkLst>
        </pc:spChg>
        <pc:spChg chg="mod">
          <ac:chgData name="Russell J Thelin" userId="9a2d4b09-bd2f-4650-9968-8237c2564771" providerId="ADAL" clId="{ABDA0721-7CF6-55B2-A213-118A71DC7E7A}" dt="2026-03-13T00:59:12.821" v="4527" actId="1076"/>
          <ac:spMkLst>
            <pc:docMk/>
            <pc:sldMk cId="1536418518" sldId="277"/>
            <ac:spMk id="4" creationId="{5606B937-35CF-23A8-3002-4B61893EE91C}"/>
          </ac:spMkLst>
        </pc:spChg>
        <pc:picChg chg="mod ord">
          <ac:chgData name="Russell J Thelin" userId="9a2d4b09-bd2f-4650-9968-8237c2564771" providerId="ADAL" clId="{ABDA0721-7CF6-55B2-A213-118A71DC7E7A}" dt="2026-03-10T17:41:39.990" v="502" actId="26606"/>
          <ac:picMkLst>
            <pc:docMk/>
            <pc:sldMk cId="1536418518" sldId="277"/>
            <ac:picMk id="3" creationId="{0E1EA25F-14CE-60D6-8B1C-B60FD231BE16}"/>
          </ac:picMkLst>
        </pc:picChg>
        <pc:picChg chg="add mod">
          <ac:chgData name="Russell J Thelin" userId="9a2d4b09-bd2f-4650-9968-8237c2564771" providerId="ADAL" clId="{ABDA0721-7CF6-55B2-A213-118A71DC7E7A}" dt="2026-03-13T00:58:42.635" v="4523" actId="1076"/>
          <ac:picMkLst>
            <pc:docMk/>
            <pc:sldMk cId="1536418518" sldId="277"/>
            <ac:picMk id="1028" creationId="{866D8D50-1F30-F302-6D71-C35699C4C1C6}"/>
          </ac:picMkLst>
        </pc:picChg>
        <pc:extLst>
          <p:ext xmlns:p="http://schemas.openxmlformats.org/presentationml/2006/main" uri="{D6D511B9-2390-475A-947B-AFAB55BFBCF1}">
            <pc226:cmChg xmlns:pc226="http://schemas.microsoft.com/office/powerpoint/2022/06/main/command" chg="mod">
              <pc226:chgData name="Russell J Thelin" userId="9a2d4b09-bd2f-4650-9968-8237c2564771" providerId="ADAL" clId="{ABDA0721-7CF6-55B2-A213-118A71DC7E7A}" dt="2026-03-10T17:20:46.731" v="11" actId="20577"/>
              <pc2:cmMkLst xmlns:pc2="http://schemas.microsoft.com/office/powerpoint/2019/9/main/command">
                <pc:docMk/>
                <pc:sldMk cId="1536418518" sldId="277"/>
                <pc2:cmMk id="{3E12163F-74D0-4E48-81D6-4460B5C7D3FE}"/>
              </pc2:cmMkLst>
            </pc226:cmChg>
          </p:ext>
        </pc:extLst>
      </pc:sldChg>
      <pc:sldChg chg="addSp delSp modSp add mod">
        <pc:chgData name="Russell J Thelin" userId="9a2d4b09-bd2f-4650-9968-8237c2564771" providerId="ADAL" clId="{ABDA0721-7CF6-55B2-A213-118A71DC7E7A}" dt="2026-03-13T00:22:16.659" v="3361" actId="14100"/>
        <pc:sldMkLst>
          <pc:docMk/>
          <pc:sldMk cId="1501559610" sldId="401"/>
        </pc:sldMkLst>
        <pc:spChg chg="del mod">
          <ac:chgData name="Russell J Thelin" userId="9a2d4b09-bd2f-4650-9968-8237c2564771" providerId="ADAL" clId="{ABDA0721-7CF6-55B2-A213-118A71DC7E7A}" dt="2026-03-13T00:21:44.599" v="3356" actId="478"/>
          <ac:spMkLst>
            <pc:docMk/>
            <pc:sldMk cId="1501559610" sldId="401"/>
            <ac:spMk id="2" creationId="{4D0E17C6-E41B-0E15-2C51-02F629E8E319}"/>
          </ac:spMkLst>
        </pc:spChg>
        <pc:spChg chg="mod">
          <ac:chgData name="Russell J Thelin" userId="9a2d4b09-bd2f-4650-9968-8237c2564771" providerId="ADAL" clId="{ABDA0721-7CF6-55B2-A213-118A71DC7E7A}" dt="2026-03-10T17:44:07.867" v="522" actId="20577"/>
          <ac:spMkLst>
            <pc:docMk/>
            <pc:sldMk cId="1501559610" sldId="401"/>
            <ac:spMk id="4" creationId="{A023905A-E0B3-E320-47E5-3C0217C020A0}"/>
          </ac:spMkLst>
        </pc:spChg>
        <pc:picChg chg="add mod">
          <ac:chgData name="Russell J Thelin" userId="9a2d4b09-bd2f-4650-9968-8237c2564771" providerId="ADAL" clId="{ABDA0721-7CF6-55B2-A213-118A71DC7E7A}" dt="2026-03-13T00:22:16.659" v="3361" actId="14100"/>
          <ac:picMkLst>
            <pc:docMk/>
            <pc:sldMk cId="1501559610" sldId="401"/>
            <ac:picMk id="5" creationId="{3F18DCA9-50DE-C19A-F9D0-CE16590F13C4}"/>
          </ac:picMkLst>
        </pc:picChg>
      </pc:sldChg>
      <pc:sldChg chg="addSp delSp modSp add mod">
        <pc:chgData name="Russell J Thelin" userId="9a2d4b09-bd2f-4650-9968-8237c2564771" providerId="ADAL" clId="{ABDA0721-7CF6-55B2-A213-118A71DC7E7A}" dt="2026-03-13T00:56:32.077" v="4511" actId="20577"/>
        <pc:sldMkLst>
          <pc:docMk/>
          <pc:sldMk cId="2075959468" sldId="402"/>
        </pc:sldMkLst>
        <pc:spChg chg="mod">
          <ac:chgData name="Russell J Thelin" userId="9a2d4b09-bd2f-4650-9968-8237c2564771" providerId="ADAL" clId="{ABDA0721-7CF6-55B2-A213-118A71DC7E7A}" dt="2026-03-13T00:56:32.077" v="4511" actId="20577"/>
          <ac:spMkLst>
            <pc:docMk/>
            <pc:sldMk cId="2075959468" sldId="402"/>
            <ac:spMk id="2" creationId="{5B85594C-F61B-B9A9-0547-7CA7FBEB058E}"/>
          </ac:spMkLst>
        </pc:spChg>
        <pc:spChg chg="mod">
          <ac:chgData name="Russell J Thelin" userId="9a2d4b09-bd2f-4650-9968-8237c2564771" providerId="ADAL" clId="{ABDA0721-7CF6-55B2-A213-118A71DC7E7A}" dt="2026-03-13T00:50:35.183" v="4497" actId="1076"/>
          <ac:spMkLst>
            <pc:docMk/>
            <pc:sldMk cId="2075959468" sldId="402"/>
            <ac:spMk id="4" creationId="{43243284-0871-2AEA-FFDA-850D7061E5A5}"/>
          </ac:spMkLst>
        </pc:spChg>
        <pc:picChg chg="mod">
          <ac:chgData name="Russell J Thelin" userId="9a2d4b09-bd2f-4650-9968-8237c2564771" providerId="ADAL" clId="{ABDA0721-7CF6-55B2-A213-118A71DC7E7A}" dt="2026-03-10T18:01:18.123" v="936" actId="14100"/>
          <ac:picMkLst>
            <pc:docMk/>
            <pc:sldMk cId="2075959468" sldId="402"/>
            <ac:picMk id="5" creationId="{5F1B8F3D-EAAB-E2F4-02DC-8B3762F533D5}"/>
          </ac:picMkLst>
        </pc:picChg>
        <pc:picChg chg="add mod">
          <ac:chgData name="Russell J Thelin" userId="9a2d4b09-bd2f-4650-9968-8237c2564771" providerId="ADAL" clId="{ABDA0721-7CF6-55B2-A213-118A71DC7E7A}" dt="2026-03-13T00:50:41.481" v="4498" actId="1076"/>
          <ac:picMkLst>
            <pc:docMk/>
            <pc:sldMk cId="2075959468" sldId="402"/>
            <ac:picMk id="6" creationId="{C9EBE87D-2CB2-7819-D9D3-0C76F780F47C}"/>
          </ac:picMkLst>
        </pc:picChg>
      </pc:sldChg>
      <pc:sldChg chg="addSp modSp add mod">
        <pc:chgData name="Russell J Thelin" userId="9a2d4b09-bd2f-4650-9968-8237c2564771" providerId="ADAL" clId="{ABDA0721-7CF6-55B2-A213-118A71DC7E7A}" dt="2026-03-13T00:56:41.296" v="4513" actId="20577"/>
        <pc:sldMkLst>
          <pc:docMk/>
          <pc:sldMk cId="2158260829" sldId="403"/>
        </pc:sldMkLst>
        <pc:spChg chg="mod">
          <ac:chgData name="Russell J Thelin" userId="9a2d4b09-bd2f-4650-9968-8237c2564771" providerId="ADAL" clId="{ABDA0721-7CF6-55B2-A213-118A71DC7E7A}" dt="2026-03-13T00:56:41.296" v="4513" actId="20577"/>
          <ac:spMkLst>
            <pc:docMk/>
            <pc:sldMk cId="2158260829" sldId="403"/>
            <ac:spMk id="2" creationId="{075A10CF-C043-7E5C-2EA0-12BA04862B3A}"/>
          </ac:spMkLst>
        </pc:spChg>
        <pc:spChg chg="mod">
          <ac:chgData name="Russell J Thelin" userId="9a2d4b09-bd2f-4650-9968-8237c2564771" providerId="ADAL" clId="{ABDA0721-7CF6-55B2-A213-118A71DC7E7A}" dt="2026-03-13T00:54:58.915" v="4507" actId="14100"/>
          <ac:spMkLst>
            <pc:docMk/>
            <pc:sldMk cId="2158260829" sldId="403"/>
            <ac:spMk id="4" creationId="{6828A1BD-996C-BDA4-5B06-497646030D34}"/>
          </ac:spMkLst>
        </pc:spChg>
        <pc:picChg chg="add mod">
          <ac:chgData name="Russell J Thelin" userId="9a2d4b09-bd2f-4650-9968-8237c2564771" providerId="ADAL" clId="{ABDA0721-7CF6-55B2-A213-118A71DC7E7A}" dt="2026-03-13T00:55:24.856" v="4509" actId="1076"/>
          <ac:picMkLst>
            <pc:docMk/>
            <pc:sldMk cId="2158260829" sldId="403"/>
            <ac:picMk id="3074" creationId="{9F5E258C-5843-92C2-245F-BEB31D396D2F}"/>
          </ac:picMkLst>
        </pc:picChg>
      </pc:sldChg>
      <pc:sldChg chg="addSp modSp add mod">
        <pc:chgData name="Russell J Thelin" userId="9a2d4b09-bd2f-4650-9968-8237c2564771" providerId="ADAL" clId="{ABDA0721-7CF6-55B2-A213-118A71DC7E7A}" dt="2026-03-13T00:56:49.125" v="4515" actId="20577"/>
        <pc:sldMkLst>
          <pc:docMk/>
          <pc:sldMk cId="131718231" sldId="404"/>
        </pc:sldMkLst>
        <pc:spChg chg="mod">
          <ac:chgData name="Russell J Thelin" userId="9a2d4b09-bd2f-4650-9968-8237c2564771" providerId="ADAL" clId="{ABDA0721-7CF6-55B2-A213-118A71DC7E7A}" dt="2026-03-13T00:56:49.125" v="4515" actId="20577"/>
          <ac:spMkLst>
            <pc:docMk/>
            <pc:sldMk cId="131718231" sldId="404"/>
            <ac:spMk id="2" creationId="{8AE5F26D-11BD-EC7C-2634-C4A2F3790C90}"/>
          </ac:spMkLst>
        </pc:spChg>
        <pc:spChg chg="mod">
          <ac:chgData name="Russell J Thelin" userId="9a2d4b09-bd2f-4650-9968-8237c2564771" providerId="ADAL" clId="{ABDA0721-7CF6-55B2-A213-118A71DC7E7A}" dt="2026-03-11T20:33:34.336" v="1811" actId="20577"/>
          <ac:spMkLst>
            <pc:docMk/>
            <pc:sldMk cId="131718231" sldId="404"/>
            <ac:spMk id="4" creationId="{95DB1F84-BC55-36C7-370B-00913FCBD2F3}"/>
          </ac:spMkLst>
        </pc:spChg>
        <pc:picChg chg="add mod">
          <ac:chgData name="Russell J Thelin" userId="9a2d4b09-bd2f-4650-9968-8237c2564771" providerId="ADAL" clId="{ABDA0721-7CF6-55B2-A213-118A71DC7E7A}" dt="2026-03-11T20:24:04.392" v="1525" actId="1076"/>
          <ac:picMkLst>
            <pc:docMk/>
            <pc:sldMk cId="131718231" sldId="404"/>
            <ac:picMk id="1026" creationId="{02975AE6-CBAE-294F-BE9B-2404044A40E9}"/>
          </ac:picMkLst>
        </pc:picChg>
      </pc:sldChg>
      <pc:sldChg chg="addSp modSp mod">
        <pc:chgData name="Russell J Thelin" userId="9a2d4b09-bd2f-4650-9968-8237c2564771" providerId="ADAL" clId="{ABDA0721-7CF6-55B2-A213-118A71DC7E7A}" dt="2026-03-13T00:56:56.551" v="4517" actId="20577"/>
        <pc:sldMkLst>
          <pc:docMk/>
          <pc:sldMk cId="3753708472" sldId="405"/>
        </pc:sldMkLst>
        <pc:spChg chg="mod">
          <ac:chgData name="Russell J Thelin" userId="9a2d4b09-bd2f-4650-9968-8237c2564771" providerId="ADAL" clId="{ABDA0721-7CF6-55B2-A213-118A71DC7E7A}" dt="2026-03-13T00:56:56.551" v="4517" actId="20577"/>
          <ac:spMkLst>
            <pc:docMk/>
            <pc:sldMk cId="3753708472" sldId="405"/>
            <ac:spMk id="2" creationId="{687C8C19-98CE-7223-CAE4-8510980DDC38}"/>
          </ac:spMkLst>
        </pc:spChg>
        <pc:spChg chg="mod">
          <ac:chgData name="Russell J Thelin" userId="9a2d4b09-bd2f-4650-9968-8237c2564771" providerId="ADAL" clId="{ABDA0721-7CF6-55B2-A213-118A71DC7E7A}" dt="2026-03-11T21:06:51.038" v="3241" actId="14100"/>
          <ac:spMkLst>
            <pc:docMk/>
            <pc:sldMk cId="3753708472" sldId="405"/>
            <ac:spMk id="4" creationId="{59801BA9-5DD7-2AB6-AD93-FF84EAAC777B}"/>
          </ac:spMkLst>
        </pc:spChg>
        <pc:picChg chg="add mod">
          <ac:chgData name="Russell J Thelin" userId="9a2d4b09-bd2f-4650-9968-8237c2564771" providerId="ADAL" clId="{ABDA0721-7CF6-55B2-A213-118A71DC7E7A}" dt="2026-03-11T21:07:08.199" v="3244" actId="1076"/>
          <ac:picMkLst>
            <pc:docMk/>
            <pc:sldMk cId="3753708472" sldId="405"/>
            <ac:picMk id="6" creationId="{BDFAB7EB-5154-C800-CA84-73EB7477069E}"/>
          </ac:picMkLst>
        </pc:picChg>
      </pc:sldChg>
      <pc:sldChg chg="addSp modSp mod">
        <pc:chgData name="Russell J Thelin" userId="9a2d4b09-bd2f-4650-9968-8237c2564771" providerId="ADAL" clId="{ABDA0721-7CF6-55B2-A213-118A71DC7E7A}" dt="2026-03-13T00:57:35.618" v="4521" actId="1076"/>
        <pc:sldMkLst>
          <pc:docMk/>
          <pc:sldMk cId="2417518538" sldId="406"/>
        </pc:sldMkLst>
        <pc:spChg chg="mod">
          <ac:chgData name="Russell J Thelin" userId="9a2d4b09-bd2f-4650-9968-8237c2564771" providerId="ADAL" clId="{ABDA0721-7CF6-55B2-A213-118A71DC7E7A}" dt="2026-03-13T00:57:03.510" v="4519" actId="20577"/>
          <ac:spMkLst>
            <pc:docMk/>
            <pc:sldMk cId="2417518538" sldId="406"/>
            <ac:spMk id="2" creationId="{8C02E198-C486-8A63-3B07-CF53C7D55740}"/>
          </ac:spMkLst>
        </pc:spChg>
        <pc:spChg chg="mod">
          <ac:chgData name="Russell J Thelin" userId="9a2d4b09-bd2f-4650-9968-8237c2564771" providerId="ADAL" clId="{ABDA0721-7CF6-55B2-A213-118A71DC7E7A}" dt="2026-03-13T00:57:25.567" v="4520" actId="1076"/>
          <ac:spMkLst>
            <pc:docMk/>
            <pc:sldMk cId="2417518538" sldId="406"/>
            <ac:spMk id="4" creationId="{58B2E474-442F-E4FD-2AAE-929E9622B8DB}"/>
          </ac:spMkLst>
        </pc:spChg>
        <pc:picChg chg="add mod">
          <ac:chgData name="Russell J Thelin" userId="9a2d4b09-bd2f-4650-9968-8237c2564771" providerId="ADAL" clId="{ABDA0721-7CF6-55B2-A213-118A71DC7E7A}" dt="2026-03-13T00:57:35.618" v="4521" actId="1076"/>
          <ac:picMkLst>
            <pc:docMk/>
            <pc:sldMk cId="2417518538" sldId="406"/>
            <ac:picMk id="2050" creationId="{6CF34CD9-5D36-F898-9C8E-1E29A2449CA5}"/>
          </ac:picMkLst>
        </pc:picChg>
      </pc:sldChg>
      <pc:sldChg chg="addSp delSp modSp add mod">
        <pc:chgData name="Russell J Thelin" userId="9a2d4b09-bd2f-4650-9968-8237c2564771" providerId="ADAL" clId="{ABDA0721-7CF6-55B2-A213-118A71DC7E7A}" dt="2026-03-13T00:21:03.889" v="3354" actId="1076"/>
        <pc:sldMkLst>
          <pc:docMk/>
          <pc:sldMk cId="1078349017" sldId="407"/>
        </pc:sldMkLst>
        <pc:spChg chg="mod">
          <ac:chgData name="Russell J Thelin" userId="9a2d4b09-bd2f-4650-9968-8237c2564771" providerId="ADAL" clId="{ABDA0721-7CF6-55B2-A213-118A71DC7E7A}" dt="2026-03-11T20:36:57.220" v="1968" actId="1076"/>
          <ac:spMkLst>
            <pc:docMk/>
            <pc:sldMk cId="1078349017" sldId="407"/>
            <ac:spMk id="2" creationId="{06CD8213-CE64-7CE1-5FFE-F141AD544F57}"/>
          </ac:spMkLst>
        </pc:spChg>
        <pc:spChg chg="mod">
          <ac:chgData name="Russell J Thelin" userId="9a2d4b09-bd2f-4650-9968-8237c2564771" providerId="ADAL" clId="{ABDA0721-7CF6-55B2-A213-118A71DC7E7A}" dt="2026-03-11T20:40:11.131" v="2381" actId="12"/>
          <ac:spMkLst>
            <pc:docMk/>
            <pc:sldMk cId="1078349017" sldId="407"/>
            <ac:spMk id="4" creationId="{339D3095-2FB7-A3FB-1222-0B39D58A536C}"/>
          </ac:spMkLst>
        </pc:spChg>
        <pc:picChg chg="add mod">
          <ac:chgData name="Russell J Thelin" userId="9a2d4b09-bd2f-4650-9968-8237c2564771" providerId="ADAL" clId="{ABDA0721-7CF6-55B2-A213-118A71DC7E7A}" dt="2026-03-13T00:21:03.889" v="3354" actId="1076"/>
          <ac:picMkLst>
            <pc:docMk/>
            <pc:sldMk cId="1078349017" sldId="407"/>
            <ac:picMk id="2050" creationId="{27DFEE68-5CB8-9705-FC33-CD4EDAF10C98}"/>
          </ac:picMkLst>
        </pc:picChg>
      </pc:sldChg>
      <pc:sldChg chg="modSp add del mod">
        <pc:chgData name="Russell J Thelin" userId="9a2d4b09-bd2f-4650-9968-8237c2564771" providerId="ADAL" clId="{ABDA0721-7CF6-55B2-A213-118A71DC7E7A}" dt="2026-03-13T00:46:39.449" v="4389" actId="2696"/>
        <pc:sldMkLst>
          <pc:docMk/>
          <pc:sldMk cId="165569127" sldId="409"/>
        </pc:sldMkLst>
        <pc:spChg chg="mod">
          <ac:chgData name="Russell J Thelin" userId="9a2d4b09-bd2f-4650-9968-8237c2564771" providerId="ADAL" clId="{ABDA0721-7CF6-55B2-A213-118A71DC7E7A}" dt="2026-03-13T00:44:41.230" v="4313" actId="20577"/>
          <ac:spMkLst>
            <pc:docMk/>
            <pc:sldMk cId="165569127" sldId="409"/>
            <ac:spMk id="4" creationId="{02D0DE78-A912-87DE-3E3A-C7976A5BD248}"/>
          </ac:spMkLst>
        </pc:spChg>
      </pc:sldChg>
    </pc:docChg>
  </pc:docChgLst>
  <pc:docChgLst>
    <pc:chgData name="Alberto Migliore" userId="e68bf90a-84c9-4025-babf-f750f11fbbbf" providerId="ADAL" clId="{613A1C0E-2172-48C0-8EB9-77FFC9FEA63C}"/>
    <pc:docChg chg="undo redo custSel addSld delSld modSld">
      <pc:chgData name="Alberto Migliore" userId="e68bf90a-84c9-4025-babf-f750f11fbbbf" providerId="ADAL" clId="{613A1C0E-2172-48C0-8EB9-77FFC9FEA63C}" dt="2026-03-13T21:33:56.965" v="2518" actId="20577"/>
      <pc:docMkLst>
        <pc:docMk/>
      </pc:docMkLst>
      <pc:sldChg chg="delSp modSp mod">
        <pc:chgData name="Alberto Migliore" userId="e68bf90a-84c9-4025-babf-f750f11fbbbf" providerId="ADAL" clId="{613A1C0E-2172-48C0-8EB9-77FFC9FEA63C}" dt="2026-03-13T21:21:35.600" v="2385" actId="478"/>
        <pc:sldMkLst>
          <pc:docMk/>
          <pc:sldMk cId="1744846685" sldId="257"/>
        </pc:sldMkLst>
        <pc:spChg chg="del">
          <ac:chgData name="Alberto Migliore" userId="e68bf90a-84c9-4025-babf-f750f11fbbbf" providerId="ADAL" clId="{613A1C0E-2172-48C0-8EB9-77FFC9FEA63C}" dt="2026-03-13T21:21:35.600" v="2385" actId="478"/>
          <ac:spMkLst>
            <pc:docMk/>
            <pc:sldMk cId="1744846685" sldId="257"/>
            <ac:spMk id="5" creationId="{F15C8959-8D25-D01C-59E7-60614A4D6703}"/>
          </ac:spMkLst>
        </pc:spChg>
        <pc:picChg chg="mod">
          <ac:chgData name="Alberto Migliore" userId="e68bf90a-84c9-4025-babf-f750f11fbbbf" providerId="ADAL" clId="{613A1C0E-2172-48C0-8EB9-77FFC9FEA63C}" dt="2026-03-13T21:15:27.459" v="2352" actId="962"/>
          <ac:picMkLst>
            <pc:docMk/>
            <pc:sldMk cId="1744846685" sldId="257"/>
            <ac:picMk id="7" creationId="{26D64D62-C875-CC10-FDC7-A89AE44DC73E}"/>
          </ac:picMkLst>
        </pc:picChg>
      </pc:sldChg>
      <pc:sldChg chg="addSp delSp modSp mod">
        <pc:chgData name="Alberto Migliore" userId="e68bf90a-84c9-4025-babf-f750f11fbbbf" providerId="ADAL" clId="{613A1C0E-2172-48C0-8EB9-77FFC9FEA63C}" dt="2026-03-13T21:26:22.530" v="2409" actId="13244"/>
        <pc:sldMkLst>
          <pc:docMk/>
          <pc:sldMk cId="3614953645" sldId="258"/>
        </pc:sldMkLst>
        <pc:spChg chg="mod">
          <ac:chgData name="Alberto Migliore" userId="e68bf90a-84c9-4025-babf-f750f11fbbbf" providerId="ADAL" clId="{613A1C0E-2172-48C0-8EB9-77FFC9FEA63C}" dt="2026-03-13T19:05:11.585" v="1031" actId="14100"/>
          <ac:spMkLst>
            <pc:docMk/>
            <pc:sldMk cId="3614953645" sldId="258"/>
            <ac:spMk id="4" creationId="{57335CB4-3DCE-6B85-C767-CB50D39BF821}"/>
          </ac:spMkLst>
        </pc:spChg>
        <pc:picChg chg="mod">
          <ac:chgData name="Alberto Migliore" userId="e68bf90a-84c9-4025-babf-f750f11fbbbf" providerId="ADAL" clId="{613A1C0E-2172-48C0-8EB9-77FFC9FEA63C}" dt="2026-03-13T21:15:33.950" v="2353" actId="962"/>
          <ac:picMkLst>
            <pc:docMk/>
            <pc:sldMk cId="3614953645" sldId="258"/>
            <ac:picMk id="3" creationId="{AEB76E95-ED63-BF21-E918-DC0178AFA437}"/>
          </ac:picMkLst>
        </pc:picChg>
        <pc:picChg chg="add del mod">
          <ac:chgData name="Alberto Migliore" userId="e68bf90a-84c9-4025-babf-f750f11fbbbf" providerId="ADAL" clId="{613A1C0E-2172-48C0-8EB9-77FFC9FEA63C}" dt="2026-03-13T19:11:46.283" v="1068" actId="478"/>
          <ac:picMkLst>
            <pc:docMk/>
            <pc:sldMk cId="3614953645" sldId="258"/>
            <ac:picMk id="5" creationId="{F53F6D57-7AA6-252E-FC68-9B35BEA7623C}"/>
          </ac:picMkLst>
        </pc:picChg>
        <pc:picChg chg="add mod ord">
          <ac:chgData name="Alberto Migliore" userId="e68bf90a-84c9-4025-babf-f750f11fbbbf" providerId="ADAL" clId="{613A1C0E-2172-48C0-8EB9-77FFC9FEA63C}" dt="2026-03-13T21:26:22.530" v="2409" actId="13244"/>
          <ac:picMkLst>
            <pc:docMk/>
            <pc:sldMk cId="3614953645" sldId="258"/>
            <ac:picMk id="6" creationId="{C615D2FC-F600-7CE9-E9B1-23414AFDC3C4}"/>
          </ac:picMkLst>
        </pc:picChg>
      </pc:sldChg>
      <pc:sldChg chg="addSp delSp modSp mod">
        <pc:chgData name="Alberto Migliore" userId="e68bf90a-84c9-4025-babf-f750f11fbbbf" providerId="ADAL" clId="{613A1C0E-2172-48C0-8EB9-77FFC9FEA63C}" dt="2026-03-13T21:26:48.802" v="2413" actId="13244"/>
        <pc:sldMkLst>
          <pc:docMk/>
          <pc:sldMk cId="3163235382" sldId="260"/>
        </pc:sldMkLst>
        <pc:spChg chg="mod">
          <ac:chgData name="Alberto Migliore" userId="e68bf90a-84c9-4025-babf-f750f11fbbbf" providerId="ADAL" clId="{613A1C0E-2172-48C0-8EB9-77FFC9FEA63C}" dt="2026-03-13T20:14:24.982" v="1399" actId="20577"/>
          <ac:spMkLst>
            <pc:docMk/>
            <pc:sldMk cId="3163235382" sldId="260"/>
            <ac:spMk id="2" creationId="{AEAC7BB4-9C48-2EA7-EFFF-DE9A34892D36}"/>
          </ac:spMkLst>
        </pc:spChg>
        <pc:spChg chg="add mod ord">
          <ac:chgData name="Alberto Migliore" userId="e68bf90a-84c9-4025-babf-f750f11fbbbf" providerId="ADAL" clId="{613A1C0E-2172-48C0-8EB9-77FFC9FEA63C}" dt="2026-03-13T21:26:48.802" v="2413" actId="13244"/>
          <ac:spMkLst>
            <pc:docMk/>
            <pc:sldMk cId="3163235382" sldId="260"/>
            <ac:spMk id="6" creationId="{E33D2A6E-9121-E172-1E75-E25975E81D87}"/>
          </ac:spMkLst>
        </pc:spChg>
        <pc:picChg chg="add mod ord">
          <ac:chgData name="Alberto Migliore" userId="e68bf90a-84c9-4025-babf-f750f11fbbbf" providerId="ADAL" clId="{613A1C0E-2172-48C0-8EB9-77FFC9FEA63C}" dt="2026-03-13T21:26:43.047" v="2412" actId="13244"/>
          <ac:picMkLst>
            <pc:docMk/>
            <pc:sldMk cId="3163235382" sldId="260"/>
            <ac:picMk id="3" creationId="{2EF7C292-4313-319B-5C5C-3EDA361F265A}"/>
          </ac:picMkLst>
        </pc:picChg>
        <pc:picChg chg="del">
          <ac:chgData name="Alberto Migliore" userId="e68bf90a-84c9-4025-babf-f750f11fbbbf" providerId="ADAL" clId="{613A1C0E-2172-48C0-8EB9-77FFC9FEA63C}" dt="2026-03-13T20:13:06.166" v="1394" actId="478"/>
          <ac:picMkLst>
            <pc:docMk/>
            <pc:sldMk cId="3163235382" sldId="260"/>
            <ac:picMk id="4" creationId="{22049067-EEA6-4D06-699C-2DA87886559B}"/>
          </ac:picMkLst>
        </pc:picChg>
        <pc:picChg chg="mod ord">
          <ac:chgData name="Alberto Migliore" userId="e68bf90a-84c9-4025-babf-f750f11fbbbf" providerId="ADAL" clId="{613A1C0E-2172-48C0-8EB9-77FFC9FEA63C}" dt="2026-03-13T21:26:36.321" v="2411" actId="13244"/>
          <ac:picMkLst>
            <pc:docMk/>
            <pc:sldMk cId="3163235382" sldId="260"/>
            <ac:picMk id="7" creationId="{7D5A8D1D-54C0-A4E3-A1BF-1363987756D7}"/>
          </ac:picMkLst>
        </pc:picChg>
      </pc:sldChg>
      <pc:sldChg chg="modSp mod">
        <pc:chgData name="Alberto Migliore" userId="e68bf90a-84c9-4025-babf-f750f11fbbbf" providerId="ADAL" clId="{613A1C0E-2172-48C0-8EB9-77FFC9FEA63C}" dt="2026-03-13T21:28:01.341" v="2419" actId="13244"/>
        <pc:sldMkLst>
          <pc:docMk/>
          <pc:sldMk cId="2539502119" sldId="261"/>
        </pc:sldMkLst>
        <pc:picChg chg="mod ord">
          <ac:chgData name="Alberto Migliore" userId="e68bf90a-84c9-4025-babf-f750f11fbbbf" providerId="ADAL" clId="{613A1C0E-2172-48C0-8EB9-77FFC9FEA63C}" dt="2026-03-13T21:28:01.341" v="2419" actId="13244"/>
          <ac:picMkLst>
            <pc:docMk/>
            <pc:sldMk cId="2539502119" sldId="261"/>
            <ac:picMk id="3" creationId="{60D5C826-BA9D-2D54-93FD-0AA148F3AE40}"/>
          </ac:picMkLst>
        </pc:picChg>
      </pc:sldChg>
      <pc:sldChg chg="modSp mod">
        <pc:chgData name="Alberto Migliore" userId="e68bf90a-84c9-4025-babf-f750f11fbbbf" providerId="ADAL" clId="{613A1C0E-2172-48C0-8EB9-77FFC9FEA63C}" dt="2026-03-13T21:16:08.799" v="2359" actId="962"/>
        <pc:sldMkLst>
          <pc:docMk/>
          <pc:sldMk cId="4041205672" sldId="262"/>
        </pc:sldMkLst>
        <pc:picChg chg="mod">
          <ac:chgData name="Alberto Migliore" userId="e68bf90a-84c9-4025-babf-f750f11fbbbf" providerId="ADAL" clId="{613A1C0E-2172-48C0-8EB9-77FFC9FEA63C}" dt="2026-03-13T21:16:08.799" v="2359" actId="962"/>
          <ac:picMkLst>
            <pc:docMk/>
            <pc:sldMk cId="4041205672" sldId="262"/>
            <ac:picMk id="3" creationId="{E1EA3514-CFED-432F-2CD4-03530077925F}"/>
          </ac:picMkLst>
        </pc:picChg>
      </pc:sldChg>
      <pc:sldChg chg="modSp mod">
        <pc:chgData name="Alberto Migliore" userId="e68bf90a-84c9-4025-babf-f750f11fbbbf" providerId="ADAL" clId="{613A1C0E-2172-48C0-8EB9-77FFC9FEA63C}" dt="2026-03-13T21:16:14.207" v="2360" actId="962"/>
        <pc:sldMkLst>
          <pc:docMk/>
          <pc:sldMk cId="2407994349" sldId="263"/>
        </pc:sldMkLst>
        <pc:picChg chg="mod">
          <ac:chgData name="Alberto Migliore" userId="e68bf90a-84c9-4025-babf-f750f11fbbbf" providerId="ADAL" clId="{613A1C0E-2172-48C0-8EB9-77FFC9FEA63C}" dt="2026-03-13T21:16:14.207" v="2360" actId="962"/>
          <ac:picMkLst>
            <pc:docMk/>
            <pc:sldMk cId="2407994349" sldId="263"/>
            <ac:picMk id="3" creationId="{C645DF4F-44BB-1DD6-3750-A44BEACF6C4A}"/>
          </ac:picMkLst>
        </pc:picChg>
      </pc:sldChg>
      <pc:sldChg chg="modSp mod">
        <pc:chgData name="Alberto Migliore" userId="e68bf90a-84c9-4025-babf-f750f11fbbbf" providerId="ADAL" clId="{613A1C0E-2172-48C0-8EB9-77FFC9FEA63C}" dt="2026-03-13T21:27:36.806" v="2417" actId="13244"/>
        <pc:sldMkLst>
          <pc:docMk/>
          <pc:sldMk cId="555522206" sldId="264"/>
        </pc:sldMkLst>
        <pc:spChg chg="ord">
          <ac:chgData name="Alberto Migliore" userId="e68bf90a-84c9-4025-babf-f750f11fbbbf" providerId="ADAL" clId="{613A1C0E-2172-48C0-8EB9-77FFC9FEA63C}" dt="2026-03-13T21:27:36.806" v="2417" actId="13244"/>
          <ac:spMkLst>
            <pc:docMk/>
            <pc:sldMk cId="555522206" sldId="264"/>
            <ac:spMk id="3" creationId="{CF58BB13-FADC-7CA6-3E90-62FC9F8C987E}"/>
          </ac:spMkLst>
        </pc:spChg>
        <pc:spChg chg="ord">
          <ac:chgData name="Alberto Migliore" userId="e68bf90a-84c9-4025-babf-f750f11fbbbf" providerId="ADAL" clId="{613A1C0E-2172-48C0-8EB9-77FFC9FEA63C}" dt="2026-03-13T21:27:25.607" v="2416" actId="13244"/>
          <ac:spMkLst>
            <pc:docMk/>
            <pc:sldMk cId="555522206" sldId="264"/>
            <ac:spMk id="6" creationId="{0328CBBC-AFA7-38BC-A15F-ECEDD8618964}"/>
          </ac:spMkLst>
        </pc:spChg>
      </pc:sldChg>
      <pc:sldChg chg="modSp mod">
        <pc:chgData name="Alberto Migliore" userId="e68bf90a-84c9-4025-babf-f750f11fbbbf" providerId="ADAL" clId="{613A1C0E-2172-48C0-8EB9-77FFC9FEA63C}" dt="2026-03-13T21:26:28.094" v="2410" actId="13244"/>
        <pc:sldMkLst>
          <pc:docMk/>
          <pc:sldMk cId="241702366" sldId="265"/>
        </pc:sldMkLst>
        <pc:graphicFrameChg chg="mod">
          <ac:chgData name="Alberto Migliore" userId="e68bf90a-84c9-4025-babf-f750f11fbbbf" providerId="ADAL" clId="{613A1C0E-2172-48C0-8EB9-77FFC9FEA63C}" dt="2026-03-13T19:58:18.482" v="1313" actId="962"/>
          <ac:graphicFrameMkLst>
            <pc:docMk/>
            <pc:sldMk cId="241702366" sldId="265"/>
            <ac:graphicFrameMk id="5" creationId="{1BCA7664-0A75-6E6C-AE55-90890C06D997}"/>
          </ac:graphicFrameMkLst>
        </pc:graphicFrameChg>
        <pc:picChg chg="mod ord">
          <ac:chgData name="Alberto Migliore" userId="e68bf90a-84c9-4025-babf-f750f11fbbbf" providerId="ADAL" clId="{613A1C0E-2172-48C0-8EB9-77FFC9FEA63C}" dt="2026-03-13T21:26:28.094" v="2410" actId="13244"/>
          <ac:picMkLst>
            <pc:docMk/>
            <pc:sldMk cId="241702366" sldId="265"/>
            <ac:picMk id="7" creationId="{072D0089-F1B7-0AAB-341B-6E14761BA60D}"/>
          </ac:picMkLst>
        </pc:picChg>
      </pc:sldChg>
      <pc:sldChg chg="modSp mod">
        <pc:chgData name="Alberto Migliore" userId="e68bf90a-84c9-4025-babf-f750f11fbbbf" providerId="ADAL" clId="{613A1C0E-2172-48C0-8EB9-77FFC9FEA63C}" dt="2026-03-13T21:16:22.951" v="2361" actId="962"/>
        <pc:sldMkLst>
          <pc:docMk/>
          <pc:sldMk cId="4148456448" sldId="266"/>
        </pc:sldMkLst>
        <pc:picChg chg="mod">
          <ac:chgData name="Alberto Migliore" userId="e68bf90a-84c9-4025-babf-f750f11fbbbf" providerId="ADAL" clId="{613A1C0E-2172-48C0-8EB9-77FFC9FEA63C}" dt="2026-03-13T21:16:22.951" v="2361" actId="962"/>
          <ac:picMkLst>
            <pc:docMk/>
            <pc:sldMk cId="4148456448" sldId="266"/>
            <ac:picMk id="3" creationId="{81D7AA60-C2C8-C096-7112-C2ED8C0DC3A0}"/>
          </ac:picMkLst>
        </pc:picChg>
      </pc:sldChg>
      <pc:sldChg chg="modSp mod">
        <pc:chgData name="Alberto Migliore" userId="e68bf90a-84c9-4025-babf-f750f11fbbbf" providerId="ADAL" clId="{613A1C0E-2172-48C0-8EB9-77FFC9FEA63C}" dt="2026-03-13T21:27:09.035" v="2415" actId="13244"/>
        <pc:sldMkLst>
          <pc:docMk/>
          <pc:sldMk cId="4231491469" sldId="270"/>
        </pc:sldMkLst>
        <pc:picChg chg="mod ord">
          <ac:chgData name="Alberto Migliore" userId="e68bf90a-84c9-4025-babf-f750f11fbbbf" providerId="ADAL" clId="{613A1C0E-2172-48C0-8EB9-77FFC9FEA63C}" dt="2026-03-13T21:27:09.035" v="2415" actId="13244"/>
          <ac:picMkLst>
            <pc:docMk/>
            <pc:sldMk cId="4231491469" sldId="270"/>
            <ac:picMk id="3" creationId="{FC41932B-0066-9A15-0779-C91C16778AFF}"/>
          </ac:picMkLst>
        </pc:picChg>
      </pc:sldChg>
      <pc:sldChg chg="modSp mod">
        <pc:chgData name="Alberto Migliore" userId="e68bf90a-84c9-4025-babf-f750f11fbbbf" providerId="ADAL" clId="{613A1C0E-2172-48C0-8EB9-77FFC9FEA63C}" dt="2026-03-13T21:30:02.558" v="2427" actId="13244"/>
        <pc:sldMkLst>
          <pc:docMk/>
          <pc:sldMk cId="263538307" sldId="271"/>
        </pc:sldMkLst>
        <pc:picChg chg="mod ord">
          <ac:chgData name="Alberto Migliore" userId="e68bf90a-84c9-4025-babf-f750f11fbbbf" providerId="ADAL" clId="{613A1C0E-2172-48C0-8EB9-77FFC9FEA63C}" dt="2026-03-13T21:30:02.558" v="2427" actId="13244"/>
          <ac:picMkLst>
            <pc:docMk/>
            <pc:sldMk cId="263538307" sldId="271"/>
            <ac:picMk id="3" creationId="{EEDDC907-BFD5-6D51-C1BA-740175510DE5}"/>
          </ac:picMkLst>
        </pc:picChg>
        <pc:picChg chg="mod">
          <ac:chgData name="Alberto Migliore" userId="e68bf90a-84c9-4025-babf-f750f11fbbbf" providerId="ADAL" clId="{613A1C0E-2172-48C0-8EB9-77FFC9FEA63C}" dt="2026-03-13T21:05:29.546" v="1819" actId="962"/>
          <ac:picMkLst>
            <pc:docMk/>
            <pc:sldMk cId="263538307" sldId="271"/>
            <ac:picMk id="1026" creationId="{6714BBFA-EE75-817E-EACE-0E8F0917E02C}"/>
          </ac:picMkLst>
        </pc:picChg>
      </pc:sldChg>
      <pc:sldChg chg="modSp mod">
        <pc:chgData name="Alberto Migliore" userId="e68bf90a-84c9-4025-babf-f750f11fbbbf" providerId="ADAL" clId="{613A1C0E-2172-48C0-8EB9-77FFC9FEA63C}" dt="2026-03-13T21:16:55.122" v="2366" actId="962"/>
        <pc:sldMkLst>
          <pc:docMk/>
          <pc:sldMk cId="2208456601" sldId="272"/>
        </pc:sldMkLst>
        <pc:picChg chg="mod">
          <ac:chgData name="Alberto Migliore" userId="e68bf90a-84c9-4025-babf-f750f11fbbbf" providerId="ADAL" clId="{613A1C0E-2172-48C0-8EB9-77FFC9FEA63C}" dt="2026-03-13T21:16:55.122" v="2366" actId="962"/>
          <ac:picMkLst>
            <pc:docMk/>
            <pc:sldMk cId="2208456601" sldId="272"/>
            <ac:picMk id="3" creationId="{03E32A79-D3AC-5F59-FD4A-9CD4F521AE0D}"/>
          </ac:picMkLst>
        </pc:picChg>
      </pc:sldChg>
      <pc:sldChg chg="modSp mod">
        <pc:chgData name="Alberto Migliore" userId="e68bf90a-84c9-4025-babf-f750f11fbbbf" providerId="ADAL" clId="{613A1C0E-2172-48C0-8EB9-77FFC9FEA63C}" dt="2026-03-13T21:16:48.060" v="2365" actId="962"/>
        <pc:sldMkLst>
          <pc:docMk/>
          <pc:sldMk cId="4019280757" sldId="273"/>
        </pc:sldMkLst>
        <pc:spChg chg="mod">
          <ac:chgData name="Alberto Migliore" userId="e68bf90a-84c9-4025-babf-f750f11fbbbf" providerId="ADAL" clId="{613A1C0E-2172-48C0-8EB9-77FFC9FEA63C}" dt="2026-03-13T18:25:05.302" v="998" actId="6549"/>
          <ac:spMkLst>
            <pc:docMk/>
            <pc:sldMk cId="4019280757" sldId="273"/>
            <ac:spMk id="4" creationId="{664D3A3B-A7F5-8DD1-E1C7-BA0743FDC5E3}"/>
          </ac:spMkLst>
        </pc:spChg>
        <pc:picChg chg="mod">
          <ac:chgData name="Alberto Migliore" userId="e68bf90a-84c9-4025-babf-f750f11fbbbf" providerId="ADAL" clId="{613A1C0E-2172-48C0-8EB9-77FFC9FEA63C}" dt="2026-03-13T21:16:48.060" v="2365" actId="962"/>
          <ac:picMkLst>
            <pc:docMk/>
            <pc:sldMk cId="4019280757" sldId="273"/>
            <ac:picMk id="3" creationId="{209F9B7B-B5C3-3896-F655-65A9C5DDA6D1}"/>
          </ac:picMkLst>
        </pc:picChg>
      </pc:sldChg>
      <pc:sldChg chg="modSp mod">
        <pc:chgData name="Alberto Migliore" userId="e68bf90a-84c9-4025-babf-f750f11fbbbf" providerId="ADAL" clId="{613A1C0E-2172-48C0-8EB9-77FFC9FEA63C}" dt="2026-03-13T21:17:48.145" v="2374" actId="962"/>
        <pc:sldMkLst>
          <pc:docMk/>
          <pc:sldMk cId="591504958" sldId="274"/>
        </pc:sldMkLst>
        <pc:picChg chg="mod">
          <ac:chgData name="Alberto Migliore" userId="e68bf90a-84c9-4025-babf-f750f11fbbbf" providerId="ADAL" clId="{613A1C0E-2172-48C0-8EB9-77FFC9FEA63C}" dt="2026-03-13T21:17:48.145" v="2374" actId="962"/>
          <ac:picMkLst>
            <pc:docMk/>
            <pc:sldMk cId="591504958" sldId="274"/>
            <ac:picMk id="3" creationId="{E7FA1C93-A63F-FF19-778E-4C071276B8BE}"/>
          </ac:picMkLst>
        </pc:picChg>
      </pc:sldChg>
      <pc:sldChg chg="modSp mod">
        <pc:chgData name="Alberto Migliore" userId="e68bf90a-84c9-4025-babf-f750f11fbbbf" providerId="ADAL" clId="{613A1C0E-2172-48C0-8EB9-77FFC9FEA63C}" dt="2026-03-13T21:18:48.958" v="2384" actId="962"/>
        <pc:sldMkLst>
          <pc:docMk/>
          <pc:sldMk cId="3974725585" sldId="275"/>
        </pc:sldMkLst>
        <pc:picChg chg="mod">
          <ac:chgData name="Alberto Migliore" userId="e68bf90a-84c9-4025-babf-f750f11fbbbf" providerId="ADAL" clId="{613A1C0E-2172-48C0-8EB9-77FFC9FEA63C}" dt="2026-03-13T21:18:48.958" v="2384" actId="962"/>
          <ac:picMkLst>
            <pc:docMk/>
            <pc:sldMk cId="3974725585" sldId="275"/>
            <ac:picMk id="3" creationId="{5DBE3762-38BD-70CC-78C6-79ED0A543966}"/>
          </ac:picMkLst>
        </pc:picChg>
      </pc:sldChg>
      <pc:sldChg chg="addSp delSp modSp mod">
        <pc:chgData name="Alberto Migliore" userId="e68bf90a-84c9-4025-babf-f750f11fbbbf" providerId="ADAL" clId="{613A1C0E-2172-48C0-8EB9-77FFC9FEA63C}" dt="2026-03-13T21:28:18.301" v="2421" actId="13244"/>
        <pc:sldMkLst>
          <pc:docMk/>
          <pc:sldMk cId="633913467" sldId="276"/>
        </pc:sldMkLst>
        <pc:spChg chg="add del mod">
          <ac:chgData name="Alberto Migliore" userId="e68bf90a-84c9-4025-babf-f750f11fbbbf" providerId="ADAL" clId="{613A1C0E-2172-48C0-8EB9-77FFC9FEA63C}" dt="2026-03-13T21:24:33.628" v="2408" actId="478"/>
          <ac:spMkLst>
            <pc:docMk/>
            <pc:sldMk cId="633913467" sldId="276"/>
            <ac:spMk id="2" creationId="{EDC19855-8124-4B6C-D04A-E8CFC543D032}"/>
          </ac:spMkLst>
        </pc:spChg>
        <pc:picChg chg="mod ord">
          <ac:chgData name="Alberto Migliore" userId="e68bf90a-84c9-4025-babf-f750f11fbbbf" providerId="ADAL" clId="{613A1C0E-2172-48C0-8EB9-77FFC9FEA63C}" dt="2026-03-13T21:28:12.929" v="2420" actId="13244"/>
          <ac:picMkLst>
            <pc:docMk/>
            <pc:sldMk cId="633913467" sldId="276"/>
            <ac:picMk id="3" creationId="{541BDF7B-6B08-4EEA-3593-F1805078FCB0}"/>
          </ac:picMkLst>
        </pc:picChg>
        <pc:picChg chg="ord">
          <ac:chgData name="Alberto Migliore" userId="e68bf90a-84c9-4025-babf-f750f11fbbbf" providerId="ADAL" clId="{613A1C0E-2172-48C0-8EB9-77FFC9FEA63C}" dt="2026-03-13T21:28:18.301" v="2421" actId="13244"/>
          <ac:picMkLst>
            <pc:docMk/>
            <pc:sldMk cId="633913467" sldId="276"/>
            <ac:picMk id="10" creationId="{1E306C7C-EC55-AE4D-C920-7D4BA284D08C}"/>
          </ac:picMkLst>
        </pc:picChg>
      </pc:sldChg>
      <pc:sldChg chg="modSp mod">
        <pc:chgData name="Alberto Migliore" userId="e68bf90a-84c9-4025-babf-f750f11fbbbf" providerId="ADAL" clId="{613A1C0E-2172-48C0-8EB9-77FFC9FEA63C}" dt="2026-03-13T21:30:23.563" v="2428" actId="13244"/>
        <pc:sldMkLst>
          <pc:docMk/>
          <pc:sldMk cId="1536418518" sldId="277"/>
        </pc:sldMkLst>
        <pc:picChg chg="mod ord">
          <ac:chgData name="Alberto Migliore" userId="e68bf90a-84c9-4025-babf-f750f11fbbbf" providerId="ADAL" clId="{613A1C0E-2172-48C0-8EB9-77FFC9FEA63C}" dt="2026-03-13T21:30:23.563" v="2428" actId="13244"/>
          <ac:picMkLst>
            <pc:docMk/>
            <pc:sldMk cId="1536418518" sldId="277"/>
            <ac:picMk id="3" creationId="{0E1EA25F-14CE-60D6-8B1C-B60FD231BE16}"/>
          </ac:picMkLst>
        </pc:picChg>
        <pc:picChg chg="mod">
          <ac:chgData name="Alberto Migliore" userId="e68bf90a-84c9-4025-babf-f750f11fbbbf" providerId="ADAL" clId="{613A1C0E-2172-48C0-8EB9-77FFC9FEA63C}" dt="2026-03-13T21:04:09.231" v="1807" actId="962"/>
          <ac:picMkLst>
            <pc:docMk/>
            <pc:sldMk cId="1536418518" sldId="277"/>
            <ac:picMk id="1028" creationId="{866D8D50-1F30-F302-6D71-C35699C4C1C6}"/>
          </ac:picMkLst>
        </pc:picChg>
      </pc:sldChg>
      <pc:sldChg chg="addSp delSp modSp del mod setBg">
        <pc:chgData name="Alberto Migliore" userId="e68bf90a-84c9-4025-babf-f750f11fbbbf" providerId="ADAL" clId="{613A1C0E-2172-48C0-8EB9-77FFC9FEA63C}" dt="2026-03-13T21:12:39.150" v="1913" actId="2696"/>
        <pc:sldMkLst>
          <pc:docMk/>
          <pc:sldMk cId="8192881" sldId="397"/>
        </pc:sldMkLst>
        <pc:spChg chg="mod">
          <ac:chgData name="Alberto Migliore" userId="e68bf90a-84c9-4025-babf-f750f11fbbbf" providerId="ADAL" clId="{613A1C0E-2172-48C0-8EB9-77FFC9FEA63C}" dt="2026-03-13T20:23:47.969" v="1445" actId="26606"/>
          <ac:spMkLst>
            <pc:docMk/>
            <pc:sldMk cId="8192881" sldId="397"/>
            <ac:spMk id="2" creationId="{7D21FC94-1059-B5DD-1D69-02E71E4A7B9C}"/>
          </ac:spMkLst>
        </pc:spChg>
        <pc:spChg chg="mod">
          <ac:chgData name="Alberto Migliore" userId="e68bf90a-84c9-4025-babf-f750f11fbbbf" providerId="ADAL" clId="{613A1C0E-2172-48C0-8EB9-77FFC9FEA63C}" dt="2026-03-13T20:30:56.617" v="1462" actId="14100"/>
          <ac:spMkLst>
            <pc:docMk/>
            <pc:sldMk cId="8192881" sldId="397"/>
            <ac:spMk id="4" creationId="{122BF6A9-E69D-0F91-6401-A3005704D6FC}"/>
          </ac:spMkLst>
        </pc:spChg>
        <pc:spChg chg="add del mod">
          <ac:chgData name="Alberto Migliore" userId="e68bf90a-84c9-4025-babf-f750f11fbbbf" providerId="ADAL" clId="{613A1C0E-2172-48C0-8EB9-77FFC9FEA63C}" dt="2026-03-13T19:42:42.079" v="1251" actId="478"/>
          <ac:spMkLst>
            <pc:docMk/>
            <pc:sldMk cId="8192881" sldId="397"/>
            <ac:spMk id="12" creationId="{486BFE13-A48A-EA6A-0A38-C144E83C0500}"/>
          </ac:spMkLst>
        </pc:spChg>
        <pc:spChg chg="add">
          <ac:chgData name="Alberto Migliore" userId="e68bf90a-84c9-4025-babf-f750f11fbbbf" providerId="ADAL" clId="{613A1C0E-2172-48C0-8EB9-77FFC9FEA63C}" dt="2026-03-13T20:23:47.969" v="1445" actId="26606"/>
          <ac:spMkLst>
            <pc:docMk/>
            <pc:sldMk cId="8192881" sldId="397"/>
            <ac:spMk id="21" creationId="{4C2AC11E-3162-4990-A36E-92B07ECF16C2}"/>
          </ac:spMkLst>
        </pc:spChg>
        <pc:spChg chg="add">
          <ac:chgData name="Alberto Migliore" userId="e68bf90a-84c9-4025-babf-f750f11fbbbf" providerId="ADAL" clId="{613A1C0E-2172-48C0-8EB9-77FFC9FEA63C}" dt="2026-03-13T20:23:47.969" v="1445" actId="26606"/>
          <ac:spMkLst>
            <pc:docMk/>
            <pc:sldMk cId="8192881" sldId="397"/>
            <ac:spMk id="23" creationId="{9073D962-D3D2-4A72-8593-65C213CBFFC3}"/>
          </ac:spMkLst>
        </pc:spChg>
        <pc:spChg chg="add">
          <ac:chgData name="Alberto Migliore" userId="e68bf90a-84c9-4025-babf-f750f11fbbbf" providerId="ADAL" clId="{613A1C0E-2172-48C0-8EB9-77FFC9FEA63C}" dt="2026-03-13T20:23:47.969" v="1445" actId="26606"/>
          <ac:spMkLst>
            <pc:docMk/>
            <pc:sldMk cId="8192881" sldId="397"/>
            <ac:spMk id="25" creationId="{2387511B-F6E1-4929-AC90-94FB8B6B0F41}"/>
          </ac:spMkLst>
        </pc:spChg>
        <pc:spChg chg="add">
          <ac:chgData name="Alberto Migliore" userId="e68bf90a-84c9-4025-babf-f750f11fbbbf" providerId="ADAL" clId="{613A1C0E-2172-48C0-8EB9-77FFC9FEA63C}" dt="2026-03-13T20:23:47.969" v="1445" actId="26606"/>
          <ac:spMkLst>
            <pc:docMk/>
            <pc:sldMk cId="8192881" sldId="397"/>
            <ac:spMk id="27" creationId="{AA58F78C-27AB-465F-AA33-15E08AF267F9}"/>
          </ac:spMkLst>
        </pc:spChg>
        <pc:grpChg chg="add del mod ord">
          <ac:chgData name="Alberto Migliore" userId="e68bf90a-84c9-4025-babf-f750f11fbbbf" providerId="ADAL" clId="{613A1C0E-2172-48C0-8EB9-77FFC9FEA63C}" dt="2026-03-13T20:18:48.938" v="1416" actId="165"/>
          <ac:grpSpMkLst>
            <pc:docMk/>
            <pc:sldMk cId="8192881" sldId="397"/>
            <ac:grpSpMk id="13" creationId="{5038FEA1-6E88-2799-F2FF-A9E6EE2D7828}"/>
          </ac:grpSpMkLst>
        </pc:grpChg>
        <pc:grpChg chg="add mod">
          <ac:chgData name="Alberto Migliore" userId="e68bf90a-84c9-4025-babf-f750f11fbbbf" providerId="ADAL" clId="{613A1C0E-2172-48C0-8EB9-77FFC9FEA63C}" dt="2026-03-13T20:33:36.353" v="1491" actId="164"/>
          <ac:grpSpMkLst>
            <pc:docMk/>
            <pc:sldMk cId="8192881" sldId="397"/>
            <ac:grpSpMk id="17" creationId="{88E44224-55AC-57BD-C1D3-D4AE3DC17814}"/>
          </ac:grpSpMkLst>
        </pc:grpChg>
        <pc:picChg chg="mod ord">
          <ac:chgData name="Alberto Migliore" userId="e68bf90a-84c9-4025-babf-f750f11fbbbf" providerId="ADAL" clId="{613A1C0E-2172-48C0-8EB9-77FFC9FEA63C}" dt="2026-03-13T20:33:36.353" v="1491" actId="164"/>
          <ac:picMkLst>
            <pc:docMk/>
            <pc:sldMk cId="8192881" sldId="397"/>
            <ac:picMk id="3" creationId="{F9E24AE7-2023-D46D-D30D-2E9F91EF82EB}"/>
          </ac:picMkLst>
        </pc:picChg>
        <pc:picChg chg="add del mod topLvl">
          <ac:chgData name="Alberto Migliore" userId="e68bf90a-84c9-4025-babf-f750f11fbbbf" providerId="ADAL" clId="{613A1C0E-2172-48C0-8EB9-77FFC9FEA63C}" dt="2026-03-13T20:19:42.625" v="1420" actId="21"/>
          <ac:picMkLst>
            <pc:docMk/>
            <pc:sldMk cId="8192881" sldId="397"/>
            <ac:picMk id="6" creationId="{1F34D982-5188-5A1B-3367-81FDBA1C8810}"/>
          </ac:picMkLst>
        </pc:picChg>
        <pc:picChg chg="add del mod topLvl">
          <ac:chgData name="Alberto Migliore" userId="e68bf90a-84c9-4025-babf-f750f11fbbbf" providerId="ADAL" clId="{613A1C0E-2172-48C0-8EB9-77FFC9FEA63C}" dt="2026-03-13T20:19:42.625" v="1420" actId="21"/>
          <ac:picMkLst>
            <pc:docMk/>
            <pc:sldMk cId="8192881" sldId="397"/>
            <ac:picMk id="8" creationId="{A1D1D9F5-E7DF-6F0E-B91B-A2A18B5FF9F0}"/>
          </ac:picMkLst>
        </pc:picChg>
        <pc:picChg chg="add del mod topLvl">
          <ac:chgData name="Alberto Migliore" userId="e68bf90a-84c9-4025-babf-f750f11fbbbf" providerId="ADAL" clId="{613A1C0E-2172-48C0-8EB9-77FFC9FEA63C}" dt="2026-03-13T20:19:42.625" v="1420" actId="21"/>
          <ac:picMkLst>
            <pc:docMk/>
            <pc:sldMk cId="8192881" sldId="397"/>
            <ac:picMk id="10" creationId="{CBFB7854-9CFE-527A-99B9-093298305EC9}"/>
          </ac:picMkLst>
        </pc:picChg>
        <pc:picChg chg="add mod ord">
          <ac:chgData name="Alberto Migliore" userId="e68bf90a-84c9-4025-babf-f750f11fbbbf" providerId="ADAL" clId="{613A1C0E-2172-48C0-8EB9-77FFC9FEA63C}" dt="2026-03-13T20:33:36.353" v="1491" actId="164"/>
          <ac:picMkLst>
            <pc:docMk/>
            <pc:sldMk cId="8192881" sldId="397"/>
            <ac:picMk id="14" creationId="{1239F193-7F8A-3D13-EDB7-777F652AE6CE}"/>
          </ac:picMkLst>
        </pc:picChg>
        <pc:picChg chg="add mod">
          <ac:chgData name="Alberto Migliore" userId="e68bf90a-84c9-4025-babf-f750f11fbbbf" providerId="ADAL" clId="{613A1C0E-2172-48C0-8EB9-77FFC9FEA63C}" dt="2026-03-13T20:33:36.353" v="1491" actId="164"/>
          <ac:picMkLst>
            <pc:docMk/>
            <pc:sldMk cId="8192881" sldId="397"/>
            <ac:picMk id="15" creationId="{02E6D2D2-825E-39F5-B180-95B09674B637}"/>
          </ac:picMkLst>
        </pc:picChg>
        <pc:picChg chg="add mod">
          <ac:chgData name="Alberto Migliore" userId="e68bf90a-84c9-4025-babf-f750f11fbbbf" providerId="ADAL" clId="{613A1C0E-2172-48C0-8EB9-77FFC9FEA63C}" dt="2026-03-13T20:33:36.353" v="1491" actId="164"/>
          <ac:picMkLst>
            <pc:docMk/>
            <pc:sldMk cId="8192881" sldId="397"/>
            <ac:picMk id="16" creationId="{F2B8803D-F3DD-480B-7F33-464ED29771D6}"/>
          </ac:picMkLst>
        </pc:picChg>
      </pc:sldChg>
      <pc:sldChg chg="delSp modSp mod">
        <pc:chgData name="Alberto Migliore" userId="e68bf90a-84c9-4025-babf-f750f11fbbbf" providerId="ADAL" clId="{613A1C0E-2172-48C0-8EB9-77FFC9FEA63C}" dt="2026-03-13T21:27:54.098" v="2418" actId="13244"/>
        <pc:sldMkLst>
          <pc:docMk/>
          <pc:sldMk cId="4294414212" sldId="398"/>
        </pc:sldMkLst>
        <pc:spChg chg="del">
          <ac:chgData name="Alberto Migliore" userId="e68bf90a-84c9-4025-babf-f750f11fbbbf" providerId="ADAL" clId="{613A1C0E-2172-48C0-8EB9-77FFC9FEA63C}" dt="2026-03-13T21:21:45.829" v="2386" actId="478"/>
          <ac:spMkLst>
            <pc:docMk/>
            <pc:sldMk cId="4294414212" sldId="398"/>
            <ac:spMk id="4" creationId="{776C7B10-BFDB-5861-45E5-4479B273DC97}"/>
          </ac:spMkLst>
        </pc:spChg>
        <pc:picChg chg="mod ord">
          <ac:chgData name="Alberto Migliore" userId="e68bf90a-84c9-4025-babf-f750f11fbbbf" providerId="ADAL" clId="{613A1C0E-2172-48C0-8EB9-77FFC9FEA63C}" dt="2026-03-13T21:27:54.098" v="2418" actId="13244"/>
          <ac:picMkLst>
            <pc:docMk/>
            <pc:sldMk cId="4294414212" sldId="398"/>
            <ac:picMk id="3" creationId="{51F1A6D4-7E48-2C11-731C-DB4F930C2401}"/>
          </ac:picMkLst>
        </pc:picChg>
      </pc:sldChg>
      <pc:sldChg chg="modSp mod">
        <pc:chgData name="Alberto Migliore" userId="e68bf90a-84c9-4025-babf-f750f11fbbbf" providerId="ADAL" clId="{613A1C0E-2172-48C0-8EB9-77FFC9FEA63C}" dt="2026-03-13T21:16:28.629" v="2362" actId="962"/>
        <pc:sldMkLst>
          <pc:docMk/>
          <pc:sldMk cId="979005641" sldId="399"/>
        </pc:sldMkLst>
        <pc:picChg chg="mod">
          <ac:chgData name="Alberto Migliore" userId="e68bf90a-84c9-4025-babf-f750f11fbbbf" providerId="ADAL" clId="{613A1C0E-2172-48C0-8EB9-77FFC9FEA63C}" dt="2026-03-13T21:16:28.629" v="2362" actId="962"/>
          <ac:picMkLst>
            <pc:docMk/>
            <pc:sldMk cId="979005641" sldId="399"/>
            <ac:picMk id="3" creationId="{D37088F7-1153-461A-BCEE-9437AAD27FB8}"/>
          </ac:picMkLst>
        </pc:picChg>
      </pc:sldChg>
      <pc:sldChg chg="modSp mod">
        <pc:chgData name="Alberto Migliore" userId="e68bf90a-84c9-4025-babf-f750f11fbbbf" providerId="ADAL" clId="{613A1C0E-2172-48C0-8EB9-77FFC9FEA63C}" dt="2026-03-13T21:27:00.522" v="2414" actId="13244"/>
        <pc:sldMkLst>
          <pc:docMk/>
          <pc:sldMk cId="477865971" sldId="400"/>
        </pc:sldMkLst>
        <pc:picChg chg="mod ord">
          <ac:chgData name="Alberto Migliore" userId="e68bf90a-84c9-4025-babf-f750f11fbbbf" providerId="ADAL" clId="{613A1C0E-2172-48C0-8EB9-77FFC9FEA63C}" dt="2026-03-13T21:27:00.522" v="2414" actId="13244"/>
          <ac:picMkLst>
            <pc:docMk/>
            <pc:sldMk cId="477865971" sldId="400"/>
            <ac:picMk id="3" creationId="{2F46CDA5-93D6-5B98-3235-5274EAA422D1}"/>
          </ac:picMkLst>
        </pc:picChg>
        <pc:picChg chg="mod">
          <ac:chgData name="Alberto Migliore" userId="e68bf90a-84c9-4025-babf-f750f11fbbbf" providerId="ADAL" clId="{613A1C0E-2172-48C0-8EB9-77FFC9FEA63C}" dt="2026-03-13T20:47:37.317" v="1608" actId="962"/>
          <ac:picMkLst>
            <pc:docMk/>
            <pc:sldMk cId="477865971" sldId="400"/>
            <ac:picMk id="8" creationId="{E0353087-14FF-ED77-1D48-6D0CFAB52BDF}"/>
          </ac:picMkLst>
        </pc:picChg>
      </pc:sldChg>
      <pc:sldChg chg="delSp modSp mod">
        <pc:chgData name="Alberto Migliore" userId="e68bf90a-84c9-4025-babf-f750f11fbbbf" providerId="ADAL" clId="{613A1C0E-2172-48C0-8EB9-77FFC9FEA63C}" dt="2026-03-13T21:30:35.232" v="2430" actId="13244"/>
        <pc:sldMkLst>
          <pc:docMk/>
          <pc:sldMk cId="1501559610" sldId="401"/>
        </pc:sldMkLst>
        <pc:spChg chg="del">
          <ac:chgData name="Alberto Migliore" userId="e68bf90a-84c9-4025-babf-f750f11fbbbf" providerId="ADAL" clId="{613A1C0E-2172-48C0-8EB9-77FFC9FEA63C}" dt="2026-03-13T21:23:47.846" v="2397" actId="478"/>
          <ac:spMkLst>
            <pc:docMk/>
            <pc:sldMk cId="1501559610" sldId="401"/>
            <ac:spMk id="4" creationId="{A023905A-E0B3-E320-47E5-3C0217C020A0}"/>
          </ac:spMkLst>
        </pc:spChg>
        <pc:picChg chg="mod ord">
          <ac:chgData name="Alberto Migliore" userId="e68bf90a-84c9-4025-babf-f750f11fbbbf" providerId="ADAL" clId="{613A1C0E-2172-48C0-8EB9-77FFC9FEA63C}" dt="2026-03-13T21:30:35.232" v="2430" actId="13244"/>
          <ac:picMkLst>
            <pc:docMk/>
            <pc:sldMk cId="1501559610" sldId="401"/>
            <ac:picMk id="3" creationId="{A55FAAD0-F71D-ED4D-0A4E-3D56450E11CE}"/>
          </ac:picMkLst>
        </pc:picChg>
        <pc:picChg chg="mod">
          <ac:chgData name="Alberto Migliore" userId="e68bf90a-84c9-4025-babf-f750f11fbbbf" providerId="ADAL" clId="{613A1C0E-2172-48C0-8EB9-77FFC9FEA63C}" dt="2026-03-13T21:06:37.701" v="1821" actId="962"/>
          <ac:picMkLst>
            <pc:docMk/>
            <pc:sldMk cId="1501559610" sldId="401"/>
            <ac:picMk id="5" creationId="{3F18DCA9-50DE-C19A-F9D0-CE16590F13C4}"/>
          </ac:picMkLst>
        </pc:picChg>
      </pc:sldChg>
      <pc:sldChg chg="modSp mod">
        <pc:chgData name="Alberto Migliore" userId="e68bf90a-84c9-4025-babf-f750f11fbbbf" providerId="ADAL" clId="{613A1C0E-2172-48C0-8EB9-77FFC9FEA63C}" dt="2026-03-13T21:30:46.064" v="2432" actId="13244"/>
        <pc:sldMkLst>
          <pc:docMk/>
          <pc:sldMk cId="2075959468" sldId="402"/>
        </pc:sldMkLst>
        <pc:picChg chg="mod ord">
          <ac:chgData name="Alberto Migliore" userId="e68bf90a-84c9-4025-babf-f750f11fbbbf" providerId="ADAL" clId="{613A1C0E-2172-48C0-8EB9-77FFC9FEA63C}" dt="2026-03-13T21:30:43.791" v="2431" actId="13244"/>
          <ac:picMkLst>
            <pc:docMk/>
            <pc:sldMk cId="2075959468" sldId="402"/>
            <ac:picMk id="3" creationId="{FC0D469A-B5A3-F0E4-3A7F-F3C4189E358C}"/>
          </ac:picMkLst>
        </pc:picChg>
        <pc:picChg chg="mod ord">
          <ac:chgData name="Alberto Migliore" userId="e68bf90a-84c9-4025-babf-f750f11fbbbf" providerId="ADAL" clId="{613A1C0E-2172-48C0-8EB9-77FFC9FEA63C}" dt="2026-03-13T21:30:46.064" v="2432" actId="13244"/>
          <ac:picMkLst>
            <pc:docMk/>
            <pc:sldMk cId="2075959468" sldId="402"/>
            <ac:picMk id="5" creationId="{5F1B8F3D-EAAB-E2F4-02DC-8B3762F533D5}"/>
          </ac:picMkLst>
        </pc:picChg>
        <pc:picChg chg="mod">
          <ac:chgData name="Alberto Migliore" userId="e68bf90a-84c9-4025-babf-f750f11fbbbf" providerId="ADAL" clId="{613A1C0E-2172-48C0-8EB9-77FFC9FEA63C}" dt="2026-03-13T21:07:39.365" v="1824" actId="962"/>
          <ac:picMkLst>
            <pc:docMk/>
            <pc:sldMk cId="2075959468" sldId="402"/>
            <ac:picMk id="6" creationId="{C9EBE87D-2CB2-7819-D9D3-0C76F780F47C}"/>
          </ac:picMkLst>
        </pc:picChg>
      </pc:sldChg>
      <pc:sldChg chg="modSp mod">
        <pc:chgData name="Alberto Migliore" userId="e68bf90a-84c9-4025-babf-f750f11fbbbf" providerId="ADAL" clId="{613A1C0E-2172-48C0-8EB9-77FFC9FEA63C}" dt="2026-03-13T21:30:57.563" v="2434" actId="13244"/>
        <pc:sldMkLst>
          <pc:docMk/>
          <pc:sldMk cId="2158260829" sldId="403"/>
        </pc:sldMkLst>
        <pc:picChg chg="mod ord">
          <ac:chgData name="Alberto Migliore" userId="e68bf90a-84c9-4025-babf-f750f11fbbbf" providerId="ADAL" clId="{613A1C0E-2172-48C0-8EB9-77FFC9FEA63C}" dt="2026-03-13T21:30:55.859" v="2433" actId="13244"/>
          <ac:picMkLst>
            <pc:docMk/>
            <pc:sldMk cId="2158260829" sldId="403"/>
            <ac:picMk id="3" creationId="{B5515B33-5451-0BF7-41CE-671E5D498A70}"/>
          </ac:picMkLst>
        </pc:picChg>
        <pc:picChg chg="mod ord">
          <ac:chgData name="Alberto Migliore" userId="e68bf90a-84c9-4025-babf-f750f11fbbbf" providerId="ADAL" clId="{613A1C0E-2172-48C0-8EB9-77FFC9FEA63C}" dt="2026-03-13T21:30:57.563" v="2434" actId="13244"/>
          <ac:picMkLst>
            <pc:docMk/>
            <pc:sldMk cId="2158260829" sldId="403"/>
            <ac:picMk id="5" creationId="{7E6076BB-9497-A03E-0173-BF5D194341FA}"/>
          </ac:picMkLst>
        </pc:picChg>
        <pc:picChg chg="mod">
          <ac:chgData name="Alberto Migliore" userId="e68bf90a-84c9-4025-babf-f750f11fbbbf" providerId="ADAL" clId="{613A1C0E-2172-48C0-8EB9-77FFC9FEA63C}" dt="2026-03-13T21:08:22.122" v="1827" actId="962"/>
          <ac:picMkLst>
            <pc:docMk/>
            <pc:sldMk cId="2158260829" sldId="403"/>
            <ac:picMk id="3074" creationId="{9F5E258C-5843-92C2-245F-BEB31D396D2F}"/>
          </ac:picMkLst>
        </pc:picChg>
      </pc:sldChg>
      <pc:sldChg chg="modSp mod">
        <pc:chgData name="Alberto Migliore" userId="e68bf90a-84c9-4025-babf-f750f11fbbbf" providerId="ADAL" clId="{613A1C0E-2172-48C0-8EB9-77FFC9FEA63C}" dt="2026-03-13T21:31:07.945" v="2436" actId="13244"/>
        <pc:sldMkLst>
          <pc:docMk/>
          <pc:sldMk cId="131718231" sldId="404"/>
        </pc:sldMkLst>
        <pc:picChg chg="mod ord">
          <ac:chgData name="Alberto Migliore" userId="e68bf90a-84c9-4025-babf-f750f11fbbbf" providerId="ADAL" clId="{613A1C0E-2172-48C0-8EB9-77FFC9FEA63C}" dt="2026-03-13T21:31:06.057" v="2435" actId="13244"/>
          <ac:picMkLst>
            <pc:docMk/>
            <pc:sldMk cId="131718231" sldId="404"/>
            <ac:picMk id="3" creationId="{3951AD97-E289-C8D5-25C1-A06FCA531E2A}"/>
          </ac:picMkLst>
        </pc:picChg>
        <pc:picChg chg="mod ord">
          <ac:chgData name="Alberto Migliore" userId="e68bf90a-84c9-4025-babf-f750f11fbbbf" providerId="ADAL" clId="{613A1C0E-2172-48C0-8EB9-77FFC9FEA63C}" dt="2026-03-13T21:31:07.945" v="2436" actId="13244"/>
          <ac:picMkLst>
            <pc:docMk/>
            <pc:sldMk cId="131718231" sldId="404"/>
            <ac:picMk id="5" creationId="{E4E252B4-634E-4D27-DA0C-16CFEE7F2A8E}"/>
          </ac:picMkLst>
        </pc:picChg>
        <pc:picChg chg="mod">
          <ac:chgData name="Alberto Migliore" userId="e68bf90a-84c9-4025-babf-f750f11fbbbf" providerId="ADAL" clId="{613A1C0E-2172-48C0-8EB9-77FFC9FEA63C}" dt="2026-03-13T21:10:11.384" v="1904" actId="962"/>
          <ac:picMkLst>
            <pc:docMk/>
            <pc:sldMk cId="131718231" sldId="404"/>
            <ac:picMk id="1026" creationId="{02975AE6-CBAE-294F-BE9B-2404044A40E9}"/>
          </ac:picMkLst>
        </pc:picChg>
      </pc:sldChg>
      <pc:sldChg chg="modSp mod">
        <pc:chgData name="Alberto Migliore" userId="e68bf90a-84c9-4025-babf-f750f11fbbbf" providerId="ADAL" clId="{613A1C0E-2172-48C0-8EB9-77FFC9FEA63C}" dt="2026-03-13T21:31:17.641" v="2438" actId="13244"/>
        <pc:sldMkLst>
          <pc:docMk/>
          <pc:sldMk cId="3753708472" sldId="405"/>
        </pc:sldMkLst>
        <pc:picChg chg="mod ord">
          <ac:chgData name="Alberto Migliore" userId="e68bf90a-84c9-4025-babf-f750f11fbbbf" providerId="ADAL" clId="{613A1C0E-2172-48C0-8EB9-77FFC9FEA63C}" dt="2026-03-13T21:31:15.774" v="2437" actId="13244"/>
          <ac:picMkLst>
            <pc:docMk/>
            <pc:sldMk cId="3753708472" sldId="405"/>
            <ac:picMk id="3" creationId="{74833E61-CBAB-7DD6-89A6-D2CA701FC06E}"/>
          </ac:picMkLst>
        </pc:picChg>
        <pc:picChg chg="mod ord">
          <ac:chgData name="Alberto Migliore" userId="e68bf90a-84c9-4025-babf-f750f11fbbbf" providerId="ADAL" clId="{613A1C0E-2172-48C0-8EB9-77FFC9FEA63C}" dt="2026-03-13T21:31:17.641" v="2438" actId="13244"/>
          <ac:picMkLst>
            <pc:docMk/>
            <pc:sldMk cId="3753708472" sldId="405"/>
            <ac:picMk id="5" creationId="{DF26E715-263C-4BED-A666-3066B4882A0D}"/>
          </ac:picMkLst>
        </pc:picChg>
        <pc:picChg chg="mod">
          <ac:chgData name="Alberto Migliore" userId="e68bf90a-84c9-4025-babf-f750f11fbbbf" providerId="ADAL" clId="{613A1C0E-2172-48C0-8EB9-77FFC9FEA63C}" dt="2026-03-13T21:11:04.877" v="1906" actId="962"/>
          <ac:picMkLst>
            <pc:docMk/>
            <pc:sldMk cId="3753708472" sldId="405"/>
            <ac:picMk id="6" creationId="{BDFAB7EB-5154-C800-CA84-73EB7477069E}"/>
          </ac:picMkLst>
        </pc:picChg>
      </pc:sldChg>
      <pc:sldChg chg="modSp mod">
        <pc:chgData name="Alberto Migliore" userId="e68bf90a-84c9-4025-babf-f750f11fbbbf" providerId="ADAL" clId="{613A1C0E-2172-48C0-8EB9-77FFC9FEA63C}" dt="2026-03-13T21:31:27.070" v="2440" actId="13244"/>
        <pc:sldMkLst>
          <pc:docMk/>
          <pc:sldMk cId="2417518538" sldId="406"/>
        </pc:sldMkLst>
        <pc:picChg chg="mod ord">
          <ac:chgData name="Alberto Migliore" userId="e68bf90a-84c9-4025-babf-f750f11fbbbf" providerId="ADAL" clId="{613A1C0E-2172-48C0-8EB9-77FFC9FEA63C}" dt="2026-03-13T21:31:25.266" v="2439" actId="13244"/>
          <ac:picMkLst>
            <pc:docMk/>
            <pc:sldMk cId="2417518538" sldId="406"/>
            <ac:picMk id="3" creationId="{851E2D58-CD6F-FE50-87A1-5E98680EBCA9}"/>
          </ac:picMkLst>
        </pc:picChg>
        <pc:picChg chg="mod ord">
          <ac:chgData name="Alberto Migliore" userId="e68bf90a-84c9-4025-babf-f750f11fbbbf" providerId="ADAL" clId="{613A1C0E-2172-48C0-8EB9-77FFC9FEA63C}" dt="2026-03-13T21:31:27.070" v="2440" actId="13244"/>
          <ac:picMkLst>
            <pc:docMk/>
            <pc:sldMk cId="2417518538" sldId="406"/>
            <ac:picMk id="5" creationId="{36376683-2E82-FFC0-6CF2-EFCBBEDDA066}"/>
          </ac:picMkLst>
        </pc:picChg>
        <pc:picChg chg="mod">
          <ac:chgData name="Alberto Migliore" userId="e68bf90a-84c9-4025-babf-f750f11fbbbf" providerId="ADAL" clId="{613A1C0E-2172-48C0-8EB9-77FFC9FEA63C}" dt="2026-03-13T21:11:57.614" v="1912" actId="962"/>
          <ac:picMkLst>
            <pc:docMk/>
            <pc:sldMk cId="2417518538" sldId="406"/>
            <ac:picMk id="2050" creationId="{6CF34CD9-5D36-F898-9C8E-1E29A2449CA5}"/>
          </ac:picMkLst>
        </pc:picChg>
      </pc:sldChg>
      <pc:sldChg chg="modSp mod modCm">
        <pc:chgData name="Alberto Migliore" userId="e68bf90a-84c9-4025-babf-f750f11fbbbf" providerId="ADAL" clId="{613A1C0E-2172-48C0-8EB9-77FFC9FEA63C}" dt="2026-03-13T21:30:30.756" v="2429" actId="13244"/>
        <pc:sldMkLst>
          <pc:docMk/>
          <pc:sldMk cId="1078349017" sldId="407"/>
        </pc:sldMkLst>
        <pc:spChg chg="mod">
          <ac:chgData name="Alberto Migliore" userId="e68bf90a-84c9-4025-babf-f750f11fbbbf" providerId="ADAL" clId="{613A1C0E-2172-48C0-8EB9-77FFC9FEA63C}" dt="2026-03-13T20:59:40.991" v="1695" actId="6549"/>
          <ac:spMkLst>
            <pc:docMk/>
            <pc:sldMk cId="1078349017" sldId="407"/>
            <ac:spMk id="2" creationId="{06CD8213-CE64-7CE1-5FFE-F141AD544F57}"/>
          </ac:spMkLst>
        </pc:spChg>
        <pc:spChg chg="mod">
          <ac:chgData name="Alberto Migliore" userId="e68bf90a-84c9-4025-babf-f750f11fbbbf" providerId="ADAL" clId="{613A1C0E-2172-48C0-8EB9-77FFC9FEA63C}" dt="2026-03-13T21:00:28.500" v="1701" actId="20577"/>
          <ac:spMkLst>
            <pc:docMk/>
            <pc:sldMk cId="1078349017" sldId="407"/>
            <ac:spMk id="4" creationId="{339D3095-2FB7-A3FB-1222-0B39D58A536C}"/>
          </ac:spMkLst>
        </pc:spChg>
        <pc:picChg chg="mod ord">
          <ac:chgData name="Alberto Migliore" userId="e68bf90a-84c9-4025-babf-f750f11fbbbf" providerId="ADAL" clId="{613A1C0E-2172-48C0-8EB9-77FFC9FEA63C}" dt="2026-03-13T21:30:30.756" v="2429" actId="13244"/>
          <ac:picMkLst>
            <pc:docMk/>
            <pc:sldMk cId="1078349017" sldId="407"/>
            <ac:picMk id="3" creationId="{52808723-30BF-0AB8-FE25-32EB320D2A3D}"/>
          </ac:picMkLst>
        </pc:picChg>
        <pc:picChg chg="mod">
          <ac:chgData name="Alberto Migliore" userId="e68bf90a-84c9-4025-babf-f750f11fbbbf" providerId="ADAL" clId="{613A1C0E-2172-48C0-8EB9-77FFC9FEA63C}" dt="2026-03-13T21:02:44.871" v="1707" actId="962"/>
          <ac:picMkLst>
            <pc:docMk/>
            <pc:sldMk cId="1078349017" sldId="407"/>
            <ac:picMk id="2050" creationId="{27DFEE68-5CB8-9705-FC33-CD4EDAF10C98}"/>
          </ac:picMkLst>
        </pc:picChg>
        <pc:extLst>
          <p:ext xmlns:p="http://schemas.openxmlformats.org/presentationml/2006/main" uri="{D6D511B9-2390-475A-947B-AFAB55BFBCF1}">
            <pc226:cmChg xmlns:pc226="http://schemas.microsoft.com/office/powerpoint/2022/06/main/command" chg="mod">
              <pc226:chgData name="Alberto Migliore" userId="e68bf90a-84c9-4025-babf-f750f11fbbbf" providerId="ADAL" clId="{613A1C0E-2172-48C0-8EB9-77FFC9FEA63C}" dt="2026-03-13T20:59:48.574" v="1696" actId="6549"/>
              <pc2:cmMkLst xmlns:pc2="http://schemas.microsoft.com/office/powerpoint/2019/9/main/command">
                <pc:docMk/>
                <pc:sldMk cId="1078349017" sldId="407"/>
                <pc2:cmMk id="{22D55D54-9D55-4A75-B8BD-3B78235B3FD8}"/>
              </pc2:cmMkLst>
            </pc226:cmChg>
          </p:ext>
        </pc:extLst>
      </pc:sldChg>
      <pc:sldChg chg="modSp mod">
        <pc:chgData name="Alberto Migliore" userId="e68bf90a-84c9-4025-babf-f750f11fbbbf" providerId="ADAL" clId="{613A1C0E-2172-48C0-8EB9-77FFC9FEA63C}" dt="2026-03-13T21:15:59.070" v="2357" actId="962"/>
        <pc:sldMkLst>
          <pc:docMk/>
          <pc:sldMk cId="767642929" sldId="408"/>
        </pc:sldMkLst>
        <pc:picChg chg="mod">
          <ac:chgData name="Alberto Migliore" userId="e68bf90a-84c9-4025-babf-f750f11fbbbf" providerId="ADAL" clId="{613A1C0E-2172-48C0-8EB9-77FFC9FEA63C}" dt="2026-03-13T21:15:59.070" v="2357" actId="962"/>
          <ac:picMkLst>
            <pc:docMk/>
            <pc:sldMk cId="767642929" sldId="408"/>
            <ac:picMk id="3" creationId="{E1892DBB-59F6-8DEE-408B-BB3F6503F1EC}"/>
          </ac:picMkLst>
        </pc:picChg>
      </pc:sldChg>
      <pc:sldChg chg="modSp mod">
        <pc:chgData name="Alberto Migliore" userId="e68bf90a-84c9-4025-babf-f750f11fbbbf" providerId="ADAL" clId="{613A1C0E-2172-48C0-8EB9-77FFC9FEA63C}" dt="2026-03-13T21:29:25.903" v="2422" actId="13244"/>
        <pc:sldMkLst>
          <pc:docMk/>
          <pc:sldMk cId="3459228101" sldId="409"/>
        </pc:sldMkLst>
        <pc:picChg chg="mod ord">
          <ac:chgData name="Alberto Migliore" userId="e68bf90a-84c9-4025-babf-f750f11fbbbf" providerId="ADAL" clId="{613A1C0E-2172-48C0-8EB9-77FFC9FEA63C}" dt="2026-03-13T21:29:25.903" v="2422" actId="13244"/>
          <ac:picMkLst>
            <pc:docMk/>
            <pc:sldMk cId="3459228101" sldId="409"/>
            <ac:picMk id="3" creationId="{A606C9C4-6A30-166B-549F-084B596C484E}"/>
          </ac:picMkLst>
        </pc:picChg>
      </pc:sldChg>
      <pc:sldChg chg="modSp mod">
        <pc:chgData name="Alberto Migliore" userId="e68bf90a-84c9-4025-babf-f750f11fbbbf" providerId="ADAL" clId="{613A1C0E-2172-48C0-8EB9-77FFC9FEA63C}" dt="2026-03-13T21:17:08.876" v="2368" actId="962"/>
        <pc:sldMkLst>
          <pc:docMk/>
          <pc:sldMk cId="2200722444" sldId="410"/>
        </pc:sldMkLst>
        <pc:picChg chg="mod">
          <ac:chgData name="Alberto Migliore" userId="e68bf90a-84c9-4025-babf-f750f11fbbbf" providerId="ADAL" clId="{613A1C0E-2172-48C0-8EB9-77FFC9FEA63C}" dt="2026-03-13T21:17:08.876" v="2368" actId="962"/>
          <ac:picMkLst>
            <pc:docMk/>
            <pc:sldMk cId="2200722444" sldId="410"/>
            <ac:picMk id="3" creationId="{6C6DD5B2-2E97-5E03-9CA8-61A4E30D1B5A}"/>
          </ac:picMkLst>
        </pc:picChg>
      </pc:sldChg>
      <pc:sldChg chg="addSp delSp modSp mod">
        <pc:chgData name="Alberto Migliore" userId="e68bf90a-84c9-4025-babf-f750f11fbbbf" providerId="ADAL" clId="{613A1C0E-2172-48C0-8EB9-77FFC9FEA63C}" dt="2026-03-13T21:29:43.791" v="2425" actId="13244"/>
        <pc:sldMkLst>
          <pc:docMk/>
          <pc:sldMk cId="3888664714" sldId="411"/>
        </pc:sldMkLst>
        <pc:spChg chg="del">
          <ac:chgData name="Alberto Migliore" userId="e68bf90a-84c9-4025-babf-f750f11fbbbf" providerId="ADAL" clId="{613A1C0E-2172-48C0-8EB9-77FFC9FEA63C}" dt="2026-03-13T21:21:51.955" v="2387" actId="478"/>
          <ac:spMkLst>
            <pc:docMk/>
            <pc:sldMk cId="3888664714" sldId="411"/>
            <ac:spMk id="4" creationId="{5E9901F0-73F1-174B-9A9E-360AF8AEE55A}"/>
          </ac:spMkLst>
        </pc:spChg>
        <pc:graphicFrameChg chg="add del mod">
          <ac:chgData name="Alberto Migliore" userId="e68bf90a-84c9-4025-babf-f750f11fbbbf" providerId="ADAL" clId="{613A1C0E-2172-48C0-8EB9-77FFC9FEA63C}" dt="2026-03-13T21:23:24.054" v="2395" actId="962"/>
          <ac:graphicFrameMkLst>
            <pc:docMk/>
            <pc:sldMk cId="3888664714" sldId="411"/>
            <ac:graphicFrameMk id="7" creationId="{09D74B90-6A92-E00B-B4DA-B81A09C95BA5}"/>
          </ac:graphicFrameMkLst>
        </pc:graphicFrameChg>
        <pc:picChg chg="mod ord">
          <ac:chgData name="Alberto Migliore" userId="e68bf90a-84c9-4025-babf-f750f11fbbbf" providerId="ADAL" clId="{613A1C0E-2172-48C0-8EB9-77FFC9FEA63C}" dt="2026-03-13T21:29:43.791" v="2425" actId="13244"/>
          <ac:picMkLst>
            <pc:docMk/>
            <pc:sldMk cId="3888664714" sldId="411"/>
            <ac:picMk id="3" creationId="{4A2F97AC-ED15-3102-E9B5-D4B3803D4778}"/>
          </ac:picMkLst>
        </pc:picChg>
      </pc:sldChg>
      <pc:sldChg chg="add del">
        <pc:chgData name="Alberto Migliore" userId="e68bf90a-84c9-4025-babf-f750f11fbbbf" providerId="ADAL" clId="{613A1C0E-2172-48C0-8EB9-77FFC9FEA63C}" dt="2026-03-13T18:26:42.735" v="999" actId="2696"/>
        <pc:sldMkLst>
          <pc:docMk/>
          <pc:sldMk cId="780741035" sldId="412"/>
        </pc:sldMkLst>
      </pc:sldChg>
      <pc:sldChg chg="modSp mod">
        <pc:chgData name="Alberto Migliore" userId="e68bf90a-84c9-4025-babf-f750f11fbbbf" providerId="ADAL" clId="{613A1C0E-2172-48C0-8EB9-77FFC9FEA63C}" dt="2026-03-13T21:29:30.642" v="2423" actId="13244"/>
        <pc:sldMkLst>
          <pc:docMk/>
          <pc:sldMk cId="3321810743" sldId="412"/>
        </pc:sldMkLst>
        <pc:picChg chg="mod ord">
          <ac:chgData name="Alberto Migliore" userId="e68bf90a-84c9-4025-babf-f750f11fbbbf" providerId="ADAL" clId="{613A1C0E-2172-48C0-8EB9-77FFC9FEA63C}" dt="2026-03-13T21:29:30.642" v="2423" actId="13244"/>
          <ac:picMkLst>
            <pc:docMk/>
            <pc:sldMk cId="3321810743" sldId="412"/>
            <ac:picMk id="3" creationId="{E70C1956-6836-D2B2-FDE9-1B930E1B6A82}"/>
          </ac:picMkLst>
        </pc:picChg>
        <pc:picChg chg="mod">
          <ac:chgData name="Alberto Migliore" userId="e68bf90a-84c9-4025-babf-f750f11fbbbf" providerId="ADAL" clId="{613A1C0E-2172-48C0-8EB9-77FFC9FEA63C}" dt="2026-03-13T20:52:29.766" v="1638" actId="962"/>
          <ac:picMkLst>
            <pc:docMk/>
            <pc:sldMk cId="3321810743" sldId="412"/>
            <ac:picMk id="7" creationId="{11EB779A-0AE9-932A-DBFB-24F263EBB2ED}"/>
          </ac:picMkLst>
        </pc:picChg>
      </pc:sldChg>
      <pc:sldChg chg="modSp mod">
        <pc:chgData name="Alberto Migliore" userId="e68bf90a-84c9-4025-babf-f750f11fbbbf" providerId="ADAL" clId="{613A1C0E-2172-48C0-8EB9-77FFC9FEA63C}" dt="2026-03-13T21:29:37.018" v="2424" actId="13244"/>
        <pc:sldMkLst>
          <pc:docMk/>
          <pc:sldMk cId="1344785895" sldId="414"/>
        </pc:sldMkLst>
        <pc:picChg chg="mod ord">
          <ac:chgData name="Alberto Migliore" userId="e68bf90a-84c9-4025-babf-f750f11fbbbf" providerId="ADAL" clId="{613A1C0E-2172-48C0-8EB9-77FFC9FEA63C}" dt="2026-03-13T21:29:37.018" v="2424" actId="13244"/>
          <ac:picMkLst>
            <pc:docMk/>
            <pc:sldMk cId="1344785895" sldId="414"/>
            <ac:picMk id="3" creationId="{89676B6F-C28E-710A-1DE0-D56CC2C910BF}"/>
          </ac:picMkLst>
        </pc:picChg>
        <pc:picChg chg="mod">
          <ac:chgData name="Alberto Migliore" userId="e68bf90a-84c9-4025-babf-f750f11fbbbf" providerId="ADAL" clId="{613A1C0E-2172-48C0-8EB9-77FFC9FEA63C}" dt="2026-03-13T20:54:56.209" v="1644" actId="962"/>
          <ac:picMkLst>
            <pc:docMk/>
            <pc:sldMk cId="1344785895" sldId="414"/>
            <ac:picMk id="6" creationId="{9FB4E146-9B29-6FC4-D095-F0F543A5C246}"/>
          </ac:picMkLst>
        </pc:picChg>
      </pc:sldChg>
      <pc:sldChg chg="delSp modSp mod">
        <pc:chgData name="Alberto Migliore" userId="e68bf90a-84c9-4025-babf-f750f11fbbbf" providerId="ADAL" clId="{613A1C0E-2172-48C0-8EB9-77FFC9FEA63C}" dt="2026-03-13T21:29:49.852" v="2426" actId="13244"/>
        <pc:sldMkLst>
          <pc:docMk/>
          <pc:sldMk cId="844320849" sldId="415"/>
        </pc:sldMkLst>
        <pc:spChg chg="del">
          <ac:chgData name="Alberto Migliore" userId="e68bf90a-84c9-4025-babf-f750f11fbbbf" providerId="ADAL" clId="{613A1C0E-2172-48C0-8EB9-77FFC9FEA63C}" dt="2026-03-13T21:23:38.423" v="2396" actId="478"/>
          <ac:spMkLst>
            <pc:docMk/>
            <pc:sldMk cId="844320849" sldId="415"/>
            <ac:spMk id="4" creationId="{D02F3553-E480-85D3-F7A2-9C56E8E160F1}"/>
          </ac:spMkLst>
        </pc:spChg>
        <pc:picChg chg="mod ord">
          <ac:chgData name="Alberto Migliore" userId="e68bf90a-84c9-4025-babf-f750f11fbbbf" providerId="ADAL" clId="{613A1C0E-2172-48C0-8EB9-77FFC9FEA63C}" dt="2026-03-13T21:29:49.852" v="2426" actId="13244"/>
          <ac:picMkLst>
            <pc:docMk/>
            <pc:sldMk cId="844320849" sldId="415"/>
            <ac:picMk id="3" creationId="{1567D0E3-700C-5861-53E7-AF3E5A5E42C4}"/>
          </ac:picMkLst>
        </pc:picChg>
        <pc:picChg chg="mod">
          <ac:chgData name="Alberto Migliore" userId="e68bf90a-84c9-4025-babf-f750f11fbbbf" providerId="ADAL" clId="{613A1C0E-2172-48C0-8EB9-77FFC9FEA63C}" dt="2026-03-13T20:57:58.006" v="1646" actId="962"/>
          <ac:picMkLst>
            <pc:docMk/>
            <pc:sldMk cId="844320849" sldId="415"/>
            <ac:picMk id="5" creationId="{A95B50A3-1766-F3B0-E817-419D9823B71F}"/>
          </ac:picMkLst>
        </pc:picChg>
      </pc:sldChg>
      <pc:sldChg chg="addSp delSp modSp add mod">
        <pc:chgData name="Alberto Migliore" userId="e68bf90a-84c9-4025-babf-f750f11fbbbf" providerId="ADAL" clId="{613A1C0E-2172-48C0-8EB9-77FFC9FEA63C}" dt="2026-03-13T21:33:56.965" v="2518" actId="20577"/>
        <pc:sldMkLst>
          <pc:docMk/>
          <pc:sldMk cId="489359365" sldId="416"/>
        </pc:sldMkLst>
        <pc:spChg chg="del">
          <ac:chgData name="Alberto Migliore" userId="e68bf90a-84c9-4025-babf-f750f11fbbbf" providerId="ADAL" clId="{613A1C0E-2172-48C0-8EB9-77FFC9FEA63C}" dt="2026-03-13T20:20:35.367" v="1423" actId="478"/>
          <ac:spMkLst>
            <pc:docMk/>
            <pc:sldMk cId="489359365" sldId="416"/>
            <ac:spMk id="4" creationId="{CF417795-C018-A476-F0C8-BB01FF33651F}"/>
          </ac:spMkLst>
        </pc:spChg>
        <pc:spChg chg="add mod">
          <ac:chgData name="Alberto Migliore" userId="e68bf90a-84c9-4025-babf-f750f11fbbbf" providerId="ADAL" clId="{613A1C0E-2172-48C0-8EB9-77FFC9FEA63C}" dt="2026-03-13T21:33:56.965" v="2518" actId="20577"/>
          <ac:spMkLst>
            <pc:docMk/>
            <pc:sldMk cId="489359365" sldId="416"/>
            <ac:spMk id="16" creationId="{21113B50-319B-C76B-2467-75889A053054}"/>
          </ac:spMkLst>
        </pc:spChg>
        <pc:spChg chg="add del mod">
          <ac:chgData name="Alberto Migliore" userId="e68bf90a-84c9-4025-babf-f750f11fbbbf" providerId="ADAL" clId="{613A1C0E-2172-48C0-8EB9-77FFC9FEA63C}" dt="2026-03-13T20:41:55.056" v="1599" actId="478"/>
          <ac:spMkLst>
            <pc:docMk/>
            <pc:sldMk cId="489359365" sldId="416"/>
            <ac:spMk id="18" creationId="{7F5DF4BF-6DF7-BE40-0224-B9276E0DD1AE}"/>
          </ac:spMkLst>
        </pc:spChg>
        <pc:spChg chg="add del mod">
          <ac:chgData name="Alberto Migliore" userId="e68bf90a-84c9-4025-babf-f750f11fbbbf" providerId="ADAL" clId="{613A1C0E-2172-48C0-8EB9-77FFC9FEA63C}" dt="2026-03-13T20:40:57.461" v="1574" actId="478"/>
          <ac:spMkLst>
            <pc:docMk/>
            <pc:sldMk cId="489359365" sldId="416"/>
            <ac:spMk id="20" creationId="{70CDA454-73C1-FE03-DB73-A9D45D11EB16}"/>
          </ac:spMkLst>
        </pc:spChg>
        <pc:spChg chg="add del mod">
          <ac:chgData name="Alberto Migliore" userId="e68bf90a-84c9-4025-babf-f750f11fbbbf" providerId="ADAL" clId="{613A1C0E-2172-48C0-8EB9-77FFC9FEA63C}" dt="2026-03-13T20:41:00.749" v="1575" actId="478"/>
          <ac:spMkLst>
            <pc:docMk/>
            <pc:sldMk cId="489359365" sldId="416"/>
            <ac:spMk id="22" creationId="{37616BC0-440F-44C6-77AF-AB35EE95EB68}"/>
          </ac:spMkLst>
        </pc:spChg>
        <pc:spChg chg="add del mod">
          <ac:chgData name="Alberto Migliore" userId="e68bf90a-84c9-4025-babf-f750f11fbbbf" providerId="ADAL" clId="{613A1C0E-2172-48C0-8EB9-77FFC9FEA63C}" dt="2026-03-13T20:41:04.207" v="1576" actId="478"/>
          <ac:spMkLst>
            <pc:docMk/>
            <pc:sldMk cId="489359365" sldId="416"/>
            <ac:spMk id="24" creationId="{2F2AAFE8-CEC5-F03F-B980-F018EE13AE9B}"/>
          </ac:spMkLst>
        </pc:spChg>
        <pc:grpChg chg="add mod">
          <ac:chgData name="Alberto Migliore" userId="e68bf90a-84c9-4025-babf-f750f11fbbbf" providerId="ADAL" clId="{613A1C0E-2172-48C0-8EB9-77FFC9FEA63C}" dt="2026-03-13T20:23:05.526" v="1443" actId="164"/>
          <ac:grpSpMkLst>
            <pc:docMk/>
            <pc:sldMk cId="489359365" sldId="416"/>
            <ac:grpSpMk id="9" creationId="{BFA2EE5F-57F3-8954-A5A2-A8FF83E163C8}"/>
          </ac:grpSpMkLst>
        </pc:grpChg>
        <pc:grpChg chg="add del mod">
          <ac:chgData name="Alberto Migliore" userId="e68bf90a-84c9-4025-babf-f750f11fbbbf" providerId="ADAL" clId="{613A1C0E-2172-48C0-8EB9-77FFC9FEA63C}" dt="2026-03-13T21:12:54.248" v="1914" actId="165"/>
          <ac:grpSpMkLst>
            <pc:docMk/>
            <pc:sldMk cId="489359365" sldId="416"/>
            <ac:grpSpMk id="11" creationId="{1D429375-8408-7FB4-0271-C903799E1854}"/>
          </ac:grpSpMkLst>
        </pc:grpChg>
        <pc:grpChg chg="add mod ord">
          <ac:chgData name="Alberto Migliore" userId="e68bf90a-84c9-4025-babf-f750f11fbbbf" providerId="ADAL" clId="{613A1C0E-2172-48C0-8EB9-77FFC9FEA63C}" dt="2026-03-13T21:31:44.431" v="2441" actId="13244"/>
          <ac:grpSpMkLst>
            <pc:docMk/>
            <pc:sldMk cId="489359365" sldId="416"/>
            <ac:grpSpMk id="25" creationId="{FC12805D-704F-C648-DE6E-B0AB1530F5DD}"/>
          </ac:grpSpMkLst>
        </pc:grpChg>
        <pc:picChg chg="del">
          <ac:chgData name="Alberto Migliore" userId="e68bf90a-84c9-4025-babf-f750f11fbbbf" providerId="ADAL" clId="{613A1C0E-2172-48C0-8EB9-77FFC9FEA63C}" dt="2026-03-13T20:32:34.958" v="1488" actId="478"/>
          <ac:picMkLst>
            <pc:docMk/>
            <pc:sldMk cId="489359365" sldId="416"/>
            <ac:picMk id="3" creationId="{86C6A86C-6FFD-7361-3D51-D9BEB285BF52}"/>
          </ac:picMkLst>
        </pc:picChg>
        <pc:picChg chg="add del mod">
          <ac:chgData name="Alberto Migliore" userId="e68bf90a-84c9-4025-babf-f750f11fbbbf" providerId="ADAL" clId="{613A1C0E-2172-48C0-8EB9-77FFC9FEA63C}" dt="2026-03-13T20:32:29.017" v="1485" actId="478"/>
          <ac:picMkLst>
            <pc:docMk/>
            <pc:sldMk cId="489359365" sldId="416"/>
            <ac:picMk id="6" creationId="{1F34D982-5188-5A1B-3367-81FDBA1C8810}"/>
          </ac:picMkLst>
        </pc:picChg>
        <pc:picChg chg="add del mod">
          <ac:chgData name="Alberto Migliore" userId="e68bf90a-84c9-4025-babf-f750f11fbbbf" providerId="ADAL" clId="{613A1C0E-2172-48C0-8EB9-77FFC9FEA63C}" dt="2026-03-13T20:32:31.121" v="1486" actId="478"/>
          <ac:picMkLst>
            <pc:docMk/>
            <pc:sldMk cId="489359365" sldId="416"/>
            <ac:picMk id="7" creationId="{88620F29-265B-A7C2-5726-14FE9C5A959D}"/>
          </ac:picMkLst>
        </pc:picChg>
        <pc:picChg chg="add del mod">
          <ac:chgData name="Alberto Migliore" userId="e68bf90a-84c9-4025-babf-f750f11fbbbf" providerId="ADAL" clId="{613A1C0E-2172-48C0-8EB9-77FFC9FEA63C}" dt="2026-03-13T20:20:53.833" v="1425" actId="478"/>
          <ac:picMkLst>
            <pc:docMk/>
            <pc:sldMk cId="489359365" sldId="416"/>
            <ac:picMk id="8" creationId="{A1D1D9F5-E7DF-6F0E-B91B-A2A18B5FF9F0}"/>
          </ac:picMkLst>
        </pc:picChg>
        <pc:picChg chg="add del mod">
          <ac:chgData name="Alberto Migliore" userId="e68bf90a-84c9-4025-babf-f750f11fbbbf" providerId="ADAL" clId="{613A1C0E-2172-48C0-8EB9-77FFC9FEA63C}" dt="2026-03-13T20:32:32.871" v="1487" actId="478"/>
          <ac:picMkLst>
            <pc:docMk/>
            <pc:sldMk cId="489359365" sldId="416"/>
            <ac:picMk id="10" creationId="{CBFB7854-9CFE-527A-99B9-093298305EC9}"/>
          </ac:picMkLst>
        </pc:picChg>
        <pc:picChg chg="mod topLvl">
          <ac:chgData name="Alberto Migliore" userId="e68bf90a-84c9-4025-babf-f750f11fbbbf" providerId="ADAL" clId="{613A1C0E-2172-48C0-8EB9-77FFC9FEA63C}" dt="2026-03-13T21:13:55.883" v="1923" actId="164"/>
          <ac:picMkLst>
            <pc:docMk/>
            <pc:sldMk cId="489359365" sldId="416"/>
            <ac:picMk id="12" creationId="{D772CAF8-25BE-A1AD-38E0-B51FAF4FBB97}"/>
          </ac:picMkLst>
        </pc:picChg>
        <pc:picChg chg="mod topLvl">
          <ac:chgData name="Alberto Migliore" userId="e68bf90a-84c9-4025-babf-f750f11fbbbf" providerId="ADAL" clId="{613A1C0E-2172-48C0-8EB9-77FFC9FEA63C}" dt="2026-03-13T21:13:55.883" v="1923" actId="164"/>
          <ac:picMkLst>
            <pc:docMk/>
            <pc:sldMk cId="489359365" sldId="416"/>
            <ac:picMk id="13" creationId="{CD7905B2-48B6-BF2F-1C56-2E6060BC154C}"/>
          </ac:picMkLst>
        </pc:picChg>
        <pc:picChg chg="mod topLvl">
          <ac:chgData name="Alberto Migliore" userId="e68bf90a-84c9-4025-babf-f750f11fbbbf" providerId="ADAL" clId="{613A1C0E-2172-48C0-8EB9-77FFC9FEA63C}" dt="2026-03-13T21:13:55.883" v="1923" actId="164"/>
          <ac:picMkLst>
            <pc:docMk/>
            <pc:sldMk cId="489359365" sldId="416"/>
            <ac:picMk id="14" creationId="{37C7D1D2-3846-7B68-7552-172DF0994930}"/>
          </ac:picMkLst>
        </pc:picChg>
        <pc:picChg chg="mod topLvl">
          <ac:chgData name="Alberto Migliore" userId="e68bf90a-84c9-4025-babf-f750f11fbbbf" providerId="ADAL" clId="{613A1C0E-2172-48C0-8EB9-77FFC9FEA63C}" dt="2026-03-13T21:13:55.883" v="1923" actId="164"/>
          <ac:picMkLst>
            <pc:docMk/>
            <pc:sldMk cId="489359365" sldId="416"/>
            <ac:picMk id="15" creationId="{60E5534E-2B8D-5083-0A6D-A5099FDC9355}"/>
          </ac:picMkLst>
        </pc:picChg>
      </pc:sldChg>
      <pc:sldChg chg="add del">
        <pc:chgData name="Alberto Migliore" userId="e68bf90a-84c9-4025-babf-f750f11fbbbf" providerId="ADAL" clId="{613A1C0E-2172-48C0-8EB9-77FFC9FEA63C}" dt="2026-03-13T21:14:48.363" v="2182" actId="47"/>
        <pc:sldMkLst>
          <pc:docMk/>
          <pc:sldMk cId="974419709" sldId="4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_109_E6815DE.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29874311349699"/>
          <c:y val="4.3478351708298203E-2"/>
          <c:w val="0.79153489693067003"/>
          <c:h val="0.80611646491949696"/>
        </c:manualLayout>
      </c:layout>
      <c:areaChart>
        <c:grouping val="stacked"/>
        <c:varyColors val="0"/>
        <c:ser>
          <c:idx val="0"/>
          <c:order val="0"/>
          <c:tx>
            <c:strRef>
              <c:f>Sheet1!$A$8:$C$8</c:f>
              <c:strCache>
                <c:ptCount val="3"/>
                <c:pt idx="0">
                  <c:v>integrated employment</c:v>
                </c:pt>
                <c:pt idx="1">
                  <c:v>33,049</c:v>
                </c:pt>
                <c:pt idx="2">
                  <c:v>43246</c:v>
                </c:pt>
              </c:strCache>
            </c:strRef>
          </c:tx>
          <c:spPr>
            <a:solidFill>
              <a:srgbClr val="9BBB59">
                <a:lumMod val="60000"/>
                <a:lumOff val="40000"/>
              </a:srgbClr>
            </a:solidFill>
            <a:ln>
              <a:solidFill>
                <a:sysClr val="windowText" lastClr="000000"/>
              </a:solidFill>
            </a:ln>
          </c:spPr>
          <c:cat>
            <c:numRef>
              <c:f>Sheet1!$D$7:$AJ$7</c:f>
              <c:numCache>
                <c:formatCode>General</c:formatCode>
                <c:ptCount val="33"/>
                <c:pt idx="0">
                  <c:v>1990</c:v>
                </c:pt>
                <c:pt idx="6">
                  <c:v>1996</c:v>
                </c:pt>
                <c:pt idx="14">
                  <c:v>2004</c:v>
                </c:pt>
                <c:pt idx="22">
                  <c:v>2012</c:v>
                </c:pt>
                <c:pt idx="32">
                  <c:v>2022</c:v>
                </c:pt>
              </c:numCache>
            </c:numRef>
          </c:cat>
          <c:val>
            <c:numRef>
              <c:f>Sheet1!$D$8:$AJ$8</c:f>
              <c:numCache>
                <c:formatCode>0</c:formatCode>
                <c:ptCount val="33"/>
                <c:pt idx="0" formatCode="#,##0">
                  <c:v>53443.027012127895</c:v>
                </c:pt>
                <c:pt idx="1">
                  <c:v>60431.286138368079</c:v>
                </c:pt>
                <c:pt idx="2">
                  <c:v>67419.545264608256</c:v>
                </c:pt>
                <c:pt idx="3" formatCode="#,##0">
                  <c:v>74407.80439084844</c:v>
                </c:pt>
                <c:pt idx="4">
                  <c:v>80145.992217251376</c:v>
                </c:pt>
                <c:pt idx="5">
                  <c:v>85884.180043654313</c:v>
                </c:pt>
                <c:pt idx="6" formatCode="#,##0">
                  <c:v>91622.367870057235</c:v>
                </c:pt>
                <c:pt idx="7">
                  <c:v>97157.287630697945</c:v>
                </c:pt>
                <c:pt idx="8">
                  <c:v>102692.20739133866</c:v>
                </c:pt>
                <c:pt idx="9" formatCode="#,##0">
                  <c:v>108227.12715197937</c:v>
                </c:pt>
                <c:pt idx="10">
                  <c:v>108850.80245768226</c:v>
                </c:pt>
                <c:pt idx="11" formatCode="#,##0">
                  <c:v>109474.47776338515</c:v>
                </c:pt>
                <c:pt idx="12">
                  <c:v>107071.11490889076</c:v>
                </c:pt>
                <c:pt idx="13">
                  <c:v>104667.75205439636</c:v>
                </c:pt>
                <c:pt idx="14" formatCode="#,##0">
                  <c:v>102264.38919990198</c:v>
                </c:pt>
                <c:pt idx="15">
                  <c:v>103502.20411456098</c:v>
                </c:pt>
                <c:pt idx="16">
                  <c:v>104740.01902921998</c:v>
                </c:pt>
                <c:pt idx="17" formatCode="#,##0">
                  <c:v>105977.83394387898</c:v>
                </c:pt>
                <c:pt idx="18" formatCode="#,##0">
                  <c:v>108014.89001890979</c:v>
                </c:pt>
                <c:pt idx="19" formatCode="#,##0">
                  <c:v>109277.66353682469</c:v>
                </c:pt>
                <c:pt idx="20" formatCode="#,##0">
                  <c:v>107721.63337543544</c:v>
                </c:pt>
                <c:pt idx="21" formatCode="#,##0">
                  <c:v>109397.26647638767</c:v>
                </c:pt>
                <c:pt idx="22" formatCode="#,##0">
                  <c:v>109701.41759731174</c:v>
                </c:pt>
                <c:pt idx="23" formatCode="#,##0">
                  <c:v>111818.56818355205</c:v>
                </c:pt>
                <c:pt idx="24" formatCode="#,##0">
                  <c:v>115504.61741580993</c:v>
                </c:pt>
                <c:pt idx="25" formatCode="#,##0">
                  <c:v>113226.00000000001</c:v>
                </c:pt>
                <c:pt idx="26" formatCode="#,##0">
                  <c:v>120621</c:v>
                </c:pt>
                <c:pt idx="27" formatCode="#,##0">
                  <c:v>130402</c:v>
                </c:pt>
                <c:pt idx="28" formatCode="#,##0">
                  <c:v>135661</c:v>
                </c:pt>
                <c:pt idx="29" formatCode="#,##0">
                  <c:v>141961</c:v>
                </c:pt>
                <c:pt idx="30" formatCode="#,##0">
                  <c:v>143844</c:v>
                </c:pt>
                <c:pt idx="31" formatCode="#,##0">
                  <c:v>132050</c:v>
                </c:pt>
                <c:pt idx="32" formatCode="#,##0">
                  <c:v>140521</c:v>
                </c:pt>
              </c:numCache>
            </c:numRef>
          </c:val>
          <c:extLst>
            <c:ext xmlns:c16="http://schemas.microsoft.com/office/drawing/2014/chart" uri="{C3380CC4-5D6E-409C-BE32-E72D297353CC}">
              <c16:uniqueId val="{00000000-D0FB-4DA4-9A78-1A9903B44815}"/>
            </c:ext>
          </c:extLst>
        </c:ser>
        <c:ser>
          <c:idx val="1"/>
          <c:order val="1"/>
          <c:tx>
            <c:strRef>
              <c:f>Sheet1!$A$9:$C$9</c:f>
              <c:strCache>
                <c:ptCount val="3"/>
                <c:pt idx="0">
                  <c:v>Facility-based work</c:v>
                </c:pt>
                <c:pt idx="1">
                  <c:v>141460</c:v>
                </c:pt>
                <c:pt idx="2">
                  <c:v>141137</c:v>
                </c:pt>
              </c:strCache>
            </c:strRef>
          </c:tx>
          <c:spPr>
            <a:solidFill>
              <a:srgbClr val="C0504D">
                <a:lumMod val="60000"/>
                <a:lumOff val="40000"/>
              </a:srgbClr>
            </a:solidFill>
          </c:spPr>
          <c:cat>
            <c:numRef>
              <c:f>Sheet1!$D$7:$AJ$7</c:f>
              <c:numCache>
                <c:formatCode>General</c:formatCode>
                <c:ptCount val="33"/>
                <c:pt idx="0">
                  <c:v>1990</c:v>
                </c:pt>
                <c:pt idx="6">
                  <c:v>1996</c:v>
                </c:pt>
                <c:pt idx="14">
                  <c:v>2004</c:v>
                </c:pt>
                <c:pt idx="22">
                  <c:v>2012</c:v>
                </c:pt>
                <c:pt idx="32">
                  <c:v>2022</c:v>
                </c:pt>
              </c:numCache>
            </c:numRef>
          </c:cat>
          <c:val>
            <c:numRef>
              <c:f>Sheet1!$D$9:$AJ$9</c:f>
              <c:numCache>
                <c:formatCode>0</c:formatCode>
                <c:ptCount val="33"/>
                <c:pt idx="0">
                  <c:v>140812.64502606666</c:v>
                </c:pt>
                <c:pt idx="1">
                  <c:v>144316.77787771251</c:v>
                </c:pt>
                <c:pt idx="2">
                  <c:v>147820.91072935835</c:v>
                </c:pt>
                <c:pt idx="3">
                  <c:v>151325.0435810042</c:v>
                </c:pt>
                <c:pt idx="4">
                  <c:v>154826.02905400281</c:v>
                </c:pt>
                <c:pt idx="5">
                  <c:v>158327.01452700142</c:v>
                </c:pt>
                <c:pt idx="6">
                  <c:v>161828</c:v>
                </c:pt>
                <c:pt idx="7">
                  <c:v>161718</c:v>
                </c:pt>
                <c:pt idx="8">
                  <c:v>161608</c:v>
                </c:pt>
                <c:pt idx="9">
                  <c:v>161498</c:v>
                </c:pt>
                <c:pt idx="10">
                  <c:v>139826.5</c:v>
                </c:pt>
                <c:pt idx="11">
                  <c:v>118155</c:v>
                </c:pt>
                <c:pt idx="12">
                  <c:v>126741.33333333333</c:v>
                </c:pt>
                <c:pt idx="13">
                  <c:v>135327.66666666666</c:v>
                </c:pt>
                <c:pt idx="14">
                  <c:v>143914</c:v>
                </c:pt>
                <c:pt idx="15">
                  <c:v>141463.50793650793</c:v>
                </c:pt>
                <c:pt idx="16">
                  <c:v>139013.01587301586</c:v>
                </c:pt>
                <c:pt idx="17">
                  <c:v>136562.52380952382</c:v>
                </c:pt>
                <c:pt idx="18">
                  <c:v>129969.5</c:v>
                </c:pt>
                <c:pt idx="19">
                  <c:v>161180.95238095237</c:v>
                </c:pt>
                <c:pt idx="20">
                  <c:v>148810.35714285716</c:v>
                </c:pt>
                <c:pt idx="21">
                  <c:v>140302.38095238095</c:v>
                </c:pt>
                <c:pt idx="22">
                  <c:v>121377.57142857142</c:v>
                </c:pt>
                <c:pt idx="23">
                  <c:v>116649.52380952382</c:v>
                </c:pt>
                <c:pt idx="24">
                  <c:v>122044.57142857142</c:v>
                </c:pt>
                <c:pt idx="25">
                  <c:v>120238.09523809524</c:v>
                </c:pt>
                <c:pt idx="26">
                  <c:v>121493.16666666666</c:v>
                </c:pt>
                <c:pt idx="27">
                  <c:v>138522.85714285716</c:v>
                </c:pt>
                <c:pt idx="28">
                  <c:v>124068.57142857142</c:v>
                </c:pt>
                <c:pt idx="29">
                  <c:v>111197</c:v>
                </c:pt>
                <c:pt idx="30">
                  <c:v>97579.5</c:v>
                </c:pt>
                <c:pt idx="31" formatCode="General">
                  <c:v>78474</c:v>
                </c:pt>
                <c:pt idx="32" formatCode="#,##0">
                  <c:v>49517</c:v>
                </c:pt>
              </c:numCache>
            </c:numRef>
          </c:val>
          <c:extLst>
            <c:ext xmlns:c16="http://schemas.microsoft.com/office/drawing/2014/chart" uri="{C3380CC4-5D6E-409C-BE32-E72D297353CC}">
              <c16:uniqueId val="{00000001-D0FB-4DA4-9A78-1A9903B44815}"/>
            </c:ext>
          </c:extLst>
        </c:ser>
        <c:ser>
          <c:idx val="2"/>
          <c:order val="2"/>
          <c:tx>
            <c:strRef>
              <c:f>Sheet1!$A$10:$C$10</c:f>
              <c:strCache>
                <c:ptCount val="3"/>
                <c:pt idx="0">
                  <c:v>Non-work</c:v>
                </c:pt>
                <c:pt idx="1">
                  <c:v>113,350</c:v>
                </c:pt>
                <c:pt idx="2">
                  <c:v>115,770</c:v>
                </c:pt>
              </c:strCache>
            </c:strRef>
          </c:tx>
          <c:spPr>
            <a:solidFill>
              <a:srgbClr val="4F81BD">
                <a:lumMod val="60000"/>
                <a:lumOff val="40000"/>
              </a:srgbClr>
            </a:solidFill>
            <a:ln>
              <a:solidFill>
                <a:sysClr val="windowText" lastClr="000000"/>
              </a:solidFill>
            </a:ln>
          </c:spPr>
          <c:cat>
            <c:numRef>
              <c:f>Sheet1!$D$7:$AJ$7</c:f>
              <c:numCache>
                <c:formatCode>General</c:formatCode>
                <c:ptCount val="33"/>
                <c:pt idx="0">
                  <c:v>1990</c:v>
                </c:pt>
                <c:pt idx="6">
                  <c:v>1996</c:v>
                </c:pt>
                <c:pt idx="14">
                  <c:v>2004</c:v>
                </c:pt>
                <c:pt idx="22">
                  <c:v>2012</c:v>
                </c:pt>
                <c:pt idx="32">
                  <c:v>2022</c:v>
                </c:pt>
              </c:numCache>
            </c:numRef>
          </c:cat>
          <c:val>
            <c:numRef>
              <c:f>Sheet1!$D$10:$AJ$10</c:f>
              <c:numCache>
                <c:formatCode>#,##0</c:formatCode>
                <c:ptCount val="33"/>
                <c:pt idx="0">
                  <c:v>118190.32796180545</c:v>
                </c:pt>
                <c:pt idx="1">
                  <c:v>125766.93598391942</c:v>
                </c:pt>
                <c:pt idx="2">
                  <c:v>133344.54400603342</c:v>
                </c:pt>
                <c:pt idx="3">
                  <c:v>142679.06012130843</c:v>
                </c:pt>
                <c:pt idx="4">
                  <c:v>147610.9787287458</c:v>
                </c:pt>
                <c:pt idx="5">
                  <c:v>154301.8054293443</c:v>
                </c:pt>
                <c:pt idx="6">
                  <c:v>159885.88009720191</c:v>
                </c:pt>
                <c:pt idx="7">
                  <c:v>170049.71236930205</c:v>
                </c:pt>
                <c:pt idx="8">
                  <c:v>179108.79260866134</c:v>
                </c:pt>
                <c:pt idx="9">
                  <c:v>186098.69972631853</c:v>
                </c:pt>
                <c:pt idx="10">
                  <c:v>205585.90904216754</c:v>
                </c:pt>
                <c:pt idx="11">
                  <c:v>225073.11835801648</c:v>
                </c:pt>
                <c:pt idx="12">
                  <c:v>234991.61237884418</c:v>
                </c:pt>
                <c:pt idx="13">
                  <c:v>244910.10639967179</c:v>
                </c:pt>
                <c:pt idx="14">
                  <c:v>254828.60042049945</c:v>
                </c:pt>
                <c:pt idx="15">
                  <c:v>268520.84483064344</c:v>
                </c:pt>
                <c:pt idx="16">
                  <c:v>282213.08924078732</c:v>
                </c:pt>
                <c:pt idx="17">
                  <c:v>295905.33365093125</c:v>
                </c:pt>
                <c:pt idx="18">
                  <c:v>295108.51489072316</c:v>
                </c:pt>
                <c:pt idx="19">
                  <c:v>285385.15536514297</c:v>
                </c:pt>
                <c:pt idx="20">
                  <c:v>306220.37716605788</c:v>
                </c:pt>
                <c:pt idx="21">
                  <c:v>323814.82051321148</c:v>
                </c:pt>
                <c:pt idx="22">
                  <c:v>371059.18465238891</c:v>
                </c:pt>
                <c:pt idx="23">
                  <c:v>356183.90338638239</c:v>
                </c:pt>
                <c:pt idx="24">
                  <c:v>366559.18903205928</c:v>
                </c:pt>
                <c:pt idx="25">
                  <c:v>370437.90476190473</c:v>
                </c:pt>
                <c:pt idx="26">
                  <c:v>396453.83333333337</c:v>
                </c:pt>
                <c:pt idx="27">
                  <c:v>372683.14285714284</c:v>
                </c:pt>
                <c:pt idx="28">
                  <c:v>381878.42857142858</c:v>
                </c:pt>
                <c:pt idx="29">
                  <c:v>403311</c:v>
                </c:pt>
                <c:pt idx="30">
                  <c:v>398183.5</c:v>
                </c:pt>
                <c:pt idx="31">
                  <c:v>386739</c:v>
                </c:pt>
                <c:pt idx="32">
                  <c:v>408265</c:v>
                </c:pt>
              </c:numCache>
            </c:numRef>
          </c:val>
          <c:extLst>
            <c:ext xmlns:c16="http://schemas.microsoft.com/office/drawing/2014/chart" uri="{C3380CC4-5D6E-409C-BE32-E72D297353CC}">
              <c16:uniqueId val="{00000002-D0FB-4DA4-9A78-1A9903B44815}"/>
            </c:ext>
          </c:extLst>
        </c:ser>
        <c:dLbls>
          <c:showLegendKey val="0"/>
          <c:showVal val="0"/>
          <c:showCatName val="0"/>
          <c:showSerName val="0"/>
          <c:showPercent val="0"/>
          <c:showBubbleSize val="0"/>
        </c:dLbls>
        <c:axId val="390749608"/>
        <c:axId val="390750000"/>
      </c:areaChart>
      <c:catAx>
        <c:axId val="390749608"/>
        <c:scaling>
          <c:orientation val="minMax"/>
        </c:scaling>
        <c:delete val="0"/>
        <c:axPos val="b"/>
        <c:numFmt formatCode="General" sourceLinked="1"/>
        <c:majorTickMark val="out"/>
        <c:minorTickMark val="none"/>
        <c:tickLblPos val="nextTo"/>
        <c:spPr>
          <a:ln w="30506">
            <a:solidFill>
              <a:schemeClr val="tx1"/>
            </a:solidFill>
            <a:prstDash val="solid"/>
          </a:ln>
        </c:spPr>
        <c:txPr>
          <a:bodyPr rot="0" vert="horz"/>
          <a:lstStyle/>
          <a:p>
            <a:pPr>
              <a:defRPr sz="2000" b="0" i="0" u="none" strike="noStrike" baseline="0">
                <a:solidFill>
                  <a:srgbClr val="000000"/>
                </a:solidFill>
                <a:latin typeface="Candara"/>
                <a:ea typeface="Helvetica"/>
                <a:cs typeface="Candara"/>
              </a:defRPr>
            </a:pPr>
            <a:endParaRPr lang="en-US"/>
          </a:p>
        </c:txPr>
        <c:crossAx val="390750000"/>
        <c:crosses val="autoZero"/>
        <c:auto val="0"/>
        <c:lblAlgn val="ctr"/>
        <c:lblOffset val="100"/>
        <c:noMultiLvlLbl val="0"/>
      </c:catAx>
      <c:valAx>
        <c:axId val="390750000"/>
        <c:scaling>
          <c:orientation val="minMax"/>
          <c:max val="700000"/>
        </c:scaling>
        <c:delete val="0"/>
        <c:axPos val="l"/>
        <c:majorGridlines>
          <c:spPr>
            <a:ln w="15251">
              <a:solidFill>
                <a:sysClr val="window" lastClr="FFFFFF">
                  <a:lumMod val="50000"/>
                </a:sysClr>
              </a:solidFill>
              <a:prstDash val="solid"/>
            </a:ln>
          </c:spPr>
        </c:majorGridlines>
        <c:numFmt formatCode="#,##0" sourceLinked="0"/>
        <c:majorTickMark val="out"/>
        <c:minorTickMark val="none"/>
        <c:tickLblPos val="nextTo"/>
        <c:spPr>
          <a:ln w="30506">
            <a:solidFill>
              <a:schemeClr val="tx1"/>
            </a:solidFill>
            <a:prstDash val="solid"/>
          </a:ln>
        </c:spPr>
        <c:txPr>
          <a:bodyPr rot="0" vert="horz"/>
          <a:lstStyle/>
          <a:p>
            <a:pPr>
              <a:defRPr sz="2400" b="1" i="0" u="none" strike="noStrike" baseline="0">
                <a:solidFill>
                  <a:srgbClr val="000000"/>
                </a:solidFill>
                <a:latin typeface="Candara"/>
                <a:ea typeface="Helvetica"/>
                <a:cs typeface="Candara"/>
              </a:defRPr>
            </a:pPr>
            <a:endParaRPr lang="en-US"/>
          </a:p>
        </c:txPr>
        <c:crossAx val="390749608"/>
        <c:crosses val="autoZero"/>
        <c:crossBetween val="midCat"/>
        <c:majorUnit val="100000"/>
      </c:valAx>
      <c:spPr>
        <a:noFill/>
        <a:ln w="25404">
          <a:noFill/>
        </a:ln>
      </c:spPr>
    </c:plotArea>
    <c:plotVisOnly val="1"/>
    <c:dispBlanksAs val="gap"/>
    <c:showDLblsOverMax val="0"/>
  </c:chart>
  <c:spPr>
    <a:noFill/>
    <a:ln>
      <a:noFill/>
    </a:ln>
  </c:spPr>
  <c:txPr>
    <a:bodyPr/>
    <a:lstStyle/>
    <a:p>
      <a:pPr>
        <a:defRPr sz="2400" b="0" i="0" u="none" strike="noStrike" baseline="0">
          <a:solidFill>
            <a:srgbClr val="000000"/>
          </a:solidFill>
          <a:latin typeface="Helvetica"/>
          <a:ea typeface="Helvetica"/>
          <a:cs typeface="Helvetica"/>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CE0D5-F297-46C7-A82B-83E6CD270E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CC15FB5-5EB9-4897-9DFF-07237A9F0F96}">
      <dgm:prSet phldrT="[Text]" phldr="0"/>
      <dgm:spPr/>
      <dgm:t>
        <a:bodyPr/>
        <a:lstStyle/>
        <a:p>
          <a:r>
            <a:rPr lang="en-US"/>
            <a:t>Formal agreements</a:t>
          </a:r>
        </a:p>
      </dgm:t>
    </dgm:pt>
    <dgm:pt modelId="{A850B4E5-A2B6-4F37-95AB-AD161DE5E200}" type="parTrans" cxnId="{210A9690-6CD4-4C6D-BE09-BE95B6A96421}">
      <dgm:prSet/>
      <dgm:spPr/>
      <dgm:t>
        <a:bodyPr/>
        <a:lstStyle/>
        <a:p>
          <a:endParaRPr lang="en-US"/>
        </a:p>
      </dgm:t>
    </dgm:pt>
    <dgm:pt modelId="{371B7C96-8CF1-4285-934B-F74FBF8C2207}" type="sibTrans" cxnId="{210A9690-6CD4-4C6D-BE09-BE95B6A96421}">
      <dgm:prSet/>
      <dgm:spPr/>
      <dgm:t>
        <a:bodyPr/>
        <a:lstStyle/>
        <a:p>
          <a:endParaRPr lang="en-US"/>
        </a:p>
      </dgm:t>
    </dgm:pt>
    <dgm:pt modelId="{DA434CB5-83C7-45F5-8C36-76A26A840BC6}">
      <dgm:prSet phldrT="[Text]" phldr="0"/>
      <dgm:spPr/>
      <dgm:t>
        <a:bodyPr/>
        <a:lstStyle/>
        <a:p>
          <a:r>
            <a:rPr lang="en-US"/>
            <a:t>Routine meetings</a:t>
          </a:r>
        </a:p>
      </dgm:t>
    </dgm:pt>
    <dgm:pt modelId="{69BE7161-0ABA-4BF9-A34A-B268DF7EA097}" type="parTrans" cxnId="{B26C0D9F-F9A5-422E-AE5D-257ECEFB2EB9}">
      <dgm:prSet/>
      <dgm:spPr/>
      <dgm:t>
        <a:bodyPr/>
        <a:lstStyle/>
        <a:p>
          <a:endParaRPr lang="en-US"/>
        </a:p>
      </dgm:t>
    </dgm:pt>
    <dgm:pt modelId="{EA001EC5-3EBD-49D1-B70D-68BAE32F8955}" type="sibTrans" cxnId="{B26C0D9F-F9A5-422E-AE5D-257ECEFB2EB9}">
      <dgm:prSet/>
      <dgm:spPr/>
      <dgm:t>
        <a:bodyPr/>
        <a:lstStyle/>
        <a:p>
          <a:endParaRPr lang="en-US"/>
        </a:p>
      </dgm:t>
    </dgm:pt>
    <dgm:pt modelId="{6C6ED5D7-3C8B-4A00-B46E-70D03168597E}">
      <dgm:prSet phldrT="[Text]" phldr="0"/>
      <dgm:spPr/>
      <dgm:t>
        <a:bodyPr/>
        <a:lstStyle/>
        <a:p>
          <a:r>
            <a:rPr lang="en-US"/>
            <a:t>Communications</a:t>
          </a:r>
        </a:p>
      </dgm:t>
    </dgm:pt>
    <dgm:pt modelId="{DDA38775-1EE1-4111-AA2D-F420BF0F5D16}" type="parTrans" cxnId="{2F334A93-55E1-4228-8D53-20709ADB6C4E}">
      <dgm:prSet/>
      <dgm:spPr/>
      <dgm:t>
        <a:bodyPr/>
        <a:lstStyle/>
        <a:p>
          <a:endParaRPr lang="en-US"/>
        </a:p>
      </dgm:t>
    </dgm:pt>
    <dgm:pt modelId="{2A6A0AE0-B909-4E02-B745-2B9138A48B43}" type="sibTrans" cxnId="{2F334A93-55E1-4228-8D53-20709ADB6C4E}">
      <dgm:prSet/>
      <dgm:spPr/>
      <dgm:t>
        <a:bodyPr/>
        <a:lstStyle/>
        <a:p>
          <a:endParaRPr lang="en-US"/>
        </a:p>
      </dgm:t>
    </dgm:pt>
    <dgm:pt modelId="{202D65AE-CBE7-4941-ADB6-36425E8ACB3A}">
      <dgm:prSet phldrT="[Text]" phldr="0"/>
      <dgm:spPr/>
      <dgm:t>
        <a:bodyPr/>
        <a:lstStyle/>
        <a:p>
          <a:r>
            <a:rPr lang="en-US"/>
            <a:t>Relationship building</a:t>
          </a:r>
        </a:p>
      </dgm:t>
    </dgm:pt>
    <dgm:pt modelId="{77EE9174-5794-4DFF-9574-D07F09EEBC31}" type="parTrans" cxnId="{C3EBEFDF-4510-4482-A588-5C4EEF500795}">
      <dgm:prSet/>
      <dgm:spPr/>
      <dgm:t>
        <a:bodyPr/>
        <a:lstStyle/>
        <a:p>
          <a:endParaRPr lang="en-US"/>
        </a:p>
      </dgm:t>
    </dgm:pt>
    <dgm:pt modelId="{6BD3C179-8F3E-4678-BB1E-191FA1E9838A}" type="sibTrans" cxnId="{C3EBEFDF-4510-4482-A588-5C4EEF500795}">
      <dgm:prSet/>
      <dgm:spPr/>
      <dgm:t>
        <a:bodyPr/>
        <a:lstStyle/>
        <a:p>
          <a:endParaRPr lang="en-US"/>
        </a:p>
      </dgm:t>
    </dgm:pt>
    <dgm:pt modelId="{8B7CD590-177C-431F-B689-AFADE422016A}">
      <dgm:prSet phldrT="[Text]" phldr="0"/>
      <dgm:spPr/>
      <dgm:t>
        <a:bodyPr/>
        <a:lstStyle/>
        <a:p>
          <a:r>
            <a:rPr lang="en-US"/>
            <a:t>Competency development</a:t>
          </a:r>
        </a:p>
      </dgm:t>
    </dgm:pt>
    <dgm:pt modelId="{E0659E99-5661-45B7-AD4B-A3DE768D6C00}" type="parTrans" cxnId="{0E82E589-EFB0-4D40-A5FB-6F19701693C1}">
      <dgm:prSet/>
      <dgm:spPr/>
      <dgm:t>
        <a:bodyPr/>
        <a:lstStyle/>
        <a:p>
          <a:endParaRPr lang="en-US"/>
        </a:p>
      </dgm:t>
    </dgm:pt>
    <dgm:pt modelId="{68306175-2E57-47F9-BC4B-754CF96DC270}" type="sibTrans" cxnId="{0E82E589-EFB0-4D40-A5FB-6F19701693C1}">
      <dgm:prSet/>
      <dgm:spPr/>
      <dgm:t>
        <a:bodyPr/>
        <a:lstStyle/>
        <a:p>
          <a:endParaRPr lang="en-US"/>
        </a:p>
      </dgm:t>
    </dgm:pt>
    <dgm:pt modelId="{03BAE45A-C342-4DF2-B2B3-F083A2514FF2}">
      <dgm:prSet/>
      <dgm:spPr/>
      <dgm:t>
        <a:bodyPr/>
        <a:lstStyle/>
        <a:p>
          <a:r>
            <a:rPr lang="en-US"/>
            <a:t>Advocacy roles</a:t>
          </a:r>
        </a:p>
      </dgm:t>
    </dgm:pt>
    <dgm:pt modelId="{7936190F-30E8-4791-9756-951BF673B085}" type="parTrans" cxnId="{F7656AF8-302E-4574-884B-7E97406A347A}">
      <dgm:prSet/>
      <dgm:spPr/>
      <dgm:t>
        <a:bodyPr/>
        <a:lstStyle/>
        <a:p>
          <a:endParaRPr lang="en-US"/>
        </a:p>
      </dgm:t>
    </dgm:pt>
    <dgm:pt modelId="{EF6CAA0D-73A6-47CD-8903-AA4AFFDFC796}" type="sibTrans" cxnId="{F7656AF8-302E-4574-884B-7E97406A347A}">
      <dgm:prSet/>
      <dgm:spPr/>
      <dgm:t>
        <a:bodyPr/>
        <a:lstStyle/>
        <a:p>
          <a:endParaRPr lang="en-US"/>
        </a:p>
      </dgm:t>
    </dgm:pt>
    <dgm:pt modelId="{569A7882-36EC-4808-B534-0D4C0E0D9AE7}">
      <dgm:prSet/>
      <dgm:spPr/>
      <dgm:t>
        <a:bodyPr/>
        <a:lstStyle/>
        <a:p>
          <a:r>
            <a:rPr lang="en-US"/>
            <a:t>Family engagement</a:t>
          </a:r>
        </a:p>
      </dgm:t>
    </dgm:pt>
    <dgm:pt modelId="{14C0BABD-6D01-4E2A-804D-B168835B15BE}" type="parTrans" cxnId="{E40C2692-6533-4915-A6B8-C65F16DB4545}">
      <dgm:prSet/>
      <dgm:spPr/>
      <dgm:t>
        <a:bodyPr/>
        <a:lstStyle/>
        <a:p>
          <a:endParaRPr lang="en-US"/>
        </a:p>
      </dgm:t>
    </dgm:pt>
    <dgm:pt modelId="{8147E5F3-955F-41DB-8B1E-647113EAAB43}" type="sibTrans" cxnId="{E40C2692-6533-4915-A6B8-C65F16DB4545}">
      <dgm:prSet/>
      <dgm:spPr/>
      <dgm:t>
        <a:bodyPr/>
        <a:lstStyle/>
        <a:p>
          <a:endParaRPr lang="en-US"/>
        </a:p>
      </dgm:t>
    </dgm:pt>
    <dgm:pt modelId="{89B6C2FB-E590-4E44-AAE5-D7F19B8ACD8F}">
      <dgm:prSet/>
      <dgm:spPr/>
      <dgm:t>
        <a:bodyPr/>
        <a:lstStyle/>
        <a:p>
          <a:r>
            <a:rPr lang="en-US"/>
            <a:t>Legislative connection</a:t>
          </a:r>
        </a:p>
      </dgm:t>
    </dgm:pt>
    <dgm:pt modelId="{83BCD712-6528-41AD-8085-C493A31616E9}" type="parTrans" cxnId="{55713106-A6F9-4CBF-A5E2-55731CD7DDD8}">
      <dgm:prSet/>
      <dgm:spPr/>
      <dgm:t>
        <a:bodyPr/>
        <a:lstStyle/>
        <a:p>
          <a:endParaRPr lang="en-US"/>
        </a:p>
      </dgm:t>
    </dgm:pt>
    <dgm:pt modelId="{11BD06C9-2F77-4DBE-9ECC-4D724398B1B9}" type="sibTrans" cxnId="{55713106-A6F9-4CBF-A5E2-55731CD7DDD8}">
      <dgm:prSet/>
      <dgm:spPr/>
      <dgm:t>
        <a:bodyPr/>
        <a:lstStyle/>
        <a:p>
          <a:endParaRPr lang="en-US"/>
        </a:p>
      </dgm:t>
    </dgm:pt>
    <dgm:pt modelId="{98970703-D80E-4E5A-9504-2E0D07DF7998}" type="pres">
      <dgm:prSet presAssocID="{685CE0D5-F297-46C7-A82B-83E6CD270E56}" presName="diagram" presStyleCnt="0">
        <dgm:presLayoutVars>
          <dgm:dir/>
          <dgm:resizeHandles val="exact"/>
        </dgm:presLayoutVars>
      </dgm:prSet>
      <dgm:spPr/>
    </dgm:pt>
    <dgm:pt modelId="{1468BDF6-9FE5-4830-8A87-ABEAD4193EE7}" type="pres">
      <dgm:prSet presAssocID="{9CC15FB5-5EB9-4897-9DFF-07237A9F0F96}" presName="node" presStyleLbl="node1" presStyleIdx="0" presStyleCnt="8">
        <dgm:presLayoutVars>
          <dgm:bulletEnabled val="1"/>
        </dgm:presLayoutVars>
      </dgm:prSet>
      <dgm:spPr/>
    </dgm:pt>
    <dgm:pt modelId="{395CB70C-3AC5-461A-B871-291F513E39AC}" type="pres">
      <dgm:prSet presAssocID="{371B7C96-8CF1-4285-934B-F74FBF8C2207}" presName="sibTrans" presStyleCnt="0"/>
      <dgm:spPr/>
    </dgm:pt>
    <dgm:pt modelId="{5F96386A-812B-41B7-8B1F-4FCF6835FDB3}" type="pres">
      <dgm:prSet presAssocID="{DA434CB5-83C7-45F5-8C36-76A26A840BC6}" presName="node" presStyleLbl="node1" presStyleIdx="1" presStyleCnt="8">
        <dgm:presLayoutVars>
          <dgm:bulletEnabled val="1"/>
        </dgm:presLayoutVars>
      </dgm:prSet>
      <dgm:spPr/>
    </dgm:pt>
    <dgm:pt modelId="{FB4D4147-8A94-47AF-8BCF-557AED751F1A}" type="pres">
      <dgm:prSet presAssocID="{EA001EC5-3EBD-49D1-B70D-68BAE32F8955}" presName="sibTrans" presStyleCnt="0"/>
      <dgm:spPr/>
    </dgm:pt>
    <dgm:pt modelId="{5602858C-63E7-4985-B792-F99371AB851F}" type="pres">
      <dgm:prSet presAssocID="{6C6ED5D7-3C8B-4A00-B46E-70D03168597E}" presName="node" presStyleLbl="node1" presStyleIdx="2" presStyleCnt="8">
        <dgm:presLayoutVars>
          <dgm:bulletEnabled val="1"/>
        </dgm:presLayoutVars>
      </dgm:prSet>
      <dgm:spPr/>
    </dgm:pt>
    <dgm:pt modelId="{0EE3E15C-6998-4FB8-BCF4-4919AB19091B}" type="pres">
      <dgm:prSet presAssocID="{2A6A0AE0-B909-4E02-B745-2B9138A48B43}" presName="sibTrans" presStyleCnt="0"/>
      <dgm:spPr/>
    </dgm:pt>
    <dgm:pt modelId="{EB103F58-C0F2-4939-9DAB-D909F45B38C9}" type="pres">
      <dgm:prSet presAssocID="{202D65AE-CBE7-4941-ADB6-36425E8ACB3A}" presName="node" presStyleLbl="node1" presStyleIdx="3" presStyleCnt="8">
        <dgm:presLayoutVars>
          <dgm:bulletEnabled val="1"/>
        </dgm:presLayoutVars>
      </dgm:prSet>
      <dgm:spPr/>
    </dgm:pt>
    <dgm:pt modelId="{106E33CE-B47F-4D5E-8DEA-5CEA0F51C213}" type="pres">
      <dgm:prSet presAssocID="{6BD3C179-8F3E-4678-BB1E-191FA1E9838A}" presName="sibTrans" presStyleCnt="0"/>
      <dgm:spPr/>
    </dgm:pt>
    <dgm:pt modelId="{44BB0E2F-9F6D-44E7-A8D3-B06A58CB78B3}" type="pres">
      <dgm:prSet presAssocID="{8B7CD590-177C-431F-B689-AFADE422016A}" presName="node" presStyleLbl="node1" presStyleIdx="4" presStyleCnt="8">
        <dgm:presLayoutVars>
          <dgm:bulletEnabled val="1"/>
        </dgm:presLayoutVars>
      </dgm:prSet>
      <dgm:spPr/>
    </dgm:pt>
    <dgm:pt modelId="{C9CC1158-1017-4580-9C0D-89A3958A553B}" type="pres">
      <dgm:prSet presAssocID="{68306175-2E57-47F9-BC4B-754CF96DC270}" presName="sibTrans" presStyleCnt="0"/>
      <dgm:spPr/>
    </dgm:pt>
    <dgm:pt modelId="{405E198B-FDC6-4A45-BF35-F60CA2F1CD51}" type="pres">
      <dgm:prSet presAssocID="{03BAE45A-C342-4DF2-B2B3-F083A2514FF2}" presName="node" presStyleLbl="node1" presStyleIdx="5" presStyleCnt="8">
        <dgm:presLayoutVars>
          <dgm:bulletEnabled val="1"/>
        </dgm:presLayoutVars>
      </dgm:prSet>
      <dgm:spPr/>
    </dgm:pt>
    <dgm:pt modelId="{7F88E922-85CA-4C49-869A-36034C468687}" type="pres">
      <dgm:prSet presAssocID="{EF6CAA0D-73A6-47CD-8903-AA4AFFDFC796}" presName="sibTrans" presStyleCnt="0"/>
      <dgm:spPr/>
    </dgm:pt>
    <dgm:pt modelId="{5464AAB6-2CEC-425E-9307-56CDC7FAEFB5}" type="pres">
      <dgm:prSet presAssocID="{569A7882-36EC-4808-B534-0D4C0E0D9AE7}" presName="node" presStyleLbl="node1" presStyleIdx="6" presStyleCnt="8">
        <dgm:presLayoutVars>
          <dgm:bulletEnabled val="1"/>
        </dgm:presLayoutVars>
      </dgm:prSet>
      <dgm:spPr/>
    </dgm:pt>
    <dgm:pt modelId="{74704980-6EF5-4BA9-97E5-C0236C1B8FBC}" type="pres">
      <dgm:prSet presAssocID="{8147E5F3-955F-41DB-8B1E-647113EAAB43}" presName="sibTrans" presStyleCnt="0"/>
      <dgm:spPr/>
    </dgm:pt>
    <dgm:pt modelId="{9809DE21-E6BB-4C20-A718-81053413DB50}" type="pres">
      <dgm:prSet presAssocID="{89B6C2FB-E590-4E44-AAE5-D7F19B8ACD8F}" presName="node" presStyleLbl="node1" presStyleIdx="7" presStyleCnt="8">
        <dgm:presLayoutVars>
          <dgm:bulletEnabled val="1"/>
        </dgm:presLayoutVars>
      </dgm:prSet>
      <dgm:spPr/>
    </dgm:pt>
  </dgm:ptLst>
  <dgm:cxnLst>
    <dgm:cxn modelId="{55713106-A6F9-4CBF-A5E2-55731CD7DDD8}" srcId="{685CE0D5-F297-46C7-A82B-83E6CD270E56}" destId="{89B6C2FB-E590-4E44-AAE5-D7F19B8ACD8F}" srcOrd="7" destOrd="0" parTransId="{83BCD712-6528-41AD-8085-C493A31616E9}" sibTransId="{11BD06C9-2F77-4DBE-9ECC-4D724398B1B9}"/>
    <dgm:cxn modelId="{97D4770B-D611-4D5D-9B63-A82AE05EA010}" type="presOf" srcId="{89B6C2FB-E590-4E44-AAE5-D7F19B8ACD8F}" destId="{9809DE21-E6BB-4C20-A718-81053413DB50}" srcOrd="0" destOrd="0" presId="urn:microsoft.com/office/officeart/2005/8/layout/default"/>
    <dgm:cxn modelId="{5460D70E-E181-4EA2-97CA-D88E7EEB4CB0}" type="presOf" srcId="{8B7CD590-177C-431F-B689-AFADE422016A}" destId="{44BB0E2F-9F6D-44E7-A8D3-B06A58CB78B3}" srcOrd="0" destOrd="0" presId="urn:microsoft.com/office/officeart/2005/8/layout/default"/>
    <dgm:cxn modelId="{4A19E325-106D-4869-920C-3B397B7F5A66}" type="presOf" srcId="{202D65AE-CBE7-4941-ADB6-36425E8ACB3A}" destId="{EB103F58-C0F2-4939-9DAB-D909F45B38C9}" srcOrd="0" destOrd="0" presId="urn:microsoft.com/office/officeart/2005/8/layout/default"/>
    <dgm:cxn modelId="{11CDF039-4BF1-4CB5-854C-9E72095E03EE}" type="presOf" srcId="{685CE0D5-F297-46C7-A82B-83E6CD270E56}" destId="{98970703-D80E-4E5A-9504-2E0D07DF7998}" srcOrd="0" destOrd="0" presId="urn:microsoft.com/office/officeart/2005/8/layout/default"/>
    <dgm:cxn modelId="{0E82E589-EFB0-4D40-A5FB-6F19701693C1}" srcId="{685CE0D5-F297-46C7-A82B-83E6CD270E56}" destId="{8B7CD590-177C-431F-B689-AFADE422016A}" srcOrd="4" destOrd="0" parTransId="{E0659E99-5661-45B7-AD4B-A3DE768D6C00}" sibTransId="{68306175-2E57-47F9-BC4B-754CF96DC270}"/>
    <dgm:cxn modelId="{5F59768C-9A8E-475F-9917-A8989FE0B4BE}" type="presOf" srcId="{569A7882-36EC-4808-B534-0D4C0E0D9AE7}" destId="{5464AAB6-2CEC-425E-9307-56CDC7FAEFB5}" srcOrd="0" destOrd="0" presId="urn:microsoft.com/office/officeart/2005/8/layout/default"/>
    <dgm:cxn modelId="{75BB168E-9E32-4D8F-8C0E-A03099461365}" type="presOf" srcId="{9CC15FB5-5EB9-4897-9DFF-07237A9F0F96}" destId="{1468BDF6-9FE5-4830-8A87-ABEAD4193EE7}" srcOrd="0" destOrd="0" presId="urn:microsoft.com/office/officeart/2005/8/layout/default"/>
    <dgm:cxn modelId="{210A9690-6CD4-4C6D-BE09-BE95B6A96421}" srcId="{685CE0D5-F297-46C7-A82B-83E6CD270E56}" destId="{9CC15FB5-5EB9-4897-9DFF-07237A9F0F96}" srcOrd="0" destOrd="0" parTransId="{A850B4E5-A2B6-4F37-95AB-AD161DE5E200}" sibTransId="{371B7C96-8CF1-4285-934B-F74FBF8C2207}"/>
    <dgm:cxn modelId="{E40C2692-6533-4915-A6B8-C65F16DB4545}" srcId="{685CE0D5-F297-46C7-A82B-83E6CD270E56}" destId="{569A7882-36EC-4808-B534-0D4C0E0D9AE7}" srcOrd="6" destOrd="0" parTransId="{14C0BABD-6D01-4E2A-804D-B168835B15BE}" sibTransId="{8147E5F3-955F-41DB-8B1E-647113EAAB43}"/>
    <dgm:cxn modelId="{2F334A93-55E1-4228-8D53-20709ADB6C4E}" srcId="{685CE0D5-F297-46C7-A82B-83E6CD270E56}" destId="{6C6ED5D7-3C8B-4A00-B46E-70D03168597E}" srcOrd="2" destOrd="0" parTransId="{DDA38775-1EE1-4111-AA2D-F420BF0F5D16}" sibTransId="{2A6A0AE0-B909-4E02-B745-2B9138A48B43}"/>
    <dgm:cxn modelId="{B26C0D9F-F9A5-422E-AE5D-257ECEFB2EB9}" srcId="{685CE0D5-F297-46C7-A82B-83E6CD270E56}" destId="{DA434CB5-83C7-45F5-8C36-76A26A840BC6}" srcOrd="1" destOrd="0" parTransId="{69BE7161-0ABA-4BF9-A34A-B268DF7EA097}" sibTransId="{EA001EC5-3EBD-49D1-B70D-68BAE32F8955}"/>
    <dgm:cxn modelId="{6F6DCA9F-BC67-4D17-99BE-319C975F300C}" type="presOf" srcId="{6C6ED5D7-3C8B-4A00-B46E-70D03168597E}" destId="{5602858C-63E7-4985-B792-F99371AB851F}" srcOrd="0" destOrd="0" presId="urn:microsoft.com/office/officeart/2005/8/layout/default"/>
    <dgm:cxn modelId="{3A9D51D1-C314-42EE-9CB7-25E71FC7C536}" type="presOf" srcId="{DA434CB5-83C7-45F5-8C36-76A26A840BC6}" destId="{5F96386A-812B-41B7-8B1F-4FCF6835FDB3}" srcOrd="0" destOrd="0" presId="urn:microsoft.com/office/officeart/2005/8/layout/default"/>
    <dgm:cxn modelId="{DE4B45DB-AA32-45A1-9593-CC4669945E5D}" type="presOf" srcId="{03BAE45A-C342-4DF2-B2B3-F083A2514FF2}" destId="{405E198B-FDC6-4A45-BF35-F60CA2F1CD51}" srcOrd="0" destOrd="0" presId="urn:microsoft.com/office/officeart/2005/8/layout/default"/>
    <dgm:cxn modelId="{C3EBEFDF-4510-4482-A588-5C4EEF500795}" srcId="{685CE0D5-F297-46C7-A82B-83E6CD270E56}" destId="{202D65AE-CBE7-4941-ADB6-36425E8ACB3A}" srcOrd="3" destOrd="0" parTransId="{77EE9174-5794-4DFF-9574-D07F09EEBC31}" sibTransId="{6BD3C179-8F3E-4678-BB1E-191FA1E9838A}"/>
    <dgm:cxn modelId="{F7656AF8-302E-4574-884B-7E97406A347A}" srcId="{685CE0D5-F297-46C7-A82B-83E6CD270E56}" destId="{03BAE45A-C342-4DF2-B2B3-F083A2514FF2}" srcOrd="5" destOrd="0" parTransId="{7936190F-30E8-4791-9756-951BF673B085}" sibTransId="{EF6CAA0D-73A6-47CD-8903-AA4AFFDFC796}"/>
    <dgm:cxn modelId="{52B523C7-FD9C-4308-8988-CDCC466D1541}" type="presParOf" srcId="{98970703-D80E-4E5A-9504-2E0D07DF7998}" destId="{1468BDF6-9FE5-4830-8A87-ABEAD4193EE7}" srcOrd="0" destOrd="0" presId="urn:microsoft.com/office/officeart/2005/8/layout/default"/>
    <dgm:cxn modelId="{633AE17E-8216-465D-A22E-9231967E8AB1}" type="presParOf" srcId="{98970703-D80E-4E5A-9504-2E0D07DF7998}" destId="{395CB70C-3AC5-461A-B871-291F513E39AC}" srcOrd="1" destOrd="0" presId="urn:microsoft.com/office/officeart/2005/8/layout/default"/>
    <dgm:cxn modelId="{055CB159-3DB2-4EE7-ACD2-1848CF1923E7}" type="presParOf" srcId="{98970703-D80E-4E5A-9504-2E0D07DF7998}" destId="{5F96386A-812B-41B7-8B1F-4FCF6835FDB3}" srcOrd="2" destOrd="0" presId="urn:microsoft.com/office/officeart/2005/8/layout/default"/>
    <dgm:cxn modelId="{099753F4-809B-4D65-89BB-53B74DD393DF}" type="presParOf" srcId="{98970703-D80E-4E5A-9504-2E0D07DF7998}" destId="{FB4D4147-8A94-47AF-8BCF-557AED751F1A}" srcOrd="3" destOrd="0" presId="urn:microsoft.com/office/officeart/2005/8/layout/default"/>
    <dgm:cxn modelId="{5B961FCF-8199-4005-9A91-9F0FFD70B994}" type="presParOf" srcId="{98970703-D80E-4E5A-9504-2E0D07DF7998}" destId="{5602858C-63E7-4985-B792-F99371AB851F}" srcOrd="4" destOrd="0" presId="urn:microsoft.com/office/officeart/2005/8/layout/default"/>
    <dgm:cxn modelId="{5DDE3A76-1C16-4C49-9A39-FD60AF58A75E}" type="presParOf" srcId="{98970703-D80E-4E5A-9504-2E0D07DF7998}" destId="{0EE3E15C-6998-4FB8-BCF4-4919AB19091B}" srcOrd="5" destOrd="0" presId="urn:microsoft.com/office/officeart/2005/8/layout/default"/>
    <dgm:cxn modelId="{76D501AE-EFDC-4DA4-9F7D-C94C465D8D57}" type="presParOf" srcId="{98970703-D80E-4E5A-9504-2E0D07DF7998}" destId="{EB103F58-C0F2-4939-9DAB-D909F45B38C9}" srcOrd="6" destOrd="0" presId="urn:microsoft.com/office/officeart/2005/8/layout/default"/>
    <dgm:cxn modelId="{A418E021-6C43-4639-9FE0-228FE765E72B}" type="presParOf" srcId="{98970703-D80E-4E5A-9504-2E0D07DF7998}" destId="{106E33CE-B47F-4D5E-8DEA-5CEA0F51C213}" srcOrd="7" destOrd="0" presId="urn:microsoft.com/office/officeart/2005/8/layout/default"/>
    <dgm:cxn modelId="{390C40E3-02AF-4E36-BCCB-9DDB453680A5}" type="presParOf" srcId="{98970703-D80E-4E5A-9504-2E0D07DF7998}" destId="{44BB0E2F-9F6D-44E7-A8D3-B06A58CB78B3}" srcOrd="8" destOrd="0" presId="urn:microsoft.com/office/officeart/2005/8/layout/default"/>
    <dgm:cxn modelId="{E227D115-EDC4-4D59-9D29-08F3065FE132}" type="presParOf" srcId="{98970703-D80E-4E5A-9504-2E0D07DF7998}" destId="{C9CC1158-1017-4580-9C0D-89A3958A553B}" srcOrd="9" destOrd="0" presId="urn:microsoft.com/office/officeart/2005/8/layout/default"/>
    <dgm:cxn modelId="{82F51F96-BC3E-4146-8DB6-E873BA72CAB3}" type="presParOf" srcId="{98970703-D80E-4E5A-9504-2E0D07DF7998}" destId="{405E198B-FDC6-4A45-BF35-F60CA2F1CD51}" srcOrd="10" destOrd="0" presId="urn:microsoft.com/office/officeart/2005/8/layout/default"/>
    <dgm:cxn modelId="{AB8A59ED-DD8F-475E-8FBD-28C947FAC147}" type="presParOf" srcId="{98970703-D80E-4E5A-9504-2E0D07DF7998}" destId="{7F88E922-85CA-4C49-869A-36034C468687}" srcOrd="11" destOrd="0" presId="urn:microsoft.com/office/officeart/2005/8/layout/default"/>
    <dgm:cxn modelId="{9BCDDBC4-A541-415A-9AEF-B1263998FCA7}" type="presParOf" srcId="{98970703-D80E-4E5A-9504-2E0D07DF7998}" destId="{5464AAB6-2CEC-425E-9307-56CDC7FAEFB5}" srcOrd="12" destOrd="0" presId="urn:microsoft.com/office/officeart/2005/8/layout/default"/>
    <dgm:cxn modelId="{B8223708-7B37-46CA-8B33-EF0C17A28513}" type="presParOf" srcId="{98970703-D80E-4E5A-9504-2E0D07DF7998}" destId="{74704980-6EF5-4BA9-97E5-C0236C1B8FBC}" srcOrd="13" destOrd="0" presId="urn:microsoft.com/office/officeart/2005/8/layout/default"/>
    <dgm:cxn modelId="{D120190A-1104-4EBB-88B9-A73DFB0FBE2C}" type="presParOf" srcId="{98970703-D80E-4E5A-9504-2E0D07DF7998}" destId="{9809DE21-E6BB-4C20-A718-81053413DB5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8BDF6-9FE5-4830-8A87-ABEAD4193EE7}">
      <dsp:nvSpPr>
        <dsp:cNvPr id="0" name=""/>
        <dsp:cNvSpPr/>
      </dsp:nvSpPr>
      <dsp:spPr>
        <a:xfrm>
          <a:off x="500161" y="3038"/>
          <a:ext cx="2505211" cy="150312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Formal agreements</a:t>
          </a:r>
        </a:p>
      </dsp:txBody>
      <dsp:txXfrm>
        <a:off x="500161" y="3038"/>
        <a:ext cx="2505211" cy="1503126"/>
      </dsp:txXfrm>
    </dsp:sp>
    <dsp:sp modelId="{5F96386A-812B-41B7-8B1F-4FCF6835FDB3}">
      <dsp:nvSpPr>
        <dsp:cNvPr id="0" name=""/>
        <dsp:cNvSpPr/>
      </dsp:nvSpPr>
      <dsp:spPr>
        <a:xfrm>
          <a:off x="3255894" y="3038"/>
          <a:ext cx="2505211" cy="150312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Routine meetings</a:t>
          </a:r>
        </a:p>
      </dsp:txBody>
      <dsp:txXfrm>
        <a:off x="3255894" y="3038"/>
        <a:ext cx="2505211" cy="1503126"/>
      </dsp:txXfrm>
    </dsp:sp>
    <dsp:sp modelId="{5602858C-63E7-4985-B792-F99371AB851F}">
      <dsp:nvSpPr>
        <dsp:cNvPr id="0" name=""/>
        <dsp:cNvSpPr/>
      </dsp:nvSpPr>
      <dsp:spPr>
        <a:xfrm>
          <a:off x="6011626" y="3038"/>
          <a:ext cx="2505211" cy="150312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Communications</a:t>
          </a:r>
        </a:p>
      </dsp:txBody>
      <dsp:txXfrm>
        <a:off x="6011626" y="3038"/>
        <a:ext cx="2505211" cy="1503126"/>
      </dsp:txXfrm>
    </dsp:sp>
    <dsp:sp modelId="{EB103F58-C0F2-4939-9DAB-D909F45B38C9}">
      <dsp:nvSpPr>
        <dsp:cNvPr id="0" name=""/>
        <dsp:cNvSpPr/>
      </dsp:nvSpPr>
      <dsp:spPr>
        <a:xfrm>
          <a:off x="500161" y="1756686"/>
          <a:ext cx="2505211" cy="150312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Relationship building</a:t>
          </a:r>
        </a:p>
      </dsp:txBody>
      <dsp:txXfrm>
        <a:off x="500161" y="1756686"/>
        <a:ext cx="2505211" cy="1503126"/>
      </dsp:txXfrm>
    </dsp:sp>
    <dsp:sp modelId="{44BB0E2F-9F6D-44E7-A8D3-B06A58CB78B3}">
      <dsp:nvSpPr>
        <dsp:cNvPr id="0" name=""/>
        <dsp:cNvSpPr/>
      </dsp:nvSpPr>
      <dsp:spPr>
        <a:xfrm>
          <a:off x="3255894" y="1756686"/>
          <a:ext cx="2505211" cy="150312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Competency development</a:t>
          </a:r>
        </a:p>
      </dsp:txBody>
      <dsp:txXfrm>
        <a:off x="3255894" y="1756686"/>
        <a:ext cx="2505211" cy="1503126"/>
      </dsp:txXfrm>
    </dsp:sp>
    <dsp:sp modelId="{405E198B-FDC6-4A45-BF35-F60CA2F1CD51}">
      <dsp:nvSpPr>
        <dsp:cNvPr id="0" name=""/>
        <dsp:cNvSpPr/>
      </dsp:nvSpPr>
      <dsp:spPr>
        <a:xfrm>
          <a:off x="6011626" y="1756686"/>
          <a:ext cx="2505211" cy="150312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Advocacy roles</a:t>
          </a:r>
        </a:p>
      </dsp:txBody>
      <dsp:txXfrm>
        <a:off x="6011626" y="1756686"/>
        <a:ext cx="2505211" cy="1503126"/>
      </dsp:txXfrm>
    </dsp:sp>
    <dsp:sp modelId="{5464AAB6-2CEC-425E-9307-56CDC7FAEFB5}">
      <dsp:nvSpPr>
        <dsp:cNvPr id="0" name=""/>
        <dsp:cNvSpPr/>
      </dsp:nvSpPr>
      <dsp:spPr>
        <a:xfrm>
          <a:off x="1878028" y="3510334"/>
          <a:ext cx="2505211" cy="150312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Family engagement</a:t>
          </a:r>
        </a:p>
      </dsp:txBody>
      <dsp:txXfrm>
        <a:off x="1878028" y="3510334"/>
        <a:ext cx="2505211" cy="1503126"/>
      </dsp:txXfrm>
    </dsp:sp>
    <dsp:sp modelId="{9809DE21-E6BB-4C20-A718-81053413DB50}">
      <dsp:nvSpPr>
        <dsp:cNvPr id="0" name=""/>
        <dsp:cNvSpPr/>
      </dsp:nvSpPr>
      <dsp:spPr>
        <a:xfrm>
          <a:off x="4633760" y="3510334"/>
          <a:ext cx="2505211" cy="150312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Legislative connection</a:t>
          </a:r>
        </a:p>
      </dsp:txBody>
      <dsp:txXfrm>
        <a:off x="4633760" y="3510334"/>
        <a:ext cx="2505211" cy="15031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0.59343</cdr:x>
      <cdr:y>0.2568</cdr:y>
    </cdr:from>
    <cdr:to>
      <cdr:x>0.92909</cdr:x>
      <cdr:y>0.3762</cdr:y>
    </cdr:to>
    <cdr:sp macro="" textlink="">
      <cdr:nvSpPr>
        <cdr:cNvPr id="2" name="TextBox 1"/>
        <cdr:cNvSpPr txBox="1"/>
      </cdr:nvSpPr>
      <cdr:spPr>
        <a:xfrm xmlns:a="http://schemas.openxmlformats.org/drawingml/2006/main">
          <a:off x="4893127" y="1193649"/>
          <a:ext cx="2767676" cy="55499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US" sz="2400" b="0" dirty="0">
              <a:latin typeface="Candara"/>
              <a:cs typeface="Candara"/>
            </a:rPr>
            <a:t>Non-work</a:t>
          </a:r>
        </a:p>
      </cdr:txBody>
    </cdr:sp>
  </cdr:relSizeAnchor>
  <cdr:relSizeAnchor xmlns:cdr="http://schemas.openxmlformats.org/drawingml/2006/chartDrawing">
    <cdr:from>
      <cdr:x>0.45283</cdr:x>
      <cdr:y>0.60623</cdr:y>
    </cdr:from>
    <cdr:to>
      <cdr:x>0.9475</cdr:x>
      <cdr:y>0.72564</cdr:y>
    </cdr:to>
    <cdr:sp macro="" textlink="">
      <cdr:nvSpPr>
        <cdr:cNvPr id="3" name="TextBox 2"/>
        <cdr:cNvSpPr txBox="1"/>
      </cdr:nvSpPr>
      <cdr:spPr>
        <a:xfrm xmlns:a="http://schemas.openxmlformats.org/drawingml/2006/main">
          <a:off x="3733800" y="2817891"/>
          <a:ext cx="4078789" cy="55504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US" sz="2400" dirty="0">
              <a:latin typeface="Candara"/>
              <a:cs typeface="Candara"/>
            </a:rPr>
            <a:t>Facility-based work</a:t>
          </a:r>
        </a:p>
      </cdr:txBody>
    </cdr:sp>
  </cdr:relSizeAnchor>
  <cdr:relSizeAnchor xmlns:cdr="http://schemas.openxmlformats.org/drawingml/2006/chartDrawing">
    <cdr:from>
      <cdr:x>0.8891</cdr:x>
      <cdr:y>0.77017</cdr:y>
    </cdr:from>
    <cdr:to>
      <cdr:x>1</cdr:x>
      <cdr:y>0.96689</cdr:y>
    </cdr:to>
    <cdr:sp macro="" textlink="">
      <cdr:nvSpPr>
        <cdr:cNvPr id="4" name="TextBox 3"/>
        <cdr:cNvSpPr txBox="1"/>
      </cdr:nvSpPr>
      <cdr:spPr>
        <a:xfrm xmlns:a="http://schemas.openxmlformats.org/drawingml/2006/main">
          <a:off x="7585147" y="35798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0.45899</cdr:x>
      <cdr:y>0.74944</cdr:y>
    </cdr:from>
    <cdr:to>
      <cdr:x>0.95366</cdr:x>
      <cdr:y>0.86885</cdr:y>
    </cdr:to>
    <cdr:sp macro="" textlink="">
      <cdr:nvSpPr>
        <cdr:cNvPr id="5" name="TextBox 4"/>
        <cdr:cNvSpPr txBox="1"/>
      </cdr:nvSpPr>
      <cdr:spPr>
        <a:xfrm xmlns:a="http://schemas.openxmlformats.org/drawingml/2006/main">
          <a:off x="3784600" y="3483559"/>
          <a:ext cx="4078789" cy="5550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400" dirty="0">
              <a:latin typeface="Candara"/>
              <a:cs typeface="Candara"/>
            </a:rPr>
            <a:t>Integrated employment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1D1D9-2946-4FA2-91CE-5DB600A7EA7C}"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7A377-0811-46FB-BC33-E2CA7D31166C}" type="slidenum">
              <a:rPr lang="en-US" smtClean="0"/>
              <a:t>‹#›</a:t>
            </a:fld>
            <a:endParaRPr lang="en-US"/>
          </a:p>
        </p:txBody>
      </p:sp>
    </p:spTree>
    <p:extLst>
      <p:ext uri="{BB962C8B-B14F-4D97-AF65-F5344CB8AC3E}">
        <p14:creationId xmlns:p14="http://schemas.microsoft.com/office/powerpoint/2010/main" val="159335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about insights shared by states invested in the State Employment Leadership Network (SELN). Current  map reflecting 28 member states in the 2025-2026 membership year. Smaller picture is of all states that have been members since our inception in 2006.</a:t>
            </a:r>
          </a:p>
        </p:txBody>
      </p:sp>
      <p:sp>
        <p:nvSpPr>
          <p:cNvPr id="4" name="Slide Number Placeholder 3"/>
          <p:cNvSpPr>
            <a:spLocks noGrp="1"/>
          </p:cNvSpPr>
          <p:nvPr>
            <p:ph type="sldNum" sz="quarter" idx="5"/>
          </p:nvPr>
        </p:nvSpPr>
        <p:spPr/>
        <p:txBody>
          <a:bodyPr/>
          <a:lstStyle/>
          <a:p>
            <a:fld id="{5647A377-0811-46FB-BC33-E2CA7D31166C}" type="slidenum">
              <a:rPr lang="en-US" smtClean="0"/>
              <a:t>17</a:t>
            </a:fld>
            <a:endParaRPr lang="en-US"/>
          </a:p>
        </p:txBody>
      </p:sp>
    </p:spTree>
    <p:extLst>
      <p:ext uri="{BB962C8B-B14F-4D97-AF65-F5344CB8AC3E}">
        <p14:creationId xmlns:p14="http://schemas.microsoft.com/office/powerpoint/2010/main" val="361360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Friction prevents entropy or stagnation. In systems-thinking, especially human services, it is never ‘set it and forget it’.</a:t>
            </a:r>
          </a:p>
        </p:txBody>
      </p:sp>
      <p:sp>
        <p:nvSpPr>
          <p:cNvPr id="4" name="Slide Number Placeholder 3"/>
          <p:cNvSpPr>
            <a:spLocks noGrp="1"/>
          </p:cNvSpPr>
          <p:nvPr>
            <p:ph type="sldNum" sz="quarter" idx="5"/>
          </p:nvPr>
        </p:nvSpPr>
        <p:spPr/>
        <p:txBody>
          <a:bodyPr/>
          <a:lstStyle/>
          <a:p>
            <a:fld id="{5647A377-0811-46FB-BC33-E2CA7D31166C}" type="slidenum">
              <a:rPr lang="en-US" smtClean="0"/>
              <a:t>18</a:t>
            </a:fld>
            <a:endParaRPr lang="en-US"/>
          </a:p>
        </p:txBody>
      </p:sp>
    </p:spTree>
    <p:extLst>
      <p:ext uri="{BB962C8B-B14F-4D97-AF65-F5344CB8AC3E}">
        <p14:creationId xmlns:p14="http://schemas.microsoft.com/office/powerpoint/2010/main" val="425064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Invested in the shared conversations for over 20 years</a:t>
            </a:r>
          </a:p>
        </p:txBody>
      </p:sp>
      <p:sp>
        <p:nvSpPr>
          <p:cNvPr id="4" name="Slide Number Placeholder 3"/>
          <p:cNvSpPr>
            <a:spLocks noGrp="1"/>
          </p:cNvSpPr>
          <p:nvPr>
            <p:ph type="sldNum" sz="quarter" idx="5"/>
          </p:nvPr>
        </p:nvSpPr>
        <p:spPr/>
        <p:txBody>
          <a:bodyPr/>
          <a:lstStyle/>
          <a:p>
            <a:fld id="{5647A377-0811-46FB-BC33-E2CA7D31166C}" type="slidenum">
              <a:rPr lang="en-US" smtClean="0"/>
              <a:t>19</a:t>
            </a:fld>
            <a:endParaRPr lang="en-US"/>
          </a:p>
        </p:txBody>
      </p:sp>
    </p:spTree>
    <p:extLst>
      <p:ext uri="{BB962C8B-B14F-4D97-AF65-F5344CB8AC3E}">
        <p14:creationId xmlns:p14="http://schemas.microsoft.com/office/powerpoint/2010/main" val="311098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58087-AD1E-E729-7422-08002592D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F62CE-932C-EB7D-1DAE-0C5762E9B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70FD3-9E52-18E2-3FE2-6182D8666224}"/>
              </a:ext>
            </a:extLst>
          </p:cNvPr>
          <p:cNvSpPr>
            <a:spLocks noGrp="1"/>
          </p:cNvSpPr>
          <p:nvPr>
            <p:ph type="body" idx="1"/>
          </p:nvPr>
        </p:nvSpPr>
        <p:spPr/>
        <p:txBody>
          <a:bodyPr/>
          <a:lstStyle/>
          <a:p>
            <a:r>
              <a:rPr lang="en-US"/>
              <a:t>Invested in the shared conversations for over 20 years, how research has informed practice, describe the HPF</a:t>
            </a:r>
          </a:p>
        </p:txBody>
      </p:sp>
      <p:sp>
        <p:nvSpPr>
          <p:cNvPr id="4" name="Slide Number Placeholder 3">
            <a:extLst>
              <a:ext uri="{FF2B5EF4-FFF2-40B4-BE49-F238E27FC236}">
                <a16:creationId xmlns:a16="http://schemas.microsoft.com/office/drawing/2014/main" id="{C42524FB-5709-C721-FA14-E594A7AA6E5F}"/>
              </a:ext>
            </a:extLst>
          </p:cNvPr>
          <p:cNvSpPr>
            <a:spLocks noGrp="1"/>
          </p:cNvSpPr>
          <p:nvPr>
            <p:ph type="sldNum" sz="quarter" idx="5"/>
          </p:nvPr>
        </p:nvSpPr>
        <p:spPr/>
        <p:txBody>
          <a:bodyPr/>
          <a:lstStyle/>
          <a:p>
            <a:fld id="{5647A377-0811-46FB-BC33-E2CA7D31166C}" type="slidenum">
              <a:rPr lang="en-US" smtClean="0"/>
              <a:t>20</a:t>
            </a:fld>
            <a:endParaRPr lang="en-US"/>
          </a:p>
        </p:txBody>
      </p:sp>
    </p:spTree>
    <p:extLst>
      <p:ext uri="{BB962C8B-B14F-4D97-AF65-F5344CB8AC3E}">
        <p14:creationId xmlns:p14="http://schemas.microsoft.com/office/powerpoint/2010/main" val="353112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E0718-CE49-02AF-12FB-398177D50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C5D75-DD82-59D5-3A9F-B8371D6A9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4583C-B960-6A14-BB30-8938603271C3}"/>
              </a:ext>
            </a:extLst>
          </p:cNvPr>
          <p:cNvSpPr>
            <a:spLocks noGrp="1"/>
          </p:cNvSpPr>
          <p:nvPr>
            <p:ph type="body" idx="1"/>
          </p:nvPr>
        </p:nvSpPr>
        <p:spPr/>
        <p:txBody>
          <a:bodyPr/>
          <a:lstStyle/>
          <a:p>
            <a:r>
              <a:rPr lang="en-US"/>
              <a:t>Collaborative understanding: who needs to understand when to tap your services, how do you know how that is going, etc.</a:t>
            </a:r>
          </a:p>
          <a:p>
            <a:r>
              <a:rPr lang="en-US"/>
              <a:t>Coordinated interagency strategy: how is this cultivated, how do you know the health of this strategy, how often is that assessed, who contributes feedback, etc.</a:t>
            </a:r>
          </a:p>
          <a:p>
            <a:r>
              <a:rPr lang="en-US"/>
              <a:t>Strong provider network: are dual vendors a goal, how often are shared funding discussions held, etc.</a:t>
            </a:r>
          </a:p>
        </p:txBody>
      </p:sp>
      <p:sp>
        <p:nvSpPr>
          <p:cNvPr id="4" name="Slide Number Placeholder 3">
            <a:extLst>
              <a:ext uri="{FF2B5EF4-FFF2-40B4-BE49-F238E27FC236}">
                <a16:creationId xmlns:a16="http://schemas.microsoft.com/office/drawing/2014/main" id="{D652B1ED-C24B-1A6E-76E8-1D375AAD5998}"/>
              </a:ext>
            </a:extLst>
          </p:cNvPr>
          <p:cNvSpPr>
            <a:spLocks noGrp="1"/>
          </p:cNvSpPr>
          <p:nvPr>
            <p:ph type="sldNum" sz="quarter" idx="5"/>
          </p:nvPr>
        </p:nvSpPr>
        <p:spPr/>
        <p:txBody>
          <a:bodyPr/>
          <a:lstStyle/>
          <a:p>
            <a:fld id="{5647A377-0811-46FB-BC33-E2CA7D31166C}" type="slidenum">
              <a:rPr lang="en-US" smtClean="0"/>
              <a:t>21</a:t>
            </a:fld>
            <a:endParaRPr lang="en-US"/>
          </a:p>
        </p:txBody>
      </p:sp>
    </p:spTree>
    <p:extLst>
      <p:ext uri="{BB962C8B-B14F-4D97-AF65-F5344CB8AC3E}">
        <p14:creationId xmlns:p14="http://schemas.microsoft.com/office/powerpoint/2010/main" val="387378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tools are states using to establish order in these complex systems?</a:t>
            </a:r>
          </a:p>
          <a:p>
            <a:r>
              <a:rPr lang="en-US"/>
              <a:t>Must have mechanisms that connect the systems. How many systems? Depends on your state: VR, IDD, Education, Workforce, Substance Abuse, Aging, others?</a:t>
            </a:r>
          </a:p>
          <a:p>
            <a:endParaRPr lang="en-US"/>
          </a:p>
          <a:p>
            <a:r>
              <a:rPr lang="en-US"/>
              <a:t>Common elements in the intersystem collaboration and partnerships:</a:t>
            </a:r>
          </a:p>
          <a:p>
            <a:r>
              <a:rPr lang="en-US"/>
              <a:t>MOUs or IAs, Regular meetings, Communications, Relationship building, Competency development, Advocacy roles, Family engagement, Legislative connection.</a:t>
            </a:r>
          </a:p>
        </p:txBody>
      </p:sp>
      <p:sp>
        <p:nvSpPr>
          <p:cNvPr id="4" name="Slide Number Placeholder 3"/>
          <p:cNvSpPr>
            <a:spLocks noGrp="1"/>
          </p:cNvSpPr>
          <p:nvPr>
            <p:ph type="sldNum" sz="quarter" idx="5"/>
          </p:nvPr>
        </p:nvSpPr>
        <p:spPr/>
        <p:txBody>
          <a:bodyPr/>
          <a:lstStyle/>
          <a:p>
            <a:fld id="{5647A377-0811-46FB-BC33-E2CA7D31166C}" type="slidenum">
              <a:rPr lang="en-US" smtClean="0"/>
              <a:t>22</a:t>
            </a:fld>
            <a:endParaRPr lang="en-US"/>
          </a:p>
        </p:txBody>
      </p:sp>
    </p:spTree>
    <p:extLst>
      <p:ext uri="{BB962C8B-B14F-4D97-AF65-F5344CB8AC3E}">
        <p14:creationId xmlns:p14="http://schemas.microsoft.com/office/powerpoint/2010/main" val="116868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66DE1-7F41-18A7-4304-F3D71EE6F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9BBD0-1E87-27C2-85B5-53F23669E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2698D-EE41-313F-73BE-90AAAB1D613F}"/>
              </a:ext>
            </a:extLst>
          </p:cNvPr>
          <p:cNvSpPr>
            <a:spLocks noGrp="1"/>
          </p:cNvSpPr>
          <p:nvPr>
            <p:ph type="body" idx="1"/>
          </p:nvPr>
        </p:nvSpPr>
        <p:spPr/>
        <p:txBody>
          <a:bodyPr/>
          <a:lstStyle/>
          <a:p>
            <a:r>
              <a:rPr lang="en-US"/>
              <a:t>There are formal performance metrics, regulations, funding requirements, all of the formalities that we have discussed. But at its core, this is about the people we support, and we can simplify processes for them and ourselves, or we can stay stuck in the complexities. Without striving to get it right we risk alienating the very people we work to support.</a:t>
            </a:r>
          </a:p>
        </p:txBody>
      </p:sp>
      <p:sp>
        <p:nvSpPr>
          <p:cNvPr id="4" name="Slide Number Placeholder 3">
            <a:extLst>
              <a:ext uri="{FF2B5EF4-FFF2-40B4-BE49-F238E27FC236}">
                <a16:creationId xmlns:a16="http://schemas.microsoft.com/office/drawing/2014/main" id="{220D7792-0D22-F56A-58C5-D3FD671902C7}"/>
              </a:ext>
            </a:extLst>
          </p:cNvPr>
          <p:cNvSpPr>
            <a:spLocks noGrp="1"/>
          </p:cNvSpPr>
          <p:nvPr>
            <p:ph type="sldNum" sz="quarter" idx="5"/>
          </p:nvPr>
        </p:nvSpPr>
        <p:spPr/>
        <p:txBody>
          <a:bodyPr/>
          <a:lstStyle/>
          <a:p>
            <a:fld id="{5647A377-0811-46FB-BC33-E2CA7D31166C}" type="slidenum">
              <a:rPr lang="en-US" smtClean="0"/>
              <a:t>23</a:t>
            </a:fld>
            <a:endParaRPr lang="en-US"/>
          </a:p>
        </p:txBody>
      </p:sp>
    </p:spTree>
    <p:extLst>
      <p:ext uri="{BB962C8B-B14F-4D97-AF65-F5344CB8AC3E}">
        <p14:creationId xmlns:p14="http://schemas.microsoft.com/office/powerpoint/2010/main" val="3169376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2D2F-95BA-6C98-5CD2-6217866278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3CF4AD-5DE3-CBE6-6642-859C81FC5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6412E-432B-408E-282B-7A270DC8B734}"/>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5" name="Footer Placeholder 4">
            <a:extLst>
              <a:ext uri="{FF2B5EF4-FFF2-40B4-BE49-F238E27FC236}">
                <a16:creationId xmlns:a16="http://schemas.microsoft.com/office/drawing/2014/main" id="{61375144-63F3-4331-28AC-621E6E48E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7E741-5E06-8056-02B2-E291B0523E39}"/>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167685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9C78-32D2-416D-DA96-C961DE8419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E201FE-CFB9-F7B6-EF74-0ED43980B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55B8F-4080-8AA5-7AA2-54A5557C12A8}"/>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5" name="Footer Placeholder 4">
            <a:extLst>
              <a:ext uri="{FF2B5EF4-FFF2-40B4-BE49-F238E27FC236}">
                <a16:creationId xmlns:a16="http://schemas.microsoft.com/office/drawing/2014/main" id="{2CB895C9-D5B4-7991-4F88-10FC06F14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F57D3-8B52-53A6-4F33-4DF72BFB7C6F}"/>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171934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2930D4-AD5F-1A1B-16D5-E589997ADA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19C0C3-73D2-FA63-1097-F36F9D6EF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A81AA-83C1-5209-5E2D-303AB4372C97}"/>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5" name="Footer Placeholder 4">
            <a:extLst>
              <a:ext uri="{FF2B5EF4-FFF2-40B4-BE49-F238E27FC236}">
                <a16:creationId xmlns:a16="http://schemas.microsoft.com/office/drawing/2014/main" id="{B97E52C4-E99A-4E2B-3132-7DDB89925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3201C-FB9A-4AD9-1F66-A3B4FF20010B}"/>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323482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4788-8C37-9F76-7B5F-D0B75099D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A9E00-CCAA-CD79-83C1-E368B7696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46294-EE20-163F-6E1A-8E15F74EB11C}"/>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5" name="Footer Placeholder 4">
            <a:extLst>
              <a:ext uri="{FF2B5EF4-FFF2-40B4-BE49-F238E27FC236}">
                <a16:creationId xmlns:a16="http://schemas.microsoft.com/office/drawing/2014/main" id="{5089F665-72FE-A3CD-43EA-5E5CA0DB4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EE098-1D31-F170-A679-3AFBF0EA21D3}"/>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347800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2D9F-35EE-4C86-0E73-D01948DD37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AF9EA9-FC94-2052-0596-771A8EAD32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4EC91-2EB3-1098-CA5E-F570CF47048F}"/>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5" name="Footer Placeholder 4">
            <a:extLst>
              <a:ext uri="{FF2B5EF4-FFF2-40B4-BE49-F238E27FC236}">
                <a16:creationId xmlns:a16="http://schemas.microsoft.com/office/drawing/2014/main" id="{B2E2B7A5-8976-1D12-2726-DA0B590F2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A0E32-A30F-6FF9-93DA-6313196FC2FC}"/>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373704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BEB23-53FC-61C8-E809-8D20C15EC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D654F-5CD1-C868-5466-CDF08D9C39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EDA5CF-3F48-3192-3397-36557C18F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96925-C0D0-A738-0067-7F18F6566576}"/>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6" name="Footer Placeholder 5">
            <a:extLst>
              <a:ext uri="{FF2B5EF4-FFF2-40B4-BE49-F238E27FC236}">
                <a16:creationId xmlns:a16="http://schemas.microsoft.com/office/drawing/2014/main" id="{CA22F6C3-A714-CCE9-3AA3-13ACE9C20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4BD5F-F263-EA73-1A09-D0B3C054F442}"/>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333323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90A5-5336-0019-E34F-B5CEEF989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2BC73-A4EF-EEA6-8BF5-93AE96A8F8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BA34B-8CB0-C4DB-F74D-1D38F40546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5A8C8B-2D59-95A6-44AA-B9D71C279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0C005B-234E-C95F-4E2D-ADBB237C8B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51BD60-3E2D-1E6E-359F-5988B4E606CB}"/>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8" name="Footer Placeholder 7">
            <a:extLst>
              <a:ext uri="{FF2B5EF4-FFF2-40B4-BE49-F238E27FC236}">
                <a16:creationId xmlns:a16="http://schemas.microsoft.com/office/drawing/2014/main" id="{1F58E097-4502-472F-1ABF-758D7892AE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FDF530-E714-240B-42F1-6044693D6AF1}"/>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407892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C61C-E413-D035-87AE-8ADAA1D242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28223B-F8C3-FD9F-FAEA-DF81864538B9}"/>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4" name="Footer Placeholder 3">
            <a:extLst>
              <a:ext uri="{FF2B5EF4-FFF2-40B4-BE49-F238E27FC236}">
                <a16:creationId xmlns:a16="http://schemas.microsoft.com/office/drawing/2014/main" id="{18152EE3-9614-42CC-241B-F041830B2D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57EEFD-956E-84C7-AD6A-E037B3F4095D}"/>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196183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8DB0F-9604-375A-4FFE-CA45272A804D}"/>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3" name="Footer Placeholder 2">
            <a:extLst>
              <a:ext uri="{FF2B5EF4-FFF2-40B4-BE49-F238E27FC236}">
                <a16:creationId xmlns:a16="http://schemas.microsoft.com/office/drawing/2014/main" id="{833DA9A3-F690-D54C-F953-E469C4F0EF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2F911F-7BEC-E6AD-FFA0-00541C146D7E}"/>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351796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D911-EABC-535E-53FF-02FAAE02A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FCACD7-B7C3-C54F-5C70-94FFFFD10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F8346D-4C3B-5FA8-EC99-E7C10EA57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4FD21-2EB9-7C5C-7740-348CAD10CFC3}"/>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6" name="Footer Placeholder 5">
            <a:extLst>
              <a:ext uri="{FF2B5EF4-FFF2-40B4-BE49-F238E27FC236}">
                <a16:creationId xmlns:a16="http://schemas.microsoft.com/office/drawing/2014/main" id="{823C4842-B042-3C65-72EA-35407D31F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FBAAF-751A-2725-94AD-9FFDF85CABF5}"/>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415684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D917-8341-DA6C-46F1-822F8250A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0D484-009D-9EEE-1CB5-96BA9BCF95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E222C-C002-25B6-C32D-635B09A83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2D1CBD-6FF4-F53E-E208-9991C7D54526}"/>
              </a:ext>
            </a:extLst>
          </p:cNvPr>
          <p:cNvSpPr>
            <a:spLocks noGrp="1"/>
          </p:cNvSpPr>
          <p:nvPr>
            <p:ph type="dt" sz="half" idx="10"/>
          </p:nvPr>
        </p:nvSpPr>
        <p:spPr/>
        <p:txBody>
          <a:bodyPr/>
          <a:lstStyle/>
          <a:p>
            <a:fld id="{B6E10FF7-6C3C-4FA9-B006-EA0A57880B4D}" type="datetimeFigureOut">
              <a:rPr lang="en-US" smtClean="0"/>
              <a:t>3/13/2026</a:t>
            </a:fld>
            <a:endParaRPr lang="en-US"/>
          </a:p>
        </p:txBody>
      </p:sp>
      <p:sp>
        <p:nvSpPr>
          <p:cNvPr id="6" name="Footer Placeholder 5">
            <a:extLst>
              <a:ext uri="{FF2B5EF4-FFF2-40B4-BE49-F238E27FC236}">
                <a16:creationId xmlns:a16="http://schemas.microsoft.com/office/drawing/2014/main" id="{1ADB5BA2-0874-83A2-8A3D-8BD167967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89506-3A8E-1EF6-BC9F-331AAF5A09F8}"/>
              </a:ext>
            </a:extLst>
          </p:cNvPr>
          <p:cNvSpPr>
            <a:spLocks noGrp="1"/>
          </p:cNvSpPr>
          <p:nvPr>
            <p:ph type="sldNum" sz="quarter" idx="12"/>
          </p:nvPr>
        </p:nvSpPr>
        <p:spPr/>
        <p:txBody>
          <a:bodyPr/>
          <a:lstStyle/>
          <a:p>
            <a:fld id="{CC3990D3-C985-4EB2-B13A-5153B3B822E5}" type="slidenum">
              <a:rPr lang="en-US" smtClean="0"/>
              <a:t>‹#›</a:t>
            </a:fld>
            <a:endParaRPr lang="en-US"/>
          </a:p>
        </p:txBody>
      </p:sp>
    </p:spTree>
    <p:extLst>
      <p:ext uri="{BB962C8B-B14F-4D97-AF65-F5344CB8AC3E}">
        <p14:creationId xmlns:p14="http://schemas.microsoft.com/office/powerpoint/2010/main" val="3207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E33803-81F0-A777-9B84-BF657AFA3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56CA72-9FF2-12B0-898D-8C699D7F1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5833E-0FE2-D61B-FEC9-2E31F5637A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E10FF7-6C3C-4FA9-B006-EA0A57880B4D}" type="datetimeFigureOut">
              <a:rPr lang="en-US" smtClean="0"/>
              <a:t>3/13/2026</a:t>
            </a:fld>
            <a:endParaRPr lang="en-US"/>
          </a:p>
        </p:txBody>
      </p:sp>
      <p:sp>
        <p:nvSpPr>
          <p:cNvPr id="5" name="Footer Placeholder 4">
            <a:extLst>
              <a:ext uri="{FF2B5EF4-FFF2-40B4-BE49-F238E27FC236}">
                <a16:creationId xmlns:a16="http://schemas.microsoft.com/office/drawing/2014/main" id="{78A3E948-48C6-876F-A2DE-9017EF14C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AA6495-6E23-097D-D46B-D7D5ED95F3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3990D3-C985-4EB2-B13A-5153B3B822E5}" type="slidenum">
              <a:rPr lang="en-US" smtClean="0"/>
              <a:t>‹#›</a:t>
            </a:fld>
            <a:endParaRPr lang="en-US"/>
          </a:p>
        </p:txBody>
      </p:sp>
    </p:spTree>
    <p:extLst>
      <p:ext uri="{BB962C8B-B14F-4D97-AF65-F5344CB8AC3E}">
        <p14:creationId xmlns:p14="http://schemas.microsoft.com/office/powerpoint/2010/main" val="2341478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Suzzanne.Freeze@umb.edu" TargetMode="External"/><Relationship Id="rId7" Type="http://schemas.openxmlformats.org/officeDocument/2006/relationships/hyperlink" Target="https://ntctrl.org/" TargetMode="External"/><Relationship Id="rId2" Type="http://schemas.openxmlformats.org/officeDocument/2006/relationships/hyperlink" Target="mailto:Russell.Thelin@umb.edu" TargetMode="External"/><Relationship Id="rId1" Type="http://schemas.openxmlformats.org/officeDocument/2006/relationships/slideLayout" Target="../slideLayouts/slideLayout1.xml"/><Relationship Id="rId6" Type="http://schemas.openxmlformats.org/officeDocument/2006/relationships/hyperlink" Target="http://www.selnhub.org/" TargetMode="External"/><Relationship Id="rId11" Type="http://schemas.openxmlformats.org/officeDocument/2006/relationships/image" Target="../media/image1.png"/><Relationship Id="rId5" Type="http://schemas.openxmlformats.org/officeDocument/2006/relationships/hyperlink" Target="http://www.thinkwork.org/" TargetMode="External"/><Relationship Id="rId10" Type="http://schemas.openxmlformats.org/officeDocument/2006/relationships/image" Target="../media/image23.png"/><Relationship Id="rId4" Type="http://schemas.openxmlformats.org/officeDocument/2006/relationships/hyperlink" Target="mailto:Alberto.Migliore@umb.edu" TargetMode="External"/><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www.thinkwork.org/statedata/chart-builder"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D54EA-706D-6DAA-712A-AC2A0AF10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9F8F0-9C61-DA50-9FEB-18CEF59CF628}"/>
              </a:ext>
            </a:extLst>
          </p:cNvPr>
          <p:cNvSpPr>
            <a:spLocks noGrp="1"/>
          </p:cNvSpPr>
          <p:nvPr>
            <p:ph type="ctrTitle"/>
          </p:nvPr>
        </p:nvSpPr>
        <p:spPr>
          <a:xfrm>
            <a:off x="631371" y="621903"/>
            <a:ext cx="11201400" cy="1651794"/>
          </a:xfrm>
        </p:spPr>
        <p:txBody>
          <a:bodyPr>
            <a:normAutofit/>
          </a:bodyPr>
          <a:lstStyle/>
          <a:p>
            <a:r>
              <a:rPr lang="en-US" sz="4800" b="1">
                <a:latin typeface="Garamond" panose="02020404030301010803" pitchFamily="18" charset="0"/>
              </a:rPr>
              <a:t>Reducing Systemic Friction to Advance Competitive Integrated Employment</a:t>
            </a:r>
          </a:p>
        </p:txBody>
      </p:sp>
      <p:sp>
        <p:nvSpPr>
          <p:cNvPr id="4" name="Subtitle 2">
            <a:extLst>
              <a:ext uri="{FF2B5EF4-FFF2-40B4-BE49-F238E27FC236}">
                <a16:creationId xmlns:a16="http://schemas.microsoft.com/office/drawing/2014/main" id="{F6922F56-D254-F468-1D4B-E932775B29EB}"/>
              </a:ext>
            </a:extLst>
          </p:cNvPr>
          <p:cNvSpPr txBox="1">
            <a:spLocks/>
          </p:cNvSpPr>
          <p:nvPr/>
        </p:nvSpPr>
        <p:spPr>
          <a:xfrm>
            <a:off x="1660071" y="2469352"/>
            <a:ext cx="9144000" cy="27013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300" b="1">
                <a:latin typeface="Garamond" panose="02020404030301010803" pitchFamily="18" charset="0"/>
              </a:rPr>
              <a:t>CSAVR Spring Conference, DC</a:t>
            </a:r>
          </a:p>
          <a:p>
            <a:pPr>
              <a:lnSpc>
                <a:spcPct val="100000"/>
              </a:lnSpc>
              <a:spcBef>
                <a:spcPts val="0"/>
              </a:spcBef>
              <a:spcAft>
                <a:spcPts val="1200"/>
              </a:spcAft>
            </a:pPr>
            <a:r>
              <a:rPr lang="en-US" sz="3300" b="1">
                <a:latin typeface="Garamond" panose="02020404030301010803" pitchFamily="18" charset="0"/>
              </a:rPr>
              <a:t>March 31</a:t>
            </a:r>
            <a:r>
              <a:rPr lang="en-US" sz="3300" b="1" baseline="30000">
                <a:latin typeface="Garamond" panose="02020404030301010803" pitchFamily="18" charset="0"/>
              </a:rPr>
              <a:t>st</a:t>
            </a:r>
            <a:r>
              <a:rPr lang="en-US" sz="3300" b="1">
                <a:latin typeface="Garamond" panose="02020404030301010803" pitchFamily="18" charset="0"/>
              </a:rPr>
              <a:t>, 2026 </a:t>
            </a:r>
          </a:p>
          <a:p>
            <a:pPr>
              <a:lnSpc>
                <a:spcPct val="100000"/>
              </a:lnSpc>
              <a:spcBef>
                <a:spcPts val="0"/>
              </a:spcBef>
            </a:pPr>
            <a:r>
              <a:rPr lang="en-US" sz="2800">
                <a:latin typeface="Garamond" panose="02020404030301010803" pitchFamily="18" charset="0"/>
              </a:rPr>
              <a:t>Alberto Migliore, Suzzanne Freeze, Russ Thelin</a:t>
            </a:r>
          </a:p>
          <a:p>
            <a:pPr>
              <a:lnSpc>
                <a:spcPct val="100000"/>
              </a:lnSpc>
              <a:spcBef>
                <a:spcPts val="0"/>
              </a:spcBef>
            </a:pPr>
            <a:r>
              <a:rPr lang="en-US" sz="2800">
                <a:latin typeface="Garamond" panose="02020404030301010803" pitchFamily="18" charset="0"/>
              </a:rPr>
              <a:t>University of Massachusetts Boston</a:t>
            </a:r>
          </a:p>
          <a:p>
            <a:pPr>
              <a:lnSpc>
                <a:spcPct val="100000"/>
              </a:lnSpc>
              <a:spcBef>
                <a:spcPts val="0"/>
              </a:spcBef>
            </a:pPr>
            <a:r>
              <a:rPr lang="en-US" sz="2800">
                <a:latin typeface="Garamond" panose="02020404030301010803" pitchFamily="18" charset="0"/>
              </a:rPr>
              <a:t>Institute for Community Inclusion</a:t>
            </a:r>
          </a:p>
          <a:p>
            <a:endParaRPr lang="en-US">
              <a:latin typeface="Garamond" panose="02020404030301010803" pitchFamily="18" charset="0"/>
            </a:endParaRPr>
          </a:p>
        </p:txBody>
      </p:sp>
      <p:pic>
        <p:nvPicPr>
          <p:cNvPr id="7" name="Picture 6" descr="Logo of the Institute for Community Inclusion and University of Massachusetts Boston.">
            <a:extLst>
              <a:ext uri="{FF2B5EF4-FFF2-40B4-BE49-F238E27FC236}">
                <a16:creationId xmlns:a16="http://schemas.microsoft.com/office/drawing/2014/main" id="{26D64D62-C875-CC10-FDC7-A89AE44DC73E}"/>
              </a:ext>
            </a:extLst>
          </p:cNvPr>
          <p:cNvPicPr>
            <a:picLocks noChangeAspect="1"/>
          </p:cNvPicPr>
          <p:nvPr/>
        </p:nvPicPr>
        <p:blipFill>
          <a:blip r:embed="rId2"/>
          <a:stretch>
            <a:fillRect/>
          </a:stretch>
        </p:blipFill>
        <p:spPr>
          <a:xfrm>
            <a:off x="2452157" y="5466427"/>
            <a:ext cx="7592485" cy="924054"/>
          </a:xfrm>
          <a:prstGeom prst="rect">
            <a:avLst/>
          </a:prstGeom>
        </p:spPr>
      </p:pic>
    </p:spTree>
    <p:extLst>
      <p:ext uri="{BB962C8B-B14F-4D97-AF65-F5344CB8AC3E}">
        <p14:creationId xmlns:p14="http://schemas.microsoft.com/office/powerpoint/2010/main" val="174484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CBB2-0DC8-9DA1-3A8D-68E58D662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3675E7-2D3E-3A62-9985-A7793BDF397B}"/>
              </a:ext>
            </a:extLst>
          </p:cNvPr>
          <p:cNvSpPr>
            <a:spLocks noGrp="1"/>
          </p:cNvSpPr>
          <p:nvPr>
            <p:ph type="ctrTitle"/>
          </p:nvPr>
        </p:nvSpPr>
        <p:spPr>
          <a:xfrm>
            <a:off x="631371" y="621903"/>
            <a:ext cx="11201400" cy="758316"/>
          </a:xfrm>
        </p:spPr>
        <p:txBody>
          <a:bodyPr>
            <a:noAutofit/>
          </a:bodyPr>
          <a:lstStyle/>
          <a:p>
            <a:r>
              <a:rPr lang="en-US" sz="3600" b="1">
                <a:latin typeface="Garamond"/>
              </a:rPr>
              <a:t>Inside the Workday of Employment Consultants (EC)*</a:t>
            </a:r>
            <a:endParaRPr lang="en-US" sz="3600" b="1">
              <a:latin typeface="Garamond" panose="02020404030301010803" pitchFamily="18" charset="0"/>
            </a:endParaRPr>
          </a:p>
        </p:txBody>
      </p:sp>
      <p:sp>
        <p:nvSpPr>
          <p:cNvPr id="6" name="TextBox 5">
            <a:extLst>
              <a:ext uri="{FF2B5EF4-FFF2-40B4-BE49-F238E27FC236}">
                <a16:creationId xmlns:a16="http://schemas.microsoft.com/office/drawing/2014/main" id="{0328CBBC-AFA7-38BC-A15F-ECEDD8618964}"/>
              </a:ext>
            </a:extLst>
          </p:cNvPr>
          <p:cNvSpPr txBox="1"/>
          <p:nvPr/>
        </p:nvSpPr>
        <p:spPr>
          <a:xfrm>
            <a:off x="278702" y="1272696"/>
            <a:ext cx="11717357" cy="954107"/>
          </a:xfrm>
          <a:prstGeom prst="rect">
            <a:avLst/>
          </a:prstGeom>
          <a:noFill/>
        </p:spPr>
        <p:txBody>
          <a:bodyPr wrap="square">
            <a:spAutoFit/>
          </a:bodyPr>
          <a:lstStyle/>
          <a:p>
            <a:pPr algn="ctr"/>
            <a:r>
              <a:rPr lang="en-US" sz="2800" i="0">
                <a:solidFill>
                  <a:srgbClr val="303335"/>
                </a:solidFill>
                <a:effectLst/>
                <a:latin typeface="Garamond" panose="02020404030301010803" pitchFamily="18" charset="0"/>
              </a:rPr>
              <a:t>Hours and minutes per day dedicated to key activities and best practices</a:t>
            </a:r>
          </a:p>
          <a:p>
            <a:pPr algn="ctr"/>
            <a:r>
              <a:rPr lang="en-US" sz="2800">
                <a:solidFill>
                  <a:srgbClr val="303335"/>
                </a:solidFill>
                <a:latin typeface="Garamond" panose="02020404030301010803" pitchFamily="18" charset="0"/>
              </a:rPr>
              <a:t>(N=13 employment programs, 96 EC, over 12-month, 2023-25)</a:t>
            </a:r>
            <a:endParaRPr lang="en-US" sz="2800">
              <a:latin typeface="Garamond" panose="02020404030301010803" pitchFamily="18" charset="0"/>
            </a:endParaRPr>
          </a:p>
        </p:txBody>
      </p:sp>
      <p:pic>
        <p:nvPicPr>
          <p:cNvPr id="5" name="Picture 2" descr="A pie chart and a bar chart display how daily time is distributed across activities and best practices: Leading to hire: 2:26; In the community: 1:06; Specific best practices: 0:29; Families: 0:06. Moreovere, After hire: 2:16; Administrative: 2:58; Non-employment: 0:18.">
            <a:extLst>
              <a:ext uri="{FF2B5EF4-FFF2-40B4-BE49-F238E27FC236}">
                <a16:creationId xmlns:a16="http://schemas.microsoft.com/office/drawing/2014/main" id="{36B5E3A1-7C49-C538-2283-EF993F4D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567" y="2226803"/>
            <a:ext cx="7991204" cy="449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F58BB13-FADC-7CA6-3E90-62FC9F8C987E}"/>
              </a:ext>
            </a:extLst>
          </p:cNvPr>
          <p:cNvSpPr txBox="1"/>
          <p:nvPr/>
        </p:nvSpPr>
        <p:spPr>
          <a:xfrm>
            <a:off x="278701" y="2409510"/>
            <a:ext cx="3562866" cy="3785652"/>
          </a:xfrm>
          <a:prstGeom prst="rect">
            <a:avLst/>
          </a:prstGeom>
          <a:noFill/>
        </p:spPr>
        <p:txBody>
          <a:bodyPr wrap="square">
            <a:spAutoFit/>
          </a:bodyPr>
          <a:lstStyle/>
          <a:p>
            <a:r>
              <a:rPr lang="en-US" sz="2400" i="0">
                <a:effectLst/>
                <a:latin typeface="Garamond" panose="02020404030301010803" pitchFamily="18" charset="0"/>
              </a:rPr>
              <a:t>*</a:t>
            </a:r>
            <a:r>
              <a:rPr lang="en-US" sz="2400" b="1" i="0">
                <a:effectLst/>
                <a:latin typeface="Garamond" panose="02020404030301010803" pitchFamily="18" charset="0"/>
              </a:rPr>
              <a:t>Employment consultants (EC) </a:t>
            </a:r>
            <a:r>
              <a:rPr lang="en-US" sz="2400">
                <a:latin typeface="Garamond" panose="02020404030301010803" pitchFamily="18" charset="0"/>
              </a:rPr>
              <a:t>are the frontline professionals in employment programs who manage the end-to-end process from intake to post-hire support. They are also referred to as employment specialists, job developers, job coaches, etc.</a:t>
            </a:r>
          </a:p>
        </p:txBody>
      </p:sp>
      <p:sp>
        <p:nvSpPr>
          <p:cNvPr id="8" name="TextBox 7">
            <a:extLst>
              <a:ext uri="{FF2B5EF4-FFF2-40B4-BE49-F238E27FC236}">
                <a16:creationId xmlns:a16="http://schemas.microsoft.com/office/drawing/2014/main" id="{2DAA9EC5-5322-E5C8-AC47-A415464778E4}"/>
              </a:ext>
            </a:extLst>
          </p:cNvPr>
          <p:cNvSpPr txBox="1"/>
          <p:nvPr/>
        </p:nvSpPr>
        <p:spPr>
          <a:xfrm>
            <a:off x="8098971" y="5950816"/>
            <a:ext cx="4093029" cy="830997"/>
          </a:xfrm>
          <a:prstGeom prst="rect">
            <a:avLst/>
          </a:prstGeom>
          <a:noFill/>
        </p:spPr>
        <p:txBody>
          <a:bodyPr wrap="square">
            <a:spAutoFit/>
          </a:bodyPr>
          <a:lstStyle/>
          <a:p>
            <a:r>
              <a:rPr lang="en-US" sz="1200">
                <a:effectLst/>
                <a:latin typeface="Times New Roman" panose="02020603050405020304" pitchFamily="18" charset="0"/>
                <a:ea typeface="Times New Roman" panose="02020603050405020304" pitchFamily="18" charset="0"/>
              </a:rPr>
              <a:t>Migliore, A., Wedeking, R., Healey, S., Eastman, J., Mahoney, D., &amp; Winsor, J. (2026). Inside the workday of employment consultants: New insights on strengthening employment services. </a:t>
            </a:r>
            <a:r>
              <a:rPr lang="en-US" sz="1200" i="1">
                <a:effectLst/>
                <a:latin typeface="Times New Roman" panose="02020603050405020304" pitchFamily="18" charset="0"/>
                <a:ea typeface="Times New Roman" panose="02020603050405020304" pitchFamily="18" charset="0"/>
              </a:rPr>
              <a:t>Journal of Vocational Rehabilitation. 64</a:t>
            </a:r>
            <a:r>
              <a:rPr lang="en-US" sz="1200">
                <a:effectLst/>
                <a:latin typeface="Times New Roman" panose="02020603050405020304" pitchFamily="18" charset="0"/>
                <a:ea typeface="Times New Roman" panose="02020603050405020304" pitchFamily="18" charset="0"/>
              </a:rPr>
              <a:t>(1), 61-72. </a:t>
            </a:r>
            <a:endParaRPr lang="en-US" sz="1200"/>
          </a:p>
        </p:txBody>
      </p:sp>
    </p:spTree>
    <p:extLst>
      <p:ext uri="{BB962C8B-B14F-4D97-AF65-F5344CB8AC3E}">
        <p14:creationId xmlns:p14="http://schemas.microsoft.com/office/powerpoint/2010/main" val="55552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29826-505D-964B-583E-15B0F787F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682D4-47DA-8C49-97BE-53758EE1983B}"/>
              </a:ext>
            </a:extLst>
          </p:cNvPr>
          <p:cNvSpPr>
            <a:spLocks noGrp="1"/>
          </p:cNvSpPr>
          <p:nvPr>
            <p:ph type="ctrTitle"/>
          </p:nvPr>
        </p:nvSpPr>
        <p:spPr>
          <a:xfrm>
            <a:off x="631371" y="621903"/>
            <a:ext cx="11201400" cy="758316"/>
          </a:xfrm>
        </p:spPr>
        <p:txBody>
          <a:bodyPr wrap="none">
            <a:noAutofit/>
          </a:bodyPr>
          <a:lstStyle/>
          <a:p>
            <a:r>
              <a:rPr lang="en-US" sz="3600" b="1">
                <a:latin typeface="Garamond" panose="02020404030301010803" pitchFamily="18" charset="0"/>
              </a:rPr>
              <a:t>Employment Consultants’ Feedback</a:t>
            </a:r>
          </a:p>
        </p:txBody>
      </p:sp>
      <p:sp>
        <p:nvSpPr>
          <p:cNvPr id="4" name="Subtitle 2">
            <a:extLst>
              <a:ext uri="{FF2B5EF4-FFF2-40B4-BE49-F238E27FC236}">
                <a16:creationId xmlns:a16="http://schemas.microsoft.com/office/drawing/2014/main" id="{56854344-A3A6-25A7-F629-F6FEE953C2DF}"/>
              </a:ext>
            </a:extLst>
          </p:cNvPr>
          <p:cNvSpPr txBox="1">
            <a:spLocks/>
          </p:cNvSpPr>
          <p:nvPr/>
        </p:nvSpPr>
        <p:spPr>
          <a:xfrm>
            <a:off x="413658" y="1946275"/>
            <a:ext cx="11419114" cy="3594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atin typeface="Garamond" panose="02020404030301010803" pitchFamily="18" charset="0"/>
              </a:rPr>
              <a:t>… If I had the resources, I would hire staff to work with businesses. Finding clients to serve isn’t the problem; the real goal is expanding our reach and influence within the business world…</a:t>
            </a:r>
            <a:r>
              <a:rPr lang="en-US" sz="1200">
                <a:latin typeface="Garamond" panose="02020404030301010803" pitchFamily="18" charset="0"/>
              </a:rPr>
              <a:t>#518</a:t>
            </a:r>
          </a:p>
          <a:p>
            <a:pPr algn="l"/>
            <a:r>
              <a:rPr lang="en-US">
                <a:latin typeface="Garamond" panose="02020404030301010803" pitchFamily="18" charset="0"/>
              </a:rPr>
              <a:t>… many clients are moving straight into a job search. While this is faster, it skips a critical step in the process, creating a high risk of poor job matches and ultimate failure for the client… </a:t>
            </a:r>
            <a:r>
              <a:rPr lang="en-US" sz="1200">
                <a:latin typeface="Garamond" panose="02020404030301010803" pitchFamily="18" charset="0"/>
              </a:rPr>
              <a:t>#100</a:t>
            </a:r>
          </a:p>
          <a:p>
            <a:pPr algn="l"/>
            <a:r>
              <a:rPr lang="en-US">
                <a:latin typeface="Garamond" panose="02020404030301010803" pitchFamily="18" charset="0"/>
              </a:rPr>
              <a:t>…Staff may block out several hours and drive to a meeting location, but if the client doesn't show up, the agency cannot bill for that time, despite staff's wages and travel cost...</a:t>
            </a:r>
            <a:r>
              <a:rPr lang="en-US" sz="1200">
                <a:latin typeface="Garamond" panose="02020404030301010803" pitchFamily="18" charset="0"/>
              </a:rPr>
              <a:t>#205</a:t>
            </a:r>
          </a:p>
          <a:p>
            <a:pPr algn="l"/>
            <a:r>
              <a:rPr lang="en-US">
                <a:latin typeface="Garamond" panose="02020404030301010803" pitchFamily="18" charset="0"/>
              </a:rPr>
              <a:t>… There is no standard for how information is shared. Sometimes, I get a referral that only lists their name, age, location, and diagnosis. Other times, I get a comprehensive report covering everything. Inconsistency makes it difficult to prepare…. </a:t>
            </a:r>
            <a:r>
              <a:rPr lang="en-US" sz="1200">
                <a:latin typeface="Garamond" panose="02020404030301010803" pitchFamily="18" charset="0"/>
              </a:rPr>
              <a:t>#313</a:t>
            </a:r>
          </a:p>
        </p:txBody>
      </p:sp>
      <p:pic>
        <p:nvPicPr>
          <p:cNvPr id="3" name="Picture 2">
            <a:extLst>
              <a:ext uri="{FF2B5EF4-FFF2-40B4-BE49-F238E27FC236}">
                <a16:creationId xmlns:a16="http://schemas.microsoft.com/office/drawing/2014/main" id="{81D7AA60-C2C8-C096-7112-C2ED8C0DC3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414845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CF4EA-1D81-AD44-5C49-E1A10A138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A0AFD-ED65-57A0-1BCE-28BC64678CA4}"/>
              </a:ext>
            </a:extLst>
          </p:cNvPr>
          <p:cNvSpPr>
            <a:spLocks noGrp="1"/>
          </p:cNvSpPr>
          <p:nvPr>
            <p:ph type="ctrTitle"/>
          </p:nvPr>
        </p:nvSpPr>
        <p:spPr>
          <a:xfrm>
            <a:off x="631371" y="621903"/>
            <a:ext cx="11201400" cy="758316"/>
          </a:xfrm>
        </p:spPr>
        <p:txBody>
          <a:bodyPr wrap="none">
            <a:noAutofit/>
          </a:bodyPr>
          <a:lstStyle/>
          <a:p>
            <a:r>
              <a:rPr lang="en-US" sz="3600" b="1">
                <a:latin typeface="Garamond" panose="02020404030301010803" pitchFamily="18" charset="0"/>
              </a:rPr>
              <a:t>Employment Consultants’ Feedback</a:t>
            </a:r>
          </a:p>
        </p:txBody>
      </p:sp>
      <p:sp>
        <p:nvSpPr>
          <p:cNvPr id="4" name="Subtitle 2">
            <a:extLst>
              <a:ext uri="{FF2B5EF4-FFF2-40B4-BE49-F238E27FC236}">
                <a16:creationId xmlns:a16="http://schemas.microsoft.com/office/drawing/2014/main" id="{46387263-E421-CC25-BFA0-28DBE27A81C2}"/>
              </a:ext>
            </a:extLst>
          </p:cNvPr>
          <p:cNvSpPr txBox="1">
            <a:spLocks/>
          </p:cNvSpPr>
          <p:nvPr/>
        </p:nvSpPr>
        <p:spPr>
          <a:xfrm>
            <a:off x="413658" y="1946275"/>
            <a:ext cx="11419114" cy="42898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atin typeface="Garamond" panose="02020404030301010803" pitchFamily="18" charset="0"/>
              </a:rPr>
              <a:t>… my dream is to have a single digital platform that all service providers share. It would be a huge help if I could see how they [clients] are doing at home. Having one place for all relevant information would give us a "holistic" view of what is working and what isn't…. </a:t>
            </a:r>
            <a:r>
              <a:rPr lang="en-US" sz="1200">
                <a:latin typeface="Garamond" panose="02020404030301010803" pitchFamily="18" charset="0"/>
              </a:rPr>
              <a:t>#795</a:t>
            </a:r>
          </a:p>
          <a:p>
            <a:pPr algn="l"/>
            <a:r>
              <a:rPr lang="en-US">
                <a:latin typeface="Garamond" panose="02020404030301010803" pitchFamily="18" charset="0"/>
              </a:rPr>
              <a:t>… Many job seekers keep coming back for help because their previous jobs weren't a good fit. If we focus on finding the right job match from the start, we would free up providers to help more people. … </a:t>
            </a:r>
            <a:r>
              <a:rPr lang="en-US" sz="1200">
                <a:latin typeface="Garamond" panose="02020404030301010803" pitchFamily="18" charset="0"/>
              </a:rPr>
              <a:t>#220</a:t>
            </a:r>
          </a:p>
          <a:p>
            <a:pPr algn="l"/>
            <a:r>
              <a:rPr lang="en-US">
                <a:latin typeface="Garamond" panose="02020404030301010803" pitchFamily="18" charset="0"/>
              </a:rPr>
              <a:t>… if you find a job before the authorization paperwork has caught up, you aren’t reimbursed for the outcome… </a:t>
            </a:r>
            <a:r>
              <a:rPr lang="en-US" sz="1200">
                <a:latin typeface="Garamond" panose="02020404030301010803" pitchFamily="18" charset="0"/>
              </a:rPr>
              <a:t>#240</a:t>
            </a:r>
          </a:p>
          <a:p>
            <a:pPr algn="l"/>
            <a:r>
              <a:rPr lang="en-US">
                <a:latin typeface="Garamond" panose="02020404030301010803" pitchFamily="18" charset="0"/>
              </a:rPr>
              <a:t>… residential staff have a huge influence over job seekers we serve, especially when jobs don't fit a standard 9-to-5 schedule… </a:t>
            </a:r>
            <a:r>
              <a:rPr lang="en-US" sz="1200">
                <a:latin typeface="Garamond" panose="02020404030301010803" pitchFamily="18" charset="0"/>
              </a:rPr>
              <a:t>#231</a:t>
            </a:r>
          </a:p>
        </p:txBody>
      </p:sp>
      <p:pic>
        <p:nvPicPr>
          <p:cNvPr id="3" name="Picture 2">
            <a:extLst>
              <a:ext uri="{FF2B5EF4-FFF2-40B4-BE49-F238E27FC236}">
                <a16:creationId xmlns:a16="http://schemas.microsoft.com/office/drawing/2014/main" id="{D37088F7-1153-461A-BCEE-9437AAD27F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97900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0B618-BA0B-E41D-287C-51690AFF3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E9F6F-87FC-B406-C909-B90DFA17A6F2}"/>
              </a:ext>
            </a:extLst>
          </p:cNvPr>
          <p:cNvSpPr>
            <a:spLocks noGrp="1"/>
          </p:cNvSpPr>
          <p:nvPr>
            <p:ph type="ctrTitle"/>
          </p:nvPr>
        </p:nvSpPr>
        <p:spPr>
          <a:xfrm>
            <a:off x="631371" y="621903"/>
            <a:ext cx="11201400" cy="758316"/>
          </a:xfrm>
        </p:spPr>
        <p:txBody>
          <a:bodyPr>
            <a:normAutofit/>
          </a:bodyPr>
          <a:lstStyle/>
          <a:p>
            <a:r>
              <a:rPr lang="en-US" sz="3600" b="1">
                <a:latin typeface="Garamond" panose="02020404030301010803" pitchFamily="18" charset="0"/>
              </a:rPr>
              <a:t>Family Members’ Feedback</a:t>
            </a:r>
          </a:p>
        </p:txBody>
      </p:sp>
      <p:sp>
        <p:nvSpPr>
          <p:cNvPr id="6" name="TextBox 5">
            <a:extLst>
              <a:ext uri="{FF2B5EF4-FFF2-40B4-BE49-F238E27FC236}">
                <a16:creationId xmlns:a16="http://schemas.microsoft.com/office/drawing/2014/main" id="{165A0138-94F9-F0F9-1430-2C437DD161E4}"/>
              </a:ext>
            </a:extLst>
          </p:cNvPr>
          <p:cNvSpPr txBox="1"/>
          <p:nvPr/>
        </p:nvSpPr>
        <p:spPr>
          <a:xfrm>
            <a:off x="707571" y="1859340"/>
            <a:ext cx="10515600" cy="4308872"/>
          </a:xfrm>
          <a:prstGeom prst="rect">
            <a:avLst/>
          </a:prstGeom>
          <a:noFill/>
        </p:spPr>
        <p:txBody>
          <a:bodyPr wrap="square">
            <a:spAutoFit/>
          </a:bodyPr>
          <a:lstStyle/>
          <a:p>
            <a:pPr marR="0" lvl="0">
              <a:spcAft>
                <a:spcPts val="600"/>
              </a:spcAft>
              <a:tabLst>
                <a:tab pos="457200" algn="l"/>
                <a:tab pos="628650" algn="l"/>
              </a:tabLst>
            </a:pPr>
            <a:r>
              <a:rPr lang="en-US" sz="2400">
                <a:solidFill>
                  <a:srgbClr val="303335"/>
                </a:solidFill>
                <a:effectLst/>
                <a:latin typeface="Garamond" panose="02020404030301010803" pitchFamily="18" charset="0"/>
                <a:ea typeface="Aptos" panose="020B0004020202020204" pitchFamily="34" charset="0"/>
                <a:cs typeface="Times New Roman" panose="02020603050405020304" pitchFamily="18" charset="0"/>
              </a:rPr>
              <a:t>… If you aren't already signed up for a county waiver, Vocational Rehabilitation, or a school transition program, there is no clear "front door." People don't know who to call or which step to take first. While there are plenty of websites out there, they are scattered and confusing…. </a:t>
            </a:r>
            <a:r>
              <a:rPr lang="en-US" sz="1200">
                <a:solidFill>
                  <a:srgbClr val="303335"/>
                </a:solidFill>
                <a:effectLst/>
                <a:latin typeface="Garamond" panose="02020404030301010803" pitchFamily="18" charset="0"/>
                <a:ea typeface="Aptos" panose="020B0004020202020204" pitchFamily="34" charset="0"/>
                <a:cs typeface="Times New Roman" panose="02020603050405020304" pitchFamily="18" charset="0"/>
              </a:rPr>
              <a:t>#900</a:t>
            </a:r>
          </a:p>
          <a:p>
            <a:pPr marR="0" lvl="0">
              <a:spcAft>
                <a:spcPts val="600"/>
              </a:spcAft>
              <a:tabLst>
                <a:tab pos="457200" algn="l"/>
                <a:tab pos="628650" algn="l"/>
              </a:tabLst>
            </a:pPr>
            <a:r>
              <a:rPr lang="en-US" sz="2400">
                <a:solidFill>
                  <a:srgbClr val="303335"/>
                </a:solidFill>
                <a:latin typeface="Garamond" panose="02020404030301010803" pitchFamily="18" charset="0"/>
                <a:cs typeface="Times New Roman" panose="02020603050405020304" pitchFamily="18" charset="0"/>
              </a:rPr>
              <a:t>… Just because you work in social services doesn’t mean the families understand the system—it’s actually very confusing for them. Making sure everyone understands the process and the support available is the most important first step… </a:t>
            </a:r>
            <a:r>
              <a:rPr lang="en-US" sz="1200">
                <a:solidFill>
                  <a:srgbClr val="303335"/>
                </a:solidFill>
                <a:latin typeface="Garamond" panose="02020404030301010803" pitchFamily="18" charset="0"/>
                <a:cs typeface="Times New Roman" panose="02020603050405020304" pitchFamily="18" charset="0"/>
              </a:rPr>
              <a:t>#920</a:t>
            </a:r>
          </a:p>
          <a:p>
            <a:pPr marR="0" lvl="0">
              <a:spcAft>
                <a:spcPts val="600"/>
              </a:spcAft>
              <a:tabLst>
                <a:tab pos="457200" algn="l"/>
                <a:tab pos="628650" algn="l"/>
              </a:tabLst>
            </a:pPr>
            <a:r>
              <a:rPr lang="en-US" sz="2400">
                <a:solidFill>
                  <a:srgbClr val="303335"/>
                </a:solidFill>
                <a:latin typeface="Garamond" panose="02020404030301010803" pitchFamily="18" charset="0"/>
                <a:cs typeface="Times New Roman" panose="02020603050405020304" pitchFamily="18" charset="0"/>
              </a:rPr>
              <a:t>…I’m not sure the provider really takes the time to see if a job is a good fit before trying to place someone. I was very frustrated recently: my son finished his training and checked in with his employment consultant in April, but then he didn't hear a word for months… </a:t>
            </a:r>
            <a:r>
              <a:rPr lang="en-US" sz="1200">
                <a:solidFill>
                  <a:srgbClr val="303335"/>
                </a:solidFill>
                <a:latin typeface="Garamond" panose="02020404030301010803" pitchFamily="18" charset="0"/>
                <a:cs typeface="Times New Roman" panose="02020603050405020304" pitchFamily="18" charset="0"/>
              </a:rPr>
              <a:t>#850</a:t>
            </a:r>
          </a:p>
        </p:txBody>
      </p:sp>
      <p:pic>
        <p:nvPicPr>
          <p:cNvPr id="3" name="Picture 2">
            <a:extLst>
              <a:ext uri="{FF2B5EF4-FFF2-40B4-BE49-F238E27FC236}">
                <a16:creationId xmlns:a16="http://schemas.microsoft.com/office/drawing/2014/main" id="{51F1A6D4-7E48-2C11-731C-DB4F930C24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429441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2CEAD-18C2-CADD-689E-97B560540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58D96-CE43-1DD5-69E2-23E5E95FF0E3}"/>
              </a:ext>
            </a:extLst>
          </p:cNvPr>
          <p:cNvSpPr>
            <a:spLocks noGrp="1"/>
          </p:cNvSpPr>
          <p:nvPr>
            <p:ph type="ctrTitle"/>
          </p:nvPr>
        </p:nvSpPr>
        <p:spPr>
          <a:xfrm>
            <a:off x="631371" y="621903"/>
            <a:ext cx="11201400" cy="758316"/>
          </a:xfrm>
        </p:spPr>
        <p:txBody>
          <a:bodyPr>
            <a:normAutofit/>
          </a:bodyPr>
          <a:lstStyle/>
          <a:p>
            <a:r>
              <a:rPr lang="en-US" sz="3600" b="1">
                <a:latin typeface="Garamond" panose="02020404030301010803" pitchFamily="18" charset="0"/>
              </a:rPr>
              <a:t>Tentative Solutions</a:t>
            </a:r>
          </a:p>
        </p:txBody>
      </p:sp>
      <p:sp>
        <p:nvSpPr>
          <p:cNvPr id="4" name="Subtitle 2">
            <a:extLst>
              <a:ext uri="{FF2B5EF4-FFF2-40B4-BE49-F238E27FC236}">
                <a16:creationId xmlns:a16="http://schemas.microsoft.com/office/drawing/2014/main" id="{4D923313-7D7D-901B-4646-4E7A770BFEC6}"/>
              </a:ext>
            </a:extLst>
          </p:cNvPr>
          <p:cNvSpPr txBox="1">
            <a:spLocks/>
          </p:cNvSpPr>
          <p:nvPr/>
        </p:nvSpPr>
        <p:spPr>
          <a:xfrm>
            <a:off x="413658" y="1946276"/>
            <a:ext cx="11419114" cy="33550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2400"/>
              </a:spcAft>
            </a:pPr>
            <a:r>
              <a:rPr lang="en-US" sz="3200" b="1">
                <a:latin typeface="Garamond" panose="02020404030301010803" pitchFamily="18" charset="0"/>
              </a:rPr>
              <a:t>Typical solution: </a:t>
            </a:r>
            <a:r>
              <a:rPr lang="en-US" sz="3200">
                <a:latin typeface="Garamond" panose="02020404030301010803" pitchFamily="18" charset="0"/>
              </a:rPr>
              <a:t>More frontline staff training and certification.</a:t>
            </a:r>
          </a:p>
          <a:p>
            <a:pPr algn="l"/>
            <a:r>
              <a:rPr lang="en-US" sz="3200" b="1">
                <a:latin typeface="Garamond" panose="02020404030301010803" pitchFamily="18" charset="0"/>
              </a:rPr>
              <a:t>Edwards Deming’s principle</a:t>
            </a:r>
            <a:r>
              <a:rPr lang="en-US" sz="3200">
                <a:latin typeface="Garamond" panose="02020404030301010803" pitchFamily="18" charset="0"/>
              </a:rPr>
              <a:t>: “…</a:t>
            </a:r>
            <a:r>
              <a:rPr lang="en-US" sz="3200" i="1">
                <a:latin typeface="Garamond" panose="02020404030301010803" pitchFamily="18" charset="0"/>
              </a:rPr>
              <a:t>85% of the problems in organizations are problems beyond the control of the frontline service providers. Only 15% are problems that the frontline persons, in fact, can change by themselves to improve the quality of service delivery…” </a:t>
            </a:r>
            <a:r>
              <a:rPr lang="en-US" sz="3200">
                <a:latin typeface="Garamond" panose="02020404030301010803" pitchFamily="18" charset="0"/>
              </a:rPr>
              <a:t>(Albin, 1992, </a:t>
            </a:r>
            <a:r>
              <a:rPr lang="en-US" sz="3200" err="1">
                <a:latin typeface="Garamond" panose="02020404030301010803" pitchFamily="18" charset="0"/>
              </a:rPr>
              <a:t>p.vii</a:t>
            </a:r>
            <a:r>
              <a:rPr lang="en-US" sz="3200">
                <a:latin typeface="Garamond" panose="02020404030301010803" pitchFamily="18" charset="0"/>
              </a:rPr>
              <a:t>)</a:t>
            </a:r>
          </a:p>
        </p:txBody>
      </p:sp>
      <p:sp>
        <p:nvSpPr>
          <p:cNvPr id="6" name="TextBox 5">
            <a:extLst>
              <a:ext uri="{FF2B5EF4-FFF2-40B4-BE49-F238E27FC236}">
                <a16:creationId xmlns:a16="http://schemas.microsoft.com/office/drawing/2014/main" id="{89331B28-A05D-2837-9A55-DC9347EFC4EF}"/>
              </a:ext>
            </a:extLst>
          </p:cNvPr>
          <p:cNvSpPr txBox="1"/>
          <p:nvPr/>
        </p:nvSpPr>
        <p:spPr>
          <a:xfrm>
            <a:off x="631371" y="5608655"/>
            <a:ext cx="6096000" cy="923330"/>
          </a:xfrm>
          <a:prstGeom prst="rect">
            <a:avLst/>
          </a:prstGeom>
          <a:noFill/>
        </p:spPr>
        <p:txBody>
          <a:bodyPr wrap="square">
            <a:spAutoFit/>
          </a:bodyPr>
          <a:lstStyle/>
          <a:p>
            <a:r>
              <a:rPr lang="en-US" sz="1800">
                <a:latin typeface="Garamond" panose="02020404030301010803" pitchFamily="18" charset="0"/>
              </a:rPr>
              <a:t>Albin, J., M.  (1992 Quality improvement in employment and other human services: Managing for quality through change. Baltimore, MD, Paul Brookes Publishing Co.</a:t>
            </a:r>
            <a:endParaRPr lang="en-US"/>
          </a:p>
        </p:txBody>
      </p:sp>
      <p:pic>
        <p:nvPicPr>
          <p:cNvPr id="3" name="Picture 2">
            <a:extLst>
              <a:ext uri="{FF2B5EF4-FFF2-40B4-BE49-F238E27FC236}">
                <a16:creationId xmlns:a16="http://schemas.microsoft.com/office/drawing/2014/main" id="{60D5C826-BA9D-2D54-93FD-0AA148F3AE4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253950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44FD8-91BE-8F1A-1811-64BD58B1E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D70B3-C03F-7640-40ED-67421112DFC6}"/>
              </a:ext>
            </a:extLst>
          </p:cNvPr>
          <p:cNvSpPr>
            <a:spLocks noGrp="1"/>
          </p:cNvSpPr>
          <p:nvPr>
            <p:ph type="ctrTitle"/>
          </p:nvPr>
        </p:nvSpPr>
        <p:spPr>
          <a:xfrm>
            <a:off x="631371" y="621903"/>
            <a:ext cx="11201400" cy="758316"/>
          </a:xfrm>
        </p:spPr>
        <p:txBody>
          <a:bodyPr wrap="none">
            <a:noAutofit/>
          </a:bodyPr>
          <a:lstStyle/>
          <a:p>
            <a:r>
              <a:rPr lang="en-US" sz="3600" b="1">
                <a:latin typeface="Garamond" panose="02020404030301010803" pitchFamily="18" charset="0"/>
              </a:rPr>
              <a:t>Questions, Comments?</a:t>
            </a:r>
          </a:p>
        </p:txBody>
      </p:sp>
      <p:sp>
        <p:nvSpPr>
          <p:cNvPr id="4" name="Subtitle 2">
            <a:extLst>
              <a:ext uri="{FF2B5EF4-FFF2-40B4-BE49-F238E27FC236}">
                <a16:creationId xmlns:a16="http://schemas.microsoft.com/office/drawing/2014/main" id="{664D3A3B-A7F5-8DD1-E1C7-BA0743FDC5E3}"/>
              </a:ext>
            </a:extLst>
          </p:cNvPr>
          <p:cNvSpPr txBox="1">
            <a:spLocks/>
          </p:cNvSpPr>
          <p:nvPr/>
        </p:nvSpPr>
        <p:spPr>
          <a:xfrm>
            <a:off x="522514" y="1380219"/>
            <a:ext cx="11419114" cy="42550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0"/>
              </a:spcAft>
            </a:pPr>
            <a:r>
              <a:rPr lang="en-US" sz="2800">
                <a:latin typeface="Garamond" panose="02020404030301010803" pitchFamily="18" charset="0"/>
              </a:rPr>
              <a:t>Given Deming’s 85/15 principle—outcomes depend on systems, not staff—what structural system change(s) would you tackle to support employment programs scale Competitive Integrated Employment (CIE) faster? </a:t>
            </a:r>
          </a:p>
          <a:p>
            <a:pPr algn="l">
              <a:lnSpc>
                <a:spcPct val="100000"/>
              </a:lnSpc>
              <a:spcBef>
                <a:spcPts val="0"/>
              </a:spcBef>
              <a:spcAft>
                <a:spcPts val="3000"/>
              </a:spcAft>
            </a:pPr>
            <a:r>
              <a:rPr lang="en-US" sz="2800">
                <a:latin typeface="Garamond" panose="02020404030301010803" pitchFamily="18" charset="0"/>
              </a:rPr>
              <a:t>What structural system change is needed to disentangle the funding maze (Medicaid, VR, MH, Counties, others) so employment programs can focus on scaling CIE faster?</a:t>
            </a:r>
          </a:p>
          <a:p>
            <a:pPr algn="l">
              <a:lnSpc>
                <a:spcPct val="100000"/>
              </a:lnSpc>
              <a:spcBef>
                <a:spcPts val="0"/>
              </a:spcBef>
              <a:spcAft>
                <a:spcPts val="3000"/>
              </a:spcAft>
            </a:pPr>
            <a:r>
              <a:rPr lang="en-US" sz="2800">
                <a:latin typeface="Garamond" panose="02020404030301010803" pitchFamily="18" charset="0"/>
              </a:rPr>
              <a:t>Family feedback highlights a confusing 'front door' to services. What would make the pathway to employment clearer for the families in your state?</a:t>
            </a:r>
          </a:p>
        </p:txBody>
      </p:sp>
      <p:pic>
        <p:nvPicPr>
          <p:cNvPr id="3" name="Picture 2">
            <a:extLst>
              <a:ext uri="{FF2B5EF4-FFF2-40B4-BE49-F238E27FC236}">
                <a16:creationId xmlns:a16="http://schemas.microsoft.com/office/drawing/2014/main" id="{209F9B7B-B5C3-3896-F655-65A9C5DDA6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401928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14F16-E8CB-9139-8475-055569ED6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40B61-CFFC-F55F-37A5-1DB02700A2A3}"/>
              </a:ext>
            </a:extLst>
          </p:cNvPr>
          <p:cNvSpPr>
            <a:spLocks noGrp="1"/>
          </p:cNvSpPr>
          <p:nvPr>
            <p:ph type="ctrTitle"/>
          </p:nvPr>
        </p:nvSpPr>
        <p:spPr>
          <a:xfrm>
            <a:off x="495300" y="1273630"/>
            <a:ext cx="11201400" cy="2587170"/>
          </a:xfrm>
        </p:spPr>
        <p:txBody>
          <a:bodyPr wrap="none">
            <a:noAutofit/>
          </a:bodyPr>
          <a:lstStyle/>
          <a:p>
            <a:r>
              <a:rPr lang="en-US" sz="3600" b="1">
                <a:latin typeface="Garamond" panose="02020404030301010803" pitchFamily="18" charset="0"/>
              </a:rPr>
              <a:t>Part 2</a:t>
            </a:r>
            <a:br>
              <a:rPr lang="en-US" sz="3600" b="1">
                <a:latin typeface="Garamond" panose="02020404030301010803" pitchFamily="18" charset="0"/>
              </a:rPr>
            </a:br>
            <a:r>
              <a:rPr lang="en-US" sz="3600" b="1">
                <a:latin typeface="Garamond" panose="02020404030301010803" pitchFamily="18" charset="0"/>
              </a:rPr>
              <a:t>What state-level barriers emerge in multi-funder systems </a:t>
            </a:r>
            <a:br>
              <a:rPr lang="en-US" sz="3600" b="1">
                <a:latin typeface="Garamond" panose="02020404030301010803" pitchFamily="18" charset="0"/>
              </a:rPr>
            </a:br>
            <a:r>
              <a:rPr lang="en-US" sz="3600" b="1">
                <a:latin typeface="Garamond" panose="02020404030301010803" pitchFamily="18" charset="0"/>
              </a:rPr>
              <a:t>(e.g. VR/Medicaid)?</a:t>
            </a:r>
          </a:p>
        </p:txBody>
      </p:sp>
      <p:pic>
        <p:nvPicPr>
          <p:cNvPr id="3" name="Picture 2">
            <a:extLst>
              <a:ext uri="{FF2B5EF4-FFF2-40B4-BE49-F238E27FC236}">
                <a16:creationId xmlns:a16="http://schemas.microsoft.com/office/drawing/2014/main" id="{03E32A79-D3AC-5F59-FD4A-9CD4F521AE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220845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5C3A-518B-9618-F8BA-9663EFC89F2B}"/>
            </a:ext>
          </a:extLst>
        </p:cNvPr>
        <p:cNvGrpSpPr/>
        <p:nvPr/>
      </p:nvGrpSpPr>
      <p:grpSpPr>
        <a:xfrm>
          <a:off x="0" y="0"/>
          <a:ext cx="0" cy="0"/>
          <a:chOff x="0" y="0"/>
          <a:chExt cx="0" cy="0"/>
        </a:xfrm>
      </p:grpSpPr>
      <p:pic>
        <p:nvPicPr>
          <p:cNvPr id="10" name="Picture 9" descr="Map of the United States reflecting 28 shaded member states of the State Employment Leadership Network.">
            <a:extLst>
              <a:ext uri="{FF2B5EF4-FFF2-40B4-BE49-F238E27FC236}">
                <a16:creationId xmlns:a16="http://schemas.microsoft.com/office/drawing/2014/main" id="{1E306C7C-EC55-AE4D-C920-7D4BA284D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438"/>
            <a:ext cx="8051694" cy="6221764"/>
          </a:xfrm>
          <a:prstGeom prst="rect">
            <a:avLst/>
          </a:prstGeom>
        </p:spPr>
      </p:pic>
      <p:pic>
        <p:nvPicPr>
          <p:cNvPr id="6" name="Picture 5" descr="Map of the United States with all states shaded that have been a member of the State Employment Leadership Network (SELN) since 2006. Not all are currently still members. The only states not shaded include: Maine, Vermont, New Hampshire, Kentucky, Tennessee, Mississippi, Arkansas, Nebraska, North Dakota, Idaho.">
            <a:extLst>
              <a:ext uri="{FF2B5EF4-FFF2-40B4-BE49-F238E27FC236}">
                <a16:creationId xmlns:a16="http://schemas.microsoft.com/office/drawing/2014/main" id="{35F87737-5B66-77C7-B722-1EC831456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766" y="2952750"/>
            <a:ext cx="4115441" cy="3180114"/>
          </a:xfrm>
          <a:prstGeom prst="rect">
            <a:avLst/>
          </a:prstGeom>
        </p:spPr>
      </p:pic>
      <p:pic>
        <p:nvPicPr>
          <p:cNvPr id="3" name="Picture 2">
            <a:extLst>
              <a:ext uri="{FF2B5EF4-FFF2-40B4-BE49-F238E27FC236}">
                <a16:creationId xmlns:a16="http://schemas.microsoft.com/office/drawing/2014/main" id="{541BDF7B-6B08-4EEA-3593-F1805078FCB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63391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512BC-1157-BB5E-A104-A7A99E2F7CB6}"/>
            </a:ext>
          </a:extLst>
        </p:cNvPr>
        <p:cNvGrpSpPr/>
        <p:nvPr/>
      </p:nvGrpSpPr>
      <p:grpSpPr>
        <a:xfrm>
          <a:off x="0" y="0"/>
          <a:ext cx="0" cy="0"/>
          <a:chOff x="0" y="0"/>
          <a:chExt cx="0" cy="0"/>
        </a:xfrm>
      </p:grpSpPr>
      <p:pic>
        <p:nvPicPr>
          <p:cNvPr id="8" name="Picture 7" descr="State Employment Leadership Network (SELN) logo with the years 2006-2026 noted and a 20 overlaying the diagonal bars.">
            <a:extLst>
              <a:ext uri="{FF2B5EF4-FFF2-40B4-BE49-F238E27FC236}">
                <a16:creationId xmlns:a16="http://schemas.microsoft.com/office/drawing/2014/main" id="{22620FDC-6ACA-8FCE-4420-749BF4B5CB7B}"/>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2703120" y="-114299"/>
            <a:ext cx="7146800" cy="6384476"/>
          </a:xfrm>
          <a:prstGeom prst="rect">
            <a:avLst/>
          </a:prstGeom>
        </p:spPr>
      </p:pic>
      <p:sp>
        <p:nvSpPr>
          <p:cNvPr id="4" name="Subtitle 2">
            <a:extLst>
              <a:ext uri="{FF2B5EF4-FFF2-40B4-BE49-F238E27FC236}">
                <a16:creationId xmlns:a16="http://schemas.microsoft.com/office/drawing/2014/main" id="{BCD94D37-6B98-E3A0-5EBA-F95B2AFE52E9}"/>
              </a:ext>
            </a:extLst>
          </p:cNvPr>
          <p:cNvSpPr txBox="1">
            <a:spLocks/>
          </p:cNvSpPr>
          <p:nvPr/>
        </p:nvSpPr>
        <p:spPr>
          <a:xfrm>
            <a:off x="330201" y="3263900"/>
            <a:ext cx="11861800" cy="1270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0"/>
              </a:spcAft>
            </a:pPr>
            <a:r>
              <a:rPr lang="en-US" sz="4000">
                <a:latin typeface="Garamond" panose="02020404030301010803" pitchFamily="18" charset="0"/>
              </a:rPr>
              <a:t>"Life always involves friction either positive, negative, or neutral. When friction stops, life stops." — Garry Fitchett</a:t>
            </a:r>
          </a:p>
        </p:txBody>
      </p:sp>
      <p:pic>
        <p:nvPicPr>
          <p:cNvPr id="3" name="Picture 2">
            <a:extLst>
              <a:ext uri="{FF2B5EF4-FFF2-40B4-BE49-F238E27FC236}">
                <a16:creationId xmlns:a16="http://schemas.microsoft.com/office/drawing/2014/main" id="{6C6DD5B2-2E97-5E03-9CA8-61A4E30D1B5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220072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28DD-B96C-BEAA-2A41-1EA2DA9D3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51F82-200B-5801-05A7-94ABA203D45C}"/>
              </a:ext>
            </a:extLst>
          </p:cNvPr>
          <p:cNvSpPr>
            <a:spLocks noGrp="1"/>
          </p:cNvSpPr>
          <p:nvPr>
            <p:ph type="ctrTitle"/>
          </p:nvPr>
        </p:nvSpPr>
        <p:spPr>
          <a:xfrm>
            <a:off x="631371" y="621903"/>
            <a:ext cx="11201400" cy="758316"/>
          </a:xfrm>
        </p:spPr>
        <p:txBody>
          <a:bodyPr wrap="none">
            <a:noAutofit/>
          </a:bodyPr>
          <a:lstStyle/>
          <a:p>
            <a:r>
              <a:rPr lang="en-US" sz="3600" b="1">
                <a:latin typeface="Garamond" panose="02020404030301010803" pitchFamily="18" charset="0"/>
              </a:rPr>
              <a:t>Mastering the Interplay Across Systems</a:t>
            </a:r>
          </a:p>
        </p:txBody>
      </p:sp>
      <p:sp>
        <p:nvSpPr>
          <p:cNvPr id="4" name="Subtitle 2">
            <a:extLst>
              <a:ext uri="{FF2B5EF4-FFF2-40B4-BE49-F238E27FC236}">
                <a16:creationId xmlns:a16="http://schemas.microsoft.com/office/drawing/2014/main" id="{450B247B-1B68-AB43-4F5C-C48ADDA43D47}"/>
              </a:ext>
            </a:extLst>
          </p:cNvPr>
          <p:cNvSpPr txBox="1">
            <a:spLocks/>
          </p:cNvSpPr>
          <p:nvPr/>
        </p:nvSpPr>
        <p:spPr>
          <a:xfrm>
            <a:off x="415248" y="1884140"/>
            <a:ext cx="5408386" cy="3594553"/>
          </a:xfrm>
          <a:prstGeom prst="rect">
            <a:avLst/>
          </a:prstGeom>
          <a:solidFill>
            <a:schemeClr val="tx2">
              <a:lumMod val="25000"/>
              <a:lumOff val="7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0"/>
              </a:spcBef>
              <a:spcAft>
                <a:spcPts val="3000"/>
              </a:spcAft>
              <a:buFont typeface="Arial" panose="020B0604020202020204" pitchFamily="34" charset="0"/>
              <a:buChar char="•"/>
            </a:pPr>
            <a:r>
              <a:rPr lang="en-US" sz="2800">
                <a:latin typeface="Garamond" panose="02020404030301010803" pitchFamily="18" charset="0"/>
              </a:rPr>
              <a:t>Who funds what?</a:t>
            </a:r>
          </a:p>
          <a:p>
            <a:pPr marL="457200" indent="-457200" algn="l">
              <a:lnSpc>
                <a:spcPct val="100000"/>
              </a:lnSpc>
              <a:spcBef>
                <a:spcPts val="0"/>
              </a:spcBef>
              <a:spcAft>
                <a:spcPts val="3000"/>
              </a:spcAft>
              <a:buFont typeface="Arial" panose="020B0604020202020204" pitchFamily="34" charset="0"/>
              <a:buChar char="•"/>
            </a:pPr>
            <a:r>
              <a:rPr lang="en-US" sz="2800">
                <a:latin typeface="Garamond" panose="02020404030301010803" pitchFamily="18" charset="0"/>
              </a:rPr>
              <a:t>What do the requirements dictate?</a:t>
            </a:r>
          </a:p>
          <a:p>
            <a:pPr marL="457200" indent="-457200" algn="l">
              <a:lnSpc>
                <a:spcPct val="100000"/>
              </a:lnSpc>
              <a:spcBef>
                <a:spcPts val="0"/>
              </a:spcBef>
              <a:spcAft>
                <a:spcPts val="3000"/>
              </a:spcAft>
              <a:buFont typeface="Arial" panose="020B0604020202020204" pitchFamily="34" charset="0"/>
              <a:buChar char="•"/>
            </a:pPr>
            <a:r>
              <a:rPr lang="en-US" sz="2800">
                <a:latin typeface="Garamond" panose="02020404030301010803" pitchFamily="18" charset="0"/>
              </a:rPr>
              <a:t>What happens in reality?</a:t>
            </a:r>
          </a:p>
          <a:p>
            <a:pPr marL="457200" indent="-457200" algn="l">
              <a:lnSpc>
                <a:spcPct val="100000"/>
              </a:lnSpc>
              <a:spcBef>
                <a:spcPts val="0"/>
              </a:spcBef>
              <a:spcAft>
                <a:spcPts val="3000"/>
              </a:spcAft>
              <a:buFont typeface="Arial" panose="020B0604020202020204" pitchFamily="34" charset="0"/>
              <a:buChar char="•"/>
            </a:pPr>
            <a:r>
              <a:rPr lang="en-US" sz="2800">
                <a:latin typeface="Garamond" panose="02020404030301010803" pitchFamily="18" charset="0"/>
              </a:rPr>
              <a:t>Where do the issues arise?</a:t>
            </a:r>
          </a:p>
          <a:p>
            <a:pPr algn="l">
              <a:spcBef>
                <a:spcPts val="0"/>
              </a:spcBef>
              <a:spcAft>
                <a:spcPts val="1200"/>
              </a:spcAft>
            </a:pPr>
            <a:endParaRPr lang="en-US" sz="1200">
              <a:latin typeface="Garamond" panose="02020404030301010803" pitchFamily="18" charset="0"/>
            </a:endParaRPr>
          </a:p>
        </p:txBody>
      </p:sp>
      <p:sp>
        <p:nvSpPr>
          <p:cNvPr id="5" name="TextBox 4">
            <a:extLst>
              <a:ext uri="{FF2B5EF4-FFF2-40B4-BE49-F238E27FC236}">
                <a16:creationId xmlns:a16="http://schemas.microsoft.com/office/drawing/2014/main" id="{4E24B617-5496-0F3E-1BA7-9A851A92C7B7}"/>
              </a:ext>
            </a:extLst>
          </p:cNvPr>
          <p:cNvSpPr txBox="1"/>
          <p:nvPr/>
        </p:nvSpPr>
        <p:spPr>
          <a:xfrm rot="21395325">
            <a:off x="6149043" y="2711920"/>
            <a:ext cx="5241136" cy="1938992"/>
          </a:xfrm>
          <a:prstGeom prst="rect">
            <a:avLst/>
          </a:prstGeom>
          <a:noFill/>
          <a:ln w="41275">
            <a:solidFill>
              <a:schemeClr val="accent1"/>
            </a:solidFill>
          </a:ln>
          <a:effectLst>
            <a:outerShdw blurRad="444500" dist="38100" dir="8100000" algn="tr" rotWithShape="0">
              <a:prstClr val="black">
                <a:alpha val="40000"/>
              </a:prstClr>
            </a:outerShdw>
          </a:effectLst>
        </p:spPr>
        <p:txBody>
          <a:bodyPr wrap="square" rtlCol="0">
            <a:spAutoFit/>
          </a:bodyPr>
          <a:lstStyle/>
          <a:p>
            <a:pPr algn="ctr"/>
            <a:r>
              <a:rPr lang="en-US" sz="4000" b="1"/>
              <a:t>What is the impact of these and related decisions?</a:t>
            </a:r>
          </a:p>
        </p:txBody>
      </p:sp>
      <p:pic>
        <p:nvPicPr>
          <p:cNvPr id="3" name="Picture 2">
            <a:extLst>
              <a:ext uri="{FF2B5EF4-FFF2-40B4-BE49-F238E27FC236}">
                <a16:creationId xmlns:a16="http://schemas.microsoft.com/office/drawing/2014/main" id="{A606C9C4-6A30-166B-549F-084B596C48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345922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10D3-9A9D-90EA-278B-2DEF2FECA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3823-3A4A-AAA2-730E-C6B9E8D14A18}"/>
              </a:ext>
            </a:extLst>
          </p:cNvPr>
          <p:cNvSpPr>
            <a:spLocks noGrp="1"/>
          </p:cNvSpPr>
          <p:nvPr>
            <p:ph type="ctrTitle"/>
          </p:nvPr>
        </p:nvSpPr>
        <p:spPr>
          <a:xfrm>
            <a:off x="631371" y="621903"/>
            <a:ext cx="11201400" cy="758316"/>
          </a:xfrm>
        </p:spPr>
        <p:txBody>
          <a:bodyPr>
            <a:normAutofit/>
          </a:bodyPr>
          <a:lstStyle/>
          <a:p>
            <a:r>
              <a:rPr lang="en-US" sz="3600" b="1">
                <a:latin typeface="Garamond"/>
              </a:rPr>
              <a:t>Is the service delivery system working as it should?</a:t>
            </a:r>
          </a:p>
        </p:txBody>
      </p:sp>
      <p:sp>
        <p:nvSpPr>
          <p:cNvPr id="4" name="Subtitle 2">
            <a:extLst>
              <a:ext uri="{FF2B5EF4-FFF2-40B4-BE49-F238E27FC236}">
                <a16:creationId xmlns:a16="http://schemas.microsoft.com/office/drawing/2014/main" id="{57335CB4-3DCE-6B85-C767-CB50D39BF821}"/>
              </a:ext>
            </a:extLst>
          </p:cNvPr>
          <p:cNvSpPr txBox="1">
            <a:spLocks/>
          </p:cNvSpPr>
          <p:nvPr/>
        </p:nvSpPr>
        <p:spPr>
          <a:xfrm>
            <a:off x="243529" y="2488019"/>
            <a:ext cx="6072203" cy="322166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3000"/>
              </a:spcAft>
            </a:pPr>
            <a:r>
              <a:rPr lang="en-US" sz="3200">
                <a:latin typeface="Garamond" panose="02020404030301010803" pitchFamily="18" charset="0"/>
              </a:rPr>
              <a:t>Legislation prioritizes </a:t>
            </a:r>
            <a:r>
              <a:rPr lang="en-US" sz="3200" b="1">
                <a:latin typeface="Garamond" panose="02020404030301010803" pitchFamily="18" charset="0"/>
              </a:rPr>
              <a:t>competitive integrated employment</a:t>
            </a:r>
            <a:r>
              <a:rPr lang="en-US" sz="3200">
                <a:latin typeface="Garamond" panose="02020404030301010803" pitchFamily="18" charset="0"/>
              </a:rPr>
              <a:t>.</a:t>
            </a:r>
          </a:p>
          <a:p>
            <a:pPr algn="l"/>
            <a:r>
              <a:rPr lang="en-US" sz="3200">
                <a:latin typeface="Garamond"/>
              </a:rPr>
              <a:t>However, current </a:t>
            </a:r>
            <a:r>
              <a:rPr lang="en-US" sz="3200" b="1">
                <a:latin typeface="Garamond"/>
              </a:rPr>
              <a:t>outcomes </a:t>
            </a:r>
            <a:r>
              <a:rPr lang="en-US" sz="3200">
                <a:latin typeface="Garamond"/>
              </a:rPr>
              <a:t>do not yet reflect these national priorities.</a:t>
            </a:r>
            <a:endParaRPr lang="en-US" sz="2800">
              <a:latin typeface="Garamond" panose="02020404030301010803" pitchFamily="18" charset="0"/>
            </a:endParaRPr>
          </a:p>
        </p:txBody>
      </p:sp>
      <p:pic>
        <p:nvPicPr>
          <p:cNvPr id="6" name="Picture 5" descr="Line chart showing employment trends from 2008 to 2024. The employment rate for individuals with no disability rose from 75% to 77%, while the rate for individuals with a cognitive disability increased from 27% in 2008 to 40% in 2024.">
            <a:extLst>
              <a:ext uri="{FF2B5EF4-FFF2-40B4-BE49-F238E27FC236}">
                <a16:creationId xmlns:a16="http://schemas.microsoft.com/office/drawing/2014/main" id="{C615D2FC-F600-7CE9-E9B1-23414AFDC3C4}"/>
              </a:ext>
            </a:extLst>
          </p:cNvPr>
          <p:cNvPicPr>
            <a:picLocks noChangeAspect="1"/>
          </p:cNvPicPr>
          <p:nvPr/>
        </p:nvPicPr>
        <p:blipFill>
          <a:blip r:embed="rId2"/>
          <a:stretch>
            <a:fillRect/>
          </a:stretch>
        </p:blipFill>
        <p:spPr>
          <a:xfrm>
            <a:off x="6015043" y="1871330"/>
            <a:ext cx="6149166" cy="3689501"/>
          </a:xfrm>
          <a:prstGeom prst="rect">
            <a:avLst/>
          </a:prstGeom>
        </p:spPr>
      </p:pic>
      <p:pic>
        <p:nvPicPr>
          <p:cNvPr id="3" name="Picture 2">
            <a:extLst>
              <a:ext uri="{FF2B5EF4-FFF2-40B4-BE49-F238E27FC236}">
                <a16:creationId xmlns:a16="http://schemas.microsoft.com/office/drawing/2014/main" id="{AEB76E95-ED63-BF21-E918-DC0178AFA4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361495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4BB02-AB3F-FDD4-BAF0-17901621A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01A7F-FB92-FA8F-2D15-47C7C44A6B81}"/>
              </a:ext>
            </a:extLst>
          </p:cNvPr>
          <p:cNvSpPr>
            <a:spLocks noGrp="1"/>
          </p:cNvSpPr>
          <p:nvPr>
            <p:ph type="ctrTitle"/>
          </p:nvPr>
        </p:nvSpPr>
        <p:spPr>
          <a:xfrm>
            <a:off x="126999" y="208665"/>
            <a:ext cx="11869059" cy="769236"/>
          </a:xfrm>
        </p:spPr>
        <p:txBody>
          <a:bodyPr wrap="none">
            <a:noAutofit/>
          </a:bodyPr>
          <a:lstStyle/>
          <a:p>
            <a:r>
              <a:rPr lang="en-US" sz="4000" b="1">
                <a:latin typeface="Garamond" panose="02020404030301010803" pitchFamily="18" charset="0"/>
              </a:rPr>
              <a:t>Bringing Order to the Inherent Complexities</a:t>
            </a:r>
          </a:p>
        </p:txBody>
      </p:sp>
      <p:pic>
        <p:nvPicPr>
          <p:cNvPr id="7" name="Picture 6" descr="'Higher Performing Framework' with three sequential stages: Catalysts (Leadership &amp; Values), leading to Strategy (Policy, Financing, Training, Innovation, Data), leading to Outcomes (Integrated Jobs). A base labeled 'Interagency Collaboration,' points upward into each stage.">
            <a:extLst>
              <a:ext uri="{FF2B5EF4-FFF2-40B4-BE49-F238E27FC236}">
                <a16:creationId xmlns:a16="http://schemas.microsoft.com/office/drawing/2014/main" id="{11EB779A-0AE9-932A-DBFB-24F263EBB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463" y="1409502"/>
            <a:ext cx="7773074" cy="4572396"/>
          </a:xfrm>
          <a:prstGeom prst="rect">
            <a:avLst/>
          </a:prstGeom>
        </p:spPr>
      </p:pic>
      <p:pic>
        <p:nvPicPr>
          <p:cNvPr id="3" name="Picture 2">
            <a:extLst>
              <a:ext uri="{FF2B5EF4-FFF2-40B4-BE49-F238E27FC236}">
                <a16:creationId xmlns:a16="http://schemas.microsoft.com/office/drawing/2014/main" id="{E70C1956-6836-D2B2-FDE9-1B930E1B6A8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332181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ACDD79EB-5050-9E1C-F229-36A6FBAB3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69FCB-91AA-8D95-BBEE-97BF65C2D3A5}"/>
              </a:ext>
            </a:extLst>
          </p:cNvPr>
          <p:cNvSpPr>
            <a:spLocks noGrp="1"/>
          </p:cNvSpPr>
          <p:nvPr>
            <p:ph type="ctrTitle"/>
          </p:nvPr>
        </p:nvSpPr>
        <p:spPr>
          <a:xfrm>
            <a:off x="126999" y="208665"/>
            <a:ext cx="11869059" cy="769236"/>
          </a:xfrm>
        </p:spPr>
        <p:txBody>
          <a:bodyPr wrap="none">
            <a:noAutofit/>
          </a:bodyPr>
          <a:lstStyle/>
          <a:p>
            <a:r>
              <a:rPr lang="en-US" sz="4000" b="1">
                <a:latin typeface="Garamond" panose="02020404030301010803" pitchFamily="18" charset="0"/>
              </a:rPr>
              <a:t>Common Observations</a:t>
            </a:r>
          </a:p>
        </p:txBody>
      </p:sp>
      <p:pic>
        <p:nvPicPr>
          <p:cNvPr id="6" name="Picture 5" descr="Three overlapping green circles representing Collaborative Understanding, Coordinated Interagency Strategy, and a Strong Provider Network, highlighting a central intersection.">
            <a:extLst>
              <a:ext uri="{FF2B5EF4-FFF2-40B4-BE49-F238E27FC236}">
                <a16:creationId xmlns:a16="http://schemas.microsoft.com/office/drawing/2014/main" id="{9FB4E146-9B29-6FC4-D095-F0F543A5C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873" y="1103089"/>
            <a:ext cx="7582962" cy="5041899"/>
          </a:xfrm>
          <a:prstGeom prst="rect">
            <a:avLst/>
          </a:prstGeom>
          <a:ln w="60325">
            <a:solidFill>
              <a:schemeClr val="tx2">
                <a:lumMod val="75000"/>
                <a:lumOff val="25000"/>
              </a:schemeClr>
            </a:solidFill>
          </a:ln>
        </p:spPr>
      </p:pic>
      <p:pic>
        <p:nvPicPr>
          <p:cNvPr id="3" name="Picture 2">
            <a:extLst>
              <a:ext uri="{FF2B5EF4-FFF2-40B4-BE49-F238E27FC236}">
                <a16:creationId xmlns:a16="http://schemas.microsoft.com/office/drawing/2014/main" id="{89676B6F-C28E-710A-1DE0-D56CC2C910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134478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F3CFF-4D70-E4C9-1828-61E468CEB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5C65A-979A-F84D-6BEE-5318C7C8D43D}"/>
              </a:ext>
            </a:extLst>
          </p:cNvPr>
          <p:cNvSpPr>
            <a:spLocks noGrp="1"/>
          </p:cNvSpPr>
          <p:nvPr>
            <p:ph type="ctrTitle"/>
          </p:nvPr>
        </p:nvSpPr>
        <p:spPr>
          <a:xfrm>
            <a:off x="599907" y="225705"/>
            <a:ext cx="11201400" cy="758316"/>
          </a:xfrm>
        </p:spPr>
        <p:txBody>
          <a:bodyPr wrap="none">
            <a:noAutofit/>
          </a:bodyPr>
          <a:lstStyle/>
          <a:p>
            <a:r>
              <a:rPr lang="en-US" sz="4400" b="1">
                <a:latin typeface="Garamond" panose="02020404030301010803" pitchFamily="18" charset="0"/>
              </a:rPr>
              <a:t>Getting from A to B to M, back to G to W to…</a:t>
            </a:r>
          </a:p>
        </p:txBody>
      </p:sp>
      <p:graphicFrame>
        <p:nvGraphicFramePr>
          <p:cNvPr id="7" name="Diagram 6" descr="A grid of eight teal rectangular blocks, each containing a key interagency element: Formal agreements, Routine meetings, Communications, Relationship building, Competency development, Advocacy roles, Family engagement, and Legislative connection.">
            <a:extLst>
              <a:ext uri="{FF2B5EF4-FFF2-40B4-BE49-F238E27FC236}">
                <a16:creationId xmlns:a16="http://schemas.microsoft.com/office/drawing/2014/main" id="{09D74B90-6A92-E00B-B4DA-B81A09C95BA5}"/>
              </a:ext>
            </a:extLst>
          </p:cNvPr>
          <p:cNvGraphicFramePr/>
          <p:nvPr>
            <p:extLst>
              <p:ext uri="{D42A27DB-BD31-4B8C-83A1-F6EECF244321}">
                <p14:modId xmlns:p14="http://schemas.microsoft.com/office/powerpoint/2010/main" val="4253678373"/>
              </p:ext>
            </p:extLst>
          </p:nvPr>
        </p:nvGraphicFramePr>
        <p:xfrm>
          <a:off x="1692107" y="1219598"/>
          <a:ext cx="9017000" cy="5016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A2F97AC-ED15-3102-E9B5-D4B3803D477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388866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04D3-0600-498C-860D-7897AFF4A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4C6B8-DC39-9D5E-E9D7-6AC597AB0956}"/>
              </a:ext>
            </a:extLst>
          </p:cNvPr>
          <p:cNvSpPr>
            <a:spLocks noGrp="1"/>
          </p:cNvSpPr>
          <p:nvPr>
            <p:ph type="ctrTitle"/>
          </p:nvPr>
        </p:nvSpPr>
        <p:spPr>
          <a:xfrm>
            <a:off x="599907" y="225705"/>
            <a:ext cx="11201400" cy="758316"/>
          </a:xfrm>
        </p:spPr>
        <p:txBody>
          <a:bodyPr wrap="none">
            <a:noAutofit/>
          </a:bodyPr>
          <a:lstStyle/>
          <a:p>
            <a:r>
              <a:rPr lang="en-US" sz="4400" b="1">
                <a:latin typeface="Garamond" panose="02020404030301010803" pitchFamily="18" charset="0"/>
              </a:rPr>
              <a:t>Remember! Our work impacts people.</a:t>
            </a:r>
          </a:p>
        </p:txBody>
      </p:sp>
      <p:pic>
        <p:nvPicPr>
          <p:cNvPr id="5" name="Picture 4" descr="Five overlapping circles in a horizontal row titled 'Jobs Need To:' representing key job criteria: matching skills/interests, a stable business environment, family dynamic compatibility, reliable transportation, and options for virtual supports.">
            <a:extLst>
              <a:ext uri="{FF2B5EF4-FFF2-40B4-BE49-F238E27FC236}">
                <a16:creationId xmlns:a16="http://schemas.microsoft.com/office/drawing/2014/main" id="{A95B50A3-1766-F3B0-E817-419D9823B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099" y="1073486"/>
            <a:ext cx="7823201" cy="5196691"/>
          </a:xfrm>
          <a:prstGeom prst="rect">
            <a:avLst/>
          </a:prstGeom>
        </p:spPr>
      </p:pic>
      <p:pic>
        <p:nvPicPr>
          <p:cNvPr id="3" name="Picture 2">
            <a:extLst>
              <a:ext uri="{FF2B5EF4-FFF2-40B4-BE49-F238E27FC236}">
                <a16:creationId xmlns:a16="http://schemas.microsoft.com/office/drawing/2014/main" id="{1567D0E3-700C-5861-53E7-AF3E5A5E42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844320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1B4A8-88DC-BF4A-320E-2FDF30DA6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FC9D0-3DBA-872A-A751-35E61F39A67A}"/>
              </a:ext>
            </a:extLst>
          </p:cNvPr>
          <p:cNvSpPr>
            <a:spLocks noGrp="1"/>
          </p:cNvSpPr>
          <p:nvPr>
            <p:ph type="ctrTitle"/>
          </p:nvPr>
        </p:nvSpPr>
        <p:spPr>
          <a:xfrm>
            <a:off x="631371" y="353359"/>
            <a:ext cx="11201400" cy="758316"/>
          </a:xfrm>
        </p:spPr>
        <p:txBody>
          <a:bodyPr wrap="none">
            <a:noAutofit/>
          </a:bodyPr>
          <a:lstStyle/>
          <a:p>
            <a:r>
              <a:rPr lang="en-US" sz="3600" b="1">
                <a:latin typeface="Garamond" panose="02020404030301010803" pitchFamily="18" charset="0"/>
              </a:rPr>
              <a:t>Questions, Comments?</a:t>
            </a:r>
          </a:p>
        </p:txBody>
      </p:sp>
      <p:sp>
        <p:nvSpPr>
          <p:cNvPr id="4" name="Subtitle 2">
            <a:extLst>
              <a:ext uri="{FF2B5EF4-FFF2-40B4-BE49-F238E27FC236}">
                <a16:creationId xmlns:a16="http://schemas.microsoft.com/office/drawing/2014/main" id="{7C3CB154-0FD5-0AE5-A4DC-302E30BE945A}"/>
              </a:ext>
            </a:extLst>
          </p:cNvPr>
          <p:cNvSpPr txBox="1">
            <a:spLocks/>
          </p:cNvSpPr>
          <p:nvPr/>
        </p:nvSpPr>
        <p:spPr>
          <a:xfrm>
            <a:off x="522514" y="1380219"/>
            <a:ext cx="11419114" cy="42839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0"/>
              </a:spcAft>
            </a:pPr>
            <a:r>
              <a:rPr lang="en-US" sz="2800" b="1">
                <a:latin typeface="Garamond" panose="02020404030301010803" pitchFamily="18" charset="0"/>
              </a:rPr>
              <a:t>The Multi-Funder Maze</a:t>
            </a:r>
            <a:endParaRPr lang="en-US" sz="2800">
              <a:latin typeface="Garamond" panose="02020404030301010803" pitchFamily="18" charset="0"/>
            </a:endParaRPr>
          </a:p>
          <a:p>
            <a:pPr algn="l">
              <a:lnSpc>
                <a:spcPct val="100000"/>
              </a:lnSpc>
              <a:spcBef>
                <a:spcPts val="0"/>
              </a:spcBef>
              <a:spcAft>
                <a:spcPts val="3000"/>
              </a:spcAft>
            </a:pPr>
            <a:r>
              <a:rPr lang="en-US" sz="2800">
                <a:latin typeface="Garamond" panose="02020404030301010803" pitchFamily="18" charset="0"/>
              </a:rPr>
              <a:t>In your experience with sequenced, braided, or blended funding (VR, Medicaid, other), what is a barrier that, if removed, would reduce the burden on both your agency and the providers?</a:t>
            </a:r>
          </a:p>
          <a:p>
            <a:pPr algn="l">
              <a:lnSpc>
                <a:spcPct val="100000"/>
              </a:lnSpc>
              <a:spcBef>
                <a:spcPts val="0"/>
              </a:spcBef>
              <a:spcAft>
                <a:spcPts val="3000"/>
              </a:spcAft>
            </a:pPr>
            <a:r>
              <a:rPr lang="en-US" sz="2800">
                <a:latin typeface="Garamond" panose="02020404030301010803" pitchFamily="18" charset="0"/>
              </a:rPr>
              <a:t>What current activities </a:t>
            </a:r>
            <a:r>
              <a:rPr lang="en-US" sz="2800" u="sng">
                <a:latin typeface="Garamond" panose="02020404030301010803" pitchFamily="18" charset="0"/>
              </a:rPr>
              <a:t>between</a:t>
            </a:r>
            <a:r>
              <a:rPr lang="en-US" sz="2800">
                <a:latin typeface="Garamond" panose="02020404030301010803" pitchFamily="18" charset="0"/>
              </a:rPr>
              <a:t> your systems are high value and high return? And how do you know?</a:t>
            </a:r>
          </a:p>
          <a:p>
            <a:pPr algn="l">
              <a:lnSpc>
                <a:spcPct val="100000"/>
              </a:lnSpc>
              <a:spcBef>
                <a:spcPts val="0"/>
              </a:spcBef>
              <a:spcAft>
                <a:spcPts val="3000"/>
              </a:spcAft>
            </a:pPr>
            <a:endParaRPr lang="en-US" sz="2800">
              <a:latin typeface="Garamond" panose="02020404030301010803" pitchFamily="18" charset="0"/>
            </a:endParaRPr>
          </a:p>
          <a:p>
            <a:pPr algn="l">
              <a:spcBef>
                <a:spcPts val="0"/>
              </a:spcBef>
              <a:spcAft>
                <a:spcPts val="1200"/>
              </a:spcAft>
            </a:pPr>
            <a:endParaRPr lang="en-US" sz="1200">
              <a:latin typeface="Garamond" panose="02020404030301010803" pitchFamily="18" charset="0"/>
            </a:endParaRPr>
          </a:p>
        </p:txBody>
      </p:sp>
      <p:pic>
        <p:nvPicPr>
          <p:cNvPr id="3" name="Picture 2">
            <a:extLst>
              <a:ext uri="{FF2B5EF4-FFF2-40B4-BE49-F238E27FC236}">
                <a16:creationId xmlns:a16="http://schemas.microsoft.com/office/drawing/2014/main" id="{E7FA1C93-A63F-FF19-778E-4C071276B8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591504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AB686-FDDA-38C9-C744-9BDA7F6C9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812A1-143B-A883-8964-C80659B25DCA}"/>
              </a:ext>
            </a:extLst>
          </p:cNvPr>
          <p:cNvSpPr>
            <a:spLocks noGrp="1"/>
          </p:cNvSpPr>
          <p:nvPr>
            <p:ph type="ctrTitle"/>
          </p:nvPr>
        </p:nvSpPr>
        <p:spPr>
          <a:xfrm>
            <a:off x="495300" y="769000"/>
            <a:ext cx="11201400" cy="1197428"/>
          </a:xfrm>
        </p:spPr>
        <p:txBody>
          <a:bodyPr wrap="none">
            <a:noAutofit/>
          </a:bodyPr>
          <a:lstStyle/>
          <a:p>
            <a:r>
              <a:rPr lang="en-US" sz="3600" b="1">
                <a:latin typeface="Garamond" panose="02020404030301010803" pitchFamily="18" charset="0"/>
              </a:rPr>
              <a:t>Part 3</a:t>
            </a:r>
            <a:br>
              <a:rPr lang="en-US" sz="3600" b="1">
                <a:latin typeface="Garamond" panose="02020404030301010803" pitchFamily="18" charset="0"/>
              </a:rPr>
            </a:br>
            <a:r>
              <a:rPr lang="en-US" sz="3600" b="1">
                <a:latin typeface="Garamond" panose="02020404030301010803" pitchFamily="18" charset="0"/>
              </a:rPr>
              <a:t>Transformational Leadership Approach to</a:t>
            </a:r>
            <a:br>
              <a:rPr lang="en-US" sz="3600" b="1">
                <a:latin typeface="Garamond" panose="02020404030301010803" pitchFamily="18" charset="0"/>
              </a:rPr>
            </a:br>
            <a:r>
              <a:rPr lang="en-US" sz="3600" b="1">
                <a:latin typeface="Garamond" panose="02020404030301010803" pitchFamily="18" charset="0"/>
              </a:rPr>
              <a:t> Addressing a Fragmented Landscape </a:t>
            </a:r>
          </a:p>
        </p:txBody>
      </p:sp>
      <p:pic>
        <p:nvPicPr>
          <p:cNvPr id="1026" name="Picture 2" descr="Massive blue iceberg floating in dark, calm water. In the center, a tall, dark, translucent rectangular monolith stands vertically,  reflecting the texture of the ice and water.">
            <a:extLst>
              <a:ext uri="{FF2B5EF4-FFF2-40B4-BE49-F238E27FC236}">
                <a16:creationId xmlns:a16="http://schemas.microsoft.com/office/drawing/2014/main" id="{6714BBFA-EE75-817E-EACE-0E8F0917E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966428"/>
            <a:ext cx="8128000" cy="41225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DDC907-BFD5-6D51-C1BA-740175510D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263538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CDA13-4F43-1DFD-DE79-7E45D1A6C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C5FBB-F010-47C9-C5A8-507168A3FD37}"/>
              </a:ext>
            </a:extLst>
          </p:cNvPr>
          <p:cNvSpPr>
            <a:spLocks noGrp="1"/>
          </p:cNvSpPr>
          <p:nvPr>
            <p:ph type="ctrTitle"/>
          </p:nvPr>
        </p:nvSpPr>
        <p:spPr>
          <a:xfrm>
            <a:off x="359229" y="1149507"/>
            <a:ext cx="2519602" cy="758316"/>
          </a:xfrm>
        </p:spPr>
        <p:txBody>
          <a:bodyPr wrap="none">
            <a:noAutofit/>
          </a:bodyPr>
          <a:lstStyle/>
          <a:p>
            <a:pPr algn="l"/>
            <a:r>
              <a:rPr lang="en-US" sz="3600" b="1">
                <a:latin typeface="Garamond" panose="02020404030301010803" pitchFamily="18" charset="0"/>
              </a:rPr>
              <a:t>So. . . </a:t>
            </a:r>
          </a:p>
        </p:txBody>
      </p:sp>
      <p:sp>
        <p:nvSpPr>
          <p:cNvPr id="4" name="Subtitle 2">
            <a:extLst>
              <a:ext uri="{FF2B5EF4-FFF2-40B4-BE49-F238E27FC236}">
                <a16:creationId xmlns:a16="http://schemas.microsoft.com/office/drawing/2014/main" id="{5606B937-35CF-23A8-3002-4B61893EE91C}"/>
              </a:ext>
            </a:extLst>
          </p:cNvPr>
          <p:cNvSpPr txBox="1">
            <a:spLocks/>
          </p:cNvSpPr>
          <p:nvPr/>
        </p:nvSpPr>
        <p:spPr>
          <a:xfrm>
            <a:off x="186235" y="1149507"/>
            <a:ext cx="6521395" cy="3594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0"/>
              </a:spcAft>
            </a:pPr>
            <a:endParaRPr lang="en-US" sz="2800">
              <a:latin typeface="Garamond" panose="02020404030301010803" pitchFamily="18" charset="0"/>
            </a:endParaRPr>
          </a:p>
          <a:p>
            <a:pPr marL="914400" lvl="1" indent="-457200" algn="l">
              <a:lnSpc>
                <a:spcPct val="100000"/>
              </a:lnSpc>
              <a:spcBef>
                <a:spcPts val="0"/>
              </a:spcBef>
              <a:spcAft>
                <a:spcPts val="600"/>
              </a:spcAft>
              <a:buFont typeface="Arial" panose="020B0604020202020204" pitchFamily="34" charset="0"/>
              <a:buChar char="•"/>
            </a:pPr>
            <a:r>
              <a:rPr lang="en-US" sz="2800">
                <a:latin typeface="Garamond" panose="02020404030301010803" pitchFamily="18" charset="0"/>
              </a:rPr>
              <a:t>You’ve seen the national data and feedback.</a:t>
            </a:r>
          </a:p>
          <a:p>
            <a:pPr marL="914400" lvl="1" indent="-457200" algn="l">
              <a:lnSpc>
                <a:spcPct val="100000"/>
              </a:lnSpc>
              <a:spcBef>
                <a:spcPts val="0"/>
              </a:spcBef>
              <a:spcAft>
                <a:spcPts val="600"/>
              </a:spcAft>
              <a:buFont typeface="Arial" panose="020B0604020202020204" pitchFamily="34" charset="0"/>
              <a:buChar char="•"/>
            </a:pPr>
            <a:r>
              <a:rPr lang="en-US" sz="2800">
                <a:latin typeface="Garamond" panose="02020404030301010803" pitchFamily="18" charset="0"/>
              </a:rPr>
              <a:t>You’ve seen the state-level barriers.</a:t>
            </a:r>
          </a:p>
          <a:p>
            <a:pPr marL="914400" lvl="1" indent="-457200" algn="l">
              <a:lnSpc>
                <a:spcPct val="100000"/>
              </a:lnSpc>
              <a:spcBef>
                <a:spcPts val="0"/>
              </a:spcBef>
              <a:spcAft>
                <a:spcPts val="600"/>
              </a:spcAft>
              <a:buFont typeface="Arial" panose="020B0604020202020204" pitchFamily="34" charset="0"/>
              <a:buChar char="•"/>
            </a:pPr>
            <a:r>
              <a:rPr lang="en-US" sz="2800">
                <a:latin typeface="Garamond" panose="02020404030301010803" pitchFamily="18" charset="0"/>
              </a:rPr>
              <a:t>We likely agree that expectations at both levels is for greater CIE for individuals with ID.</a:t>
            </a:r>
          </a:p>
          <a:p>
            <a:pPr algn="l">
              <a:lnSpc>
                <a:spcPct val="100000"/>
              </a:lnSpc>
              <a:spcBef>
                <a:spcPts val="0"/>
              </a:spcBef>
              <a:spcAft>
                <a:spcPts val="3000"/>
              </a:spcAft>
            </a:pPr>
            <a:r>
              <a:rPr lang="en-US" sz="2800">
                <a:latin typeface="Garamond" panose="02020404030301010803" pitchFamily="18" charset="0"/>
              </a:rPr>
              <a:t>Where do you go from here?</a:t>
            </a:r>
          </a:p>
          <a:p>
            <a:pPr algn="l">
              <a:lnSpc>
                <a:spcPct val="100000"/>
              </a:lnSpc>
              <a:spcBef>
                <a:spcPts val="0"/>
              </a:spcBef>
              <a:spcAft>
                <a:spcPts val="3000"/>
              </a:spcAft>
            </a:pPr>
            <a:endParaRPr lang="en-US" sz="2800">
              <a:latin typeface="Garamond" panose="02020404030301010803" pitchFamily="18" charset="0"/>
            </a:endParaRPr>
          </a:p>
          <a:p>
            <a:pPr algn="l">
              <a:spcBef>
                <a:spcPts val="0"/>
              </a:spcBef>
              <a:spcAft>
                <a:spcPts val="1200"/>
              </a:spcAft>
            </a:pPr>
            <a:endParaRPr lang="en-US" sz="1200">
              <a:latin typeface="Garamond" panose="02020404030301010803" pitchFamily="18" charset="0"/>
            </a:endParaRPr>
          </a:p>
        </p:txBody>
      </p:sp>
      <p:pic>
        <p:nvPicPr>
          <p:cNvPr id="1028" name="Picture 4" descr="Weathered brick wall with the words 'Your journey starts here...' written in black, graffiti-style spray paint.">
            <a:extLst>
              <a:ext uri="{FF2B5EF4-FFF2-40B4-BE49-F238E27FC236}">
                <a16:creationId xmlns:a16="http://schemas.microsoft.com/office/drawing/2014/main" id="{866D8D50-1F30-F302-6D71-C35699C4C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343" y="1862133"/>
            <a:ext cx="5139363" cy="34600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E1EA25F-14CE-60D6-8B1C-B60FD231BE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153641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C266C-3AFD-E313-923A-DBEB1E5FE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D8213-CE64-7CE1-5FFE-F141AD544F57}"/>
              </a:ext>
            </a:extLst>
          </p:cNvPr>
          <p:cNvSpPr>
            <a:spLocks noGrp="1"/>
          </p:cNvSpPr>
          <p:nvPr>
            <p:ph type="ctrTitle"/>
          </p:nvPr>
        </p:nvSpPr>
        <p:spPr>
          <a:xfrm>
            <a:off x="1901323" y="418565"/>
            <a:ext cx="8389353" cy="758316"/>
          </a:xfrm>
        </p:spPr>
        <p:txBody>
          <a:bodyPr wrap="none">
            <a:noAutofit/>
          </a:bodyPr>
          <a:lstStyle/>
          <a:p>
            <a:pPr algn="l"/>
            <a:r>
              <a:rPr lang="en-US" sz="3600" b="1">
                <a:latin typeface="Garamond" panose="02020404030301010803" pitchFamily="18" charset="0"/>
              </a:rPr>
              <a:t>The Path Forward: We want to hear from you </a:t>
            </a:r>
          </a:p>
        </p:txBody>
      </p:sp>
      <p:sp>
        <p:nvSpPr>
          <p:cNvPr id="4" name="Subtitle 2">
            <a:extLst>
              <a:ext uri="{FF2B5EF4-FFF2-40B4-BE49-F238E27FC236}">
                <a16:creationId xmlns:a16="http://schemas.microsoft.com/office/drawing/2014/main" id="{339D3095-2FB7-A3FB-1222-0B39D58A536C}"/>
              </a:ext>
            </a:extLst>
          </p:cNvPr>
          <p:cNvSpPr txBox="1">
            <a:spLocks/>
          </p:cNvSpPr>
          <p:nvPr/>
        </p:nvSpPr>
        <p:spPr>
          <a:xfrm>
            <a:off x="470440" y="1497995"/>
            <a:ext cx="6521395" cy="3594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0"/>
              </a:spcBef>
              <a:spcAft>
                <a:spcPts val="3000"/>
              </a:spcAft>
              <a:buFont typeface="Arial" panose="020B0604020202020204" pitchFamily="34" charset="0"/>
              <a:buChar char="•"/>
            </a:pPr>
            <a:r>
              <a:rPr lang="en-US" sz="2800">
                <a:latin typeface="Garamond" panose="02020404030301010803" pitchFamily="18" charset="0"/>
              </a:rPr>
              <a:t>What we hope to do is to give you some transformational leadership prompts to help you find your own answers.</a:t>
            </a:r>
          </a:p>
          <a:p>
            <a:pPr marL="457200" indent="-457200" algn="l">
              <a:lnSpc>
                <a:spcPct val="100000"/>
              </a:lnSpc>
              <a:spcBef>
                <a:spcPts val="0"/>
              </a:spcBef>
              <a:spcAft>
                <a:spcPts val="3000"/>
              </a:spcAft>
              <a:buFont typeface="Arial" panose="020B0604020202020204" pitchFamily="34" charset="0"/>
              <a:buChar char="•"/>
            </a:pPr>
            <a:r>
              <a:rPr lang="en-US" sz="2800">
                <a:latin typeface="Garamond" panose="02020404030301010803" pitchFamily="18" charset="0"/>
              </a:rPr>
              <a:t>Over the next several slides, make notes of what comes to your mind in how you can take leadership action to make transformational change </a:t>
            </a:r>
          </a:p>
          <a:p>
            <a:pPr algn="l">
              <a:lnSpc>
                <a:spcPct val="100000"/>
              </a:lnSpc>
              <a:spcBef>
                <a:spcPts val="0"/>
              </a:spcBef>
              <a:spcAft>
                <a:spcPts val="3000"/>
              </a:spcAft>
            </a:pPr>
            <a:endParaRPr lang="en-US" sz="2800">
              <a:latin typeface="Garamond" panose="02020404030301010803" pitchFamily="18" charset="0"/>
            </a:endParaRPr>
          </a:p>
          <a:p>
            <a:pPr algn="l">
              <a:spcBef>
                <a:spcPts val="0"/>
              </a:spcBef>
              <a:spcAft>
                <a:spcPts val="1200"/>
              </a:spcAft>
            </a:pPr>
            <a:endParaRPr lang="en-US" sz="1200">
              <a:latin typeface="Garamond" panose="02020404030301010803" pitchFamily="18" charset="0"/>
            </a:endParaRPr>
          </a:p>
        </p:txBody>
      </p:sp>
      <p:pic>
        <p:nvPicPr>
          <p:cNvPr id="2050" name="Picture 2" descr="Magnifying glass held over a field of red question marks. Through the lens of the magnifying glass, the word 'answer' appears in green lowercase letters">
            <a:extLst>
              <a:ext uri="{FF2B5EF4-FFF2-40B4-BE49-F238E27FC236}">
                <a16:creationId xmlns:a16="http://schemas.microsoft.com/office/drawing/2014/main" id="{27DFEE68-5CB8-9705-FC33-CD4EDAF10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411" y="2061663"/>
            <a:ext cx="4302293" cy="33237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2808723-30BF-0AB8-FE25-32EB320D2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1078349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2861D-C600-F606-AEE4-6E616E8DBAA8}"/>
            </a:ext>
          </a:extLst>
        </p:cNvPr>
        <p:cNvGrpSpPr/>
        <p:nvPr/>
      </p:nvGrpSpPr>
      <p:grpSpPr>
        <a:xfrm>
          <a:off x="0" y="0"/>
          <a:ext cx="0" cy="0"/>
          <a:chOff x="0" y="0"/>
          <a:chExt cx="0" cy="0"/>
        </a:xfrm>
      </p:grpSpPr>
      <p:pic>
        <p:nvPicPr>
          <p:cNvPr id="5" name="Picture 4" descr="A circular diagram titled 'Transformational Leadership Cycle' featuring six blue nodes: Purposeful, Conscious, Cultural, Creative, Inspirational, and Collaborative. Each stage includes descriptive sub-text, and the nodes are connected by dotted lines to show a continuous clockwise flow around a central icon.">
            <a:extLst>
              <a:ext uri="{FF2B5EF4-FFF2-40B4-BE49-F238E27FC236}">
                <a16:creationId xmlns:a16="http://schemas.microsoft.com/office/drawing/2014/main" id="{3F18DCA9-50DE-C19A-F9D0-CE16590F13C4}"/>
              </a:ext>
            </a:extLst>
          </p:cNvPr>
          <p:cNvPicPr>
            <a:picLocks noChangeAspect="1"/>
          </p:cNvPicPr>
          <p:nvPr/>
        </p:nvPicPr>
        <p:blipFill>
          <a:blip r:embed="rId2"/>
          <a:stretch>
            <a:fillRect/>
          </a:stretch>
        </p:blipFill>
        <p:spPr>
          <a:xfrm>
            <a:off x="272732" y="308919"/>
            <a:ext cx="11646535" cy="5989499"/>
          </a:xfrm>
          <a:prstGeom prst="rect">
            <a:avLst/>
          </a:prstGeom>
        </p:spPr>
      </p:pic>
      <p:pic>
        <p:nvPicPr>
          <p:cNvPr id="3" name="Picture 2">
            <a:extLst>
              <a:ext uri="{FF2B5EF4-FFF2-40B4-BE49-F238E27FC236}">
                <a16:creationId xmlns:a16="http://schemas.microsoft.com/office/drawing/2014/main" id="{A55FAAD0-F71D-ED4D-0A4E-3D56450E11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1501559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8DA9-F87E-3C54-9B79-C991C2432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5594C-F61B-B9A9-0547-7CA7FBEB058E}"/>
              </a:ext>
            </a:extLst>
          </p:cNvPr>
          <p:cNvSpPr>
            <a:spLocks noGrp="1"/>
          </p:cNvSpPr>
          <p:nvPr>
            <p:ph type="ctrTitle"/>
          </p:nvPr>
        </p:nvSpPr>
        <p:spPr>
          <a:xfrm>
            <a:off x="3316830" y="312116"/>
            <a:ext cx="5882040" cy="758316"/>
          </a:xfrm>
        </p:spPr>
        <p:txBody>
          <a:bodyPr wrap="none">
            <a:noAutofit/>
          </a:bodyPr>
          <a:lstStyle/>
          <a:p>
            <a:r>
              <a:rPr lang="en-US" sz="3600" b="1">
                <a:latin typeface="Garamond" panose="02020404030301010803" pitchFamily="18" charset="0"/>
              </a:rPr>
              <a:t>Transformational Leadership</a:t>
            </a:r>
          </a:p>
        </p:txBody>
      </p:sp>
      <p:sp>
        <p:nvSpPr>
          <p:cNvPr id="4" name="Subtitle 2">
            <a:extLst>
              <a:ext uri="{FF2B5EF4-FFF2-40B4-BE49-F238E27FC236}">
                <a16:creationId xmlns:a16="http://schemas.microsoft.com/office/drawing/2014/main" id="{43243284-0871-2AEA-FFDA-850D7061E5A5}"/>
              </a:ext>
            </a:extLst>
          </p:cNvPr>
          <p:cNvSpPr txBox="1">
            <a:spLocks/>
          </p:cNvSpPr>
          <p:nvPr/>
        </p:nvSpPr>
        <p:spPr>
          <a:xfrm>
            <a:off x="3059898" y="2220315"/>
            <a:ext cx="8646626" cy="359455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3200">
                <a:latin typeface="Garamond" panose="02020404030301010803" pitchFamily="18" charset="0"/>
              </a:rPr>
              <a:t>The Role of </a:t>
            </a:r>
            <a:r>
              <a:rPr lang="en-US" sz="3200" b="1">
                <a:latin typeface="Garamond" panose="02020404030301010803" pitchFamily="18" charset="0"/>
              </a:rPr>
              <a:t>Purpose</a:t>
            </a:r>
            <a:r>
              <a:rPr lang="en-US" sz="3200">
                <a:latin typeface="Garamond" panose="02020404030301010803" pitchFamily="18" charset="0"/>
              </a:rPr>
              <a:t> in Systemic Transformation</a:t>
            </a:r>
          </a:p>
          <a:p>
            <a:pPr marL="914400" lvl="1" indent="-457200" algn="l">
              <a:spcBef>
                <a:spcPts val="0"/>
              </a:spcBef>
              <a:spcAft>
                <a:spcPts val="1200"/>
              </a:spcAft>
              <a:buFont typeface="Arial" panose="020B0604020202020204" pitchFamily="34" charset="0"/>
              <a:buChar char="•"/>
            </a:pPr>
            <a:r>
              <a:rPr lang="en-US" sz="2800">
                <a:latin typeface="Garamond"/>
              </a:rPr>
              <a:t>What drives your system? </a:t>
            </a:r>
          </a:p>
          <a:p>
            <a:pPr marL="914400" lvl="1" indent="-457200" algn="l">
              <a:spcBef>
                <a:spcPts val="0"/>
              </a:spcBef>
              <a:spcAft>
                <a:spcPts val="1200"/>
              </a:spcAft>
              <a:buFont typeface="Arial" panose="020B0604020202020204" pitchFamily="34" charset="0"/>
              <a:buChar char="•"/>
            </a:pPr>
            <a:r>
              <a:rPr lang="en-US" sz="2800">
                <a:latin typeface="Garamond"/>
              </a:rPr>
              <a:t>What are the predominant values?</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What would your “Prime Directive” be if put into words. </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Are these the drivers, the vision, the values you want?</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Is the default toward “doing” or “being”?</a:t>
            </a:r>
          </a:p>
        </p:txBody>
      </p:sp>
      <p:pic>
        <p:nvPicPr>
          <p:cNvPr id="6" name="Picture 5" descr="A 3D-styled red and white bullseye target with a single arrow hitting the center red circle.">
            <a:extLst>
              <a:ext uri="{FF2B5EF4-FFF2-40B4-BE49-F238E27FC236}">
                <a16:creationId xmlns:a16="http://schemas.microsoft.com/office/drawing/2014/main" id="{C9EBE87D-2CB2-7819-D9D3-0C76F780F47C}"/>
              </a:ext>
            </a:extLst>
          </p:cNvPr>
          <p:cNvPicPr>
            <a:picLocks noChangeAspect="1"/>
          </p:cNvPicPr>
          <p:nvPr/>
        </p:nvPicPr>
        <p:blipFill>
          <a:blip r:embed="rId2"/>
          <a:stretch>
            <a:fillRect/>
          </a:stretch>
        </p:blipFill>
        <p:spPr>
          <a:xfrm>
            <a:off x="572557" y="2659160"/>
            <a:ext cx="2850266" cy="2716861"/>
          </a:xfrm>
          <a:prstGeom prst="rect">
            <a:avLst/>
          </a:prstGeom>
        </p:spPr>
      </p:pic>
      <p:pic>
        <p:nvPicPr>
          <p:cNvPr id="3" name="Picture 2">
            <a:extLst>
              <a:ext uri="{FF2B5EF4-FFF2-40B4-BE49-F238E27FC236}">
                <a16:creationId xmlns:a16="http://schemas.microsoft.com/office/drawing/2014/main" id="{FC0D469A-B5A3-F0E4-3A7F-F3C4189E35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pic>
        <p:nvPicPr>
          <p:cNvPr id="5" name="Picture 4">
            <a:extLst>
              <a:ext uri="{FF2B5EF4-FFF2-40B4-BE49-F238E27FC236}">
                <a16:creationId xmlns:a16="http://schemas.microsoft.com/office/drawing/2014/main" id="{5F1B8F3D-EAAB-E2F4-02DC-8B3762F533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98870" y="312116"/>
            <a:ext cx="2692423" cy="1452890"/>
          </a:xfrm>
          <a:prstGeom prst="rect">
            <a:avLst/>
          </a:prstGeom>
        </p:spPr>
      </p:pic>
    </p:spTree>
    <p:extLst>
      <p:ext uri="{BB962C8B-B14F-4D97-AF65-F5344CB8AC3E}">
        <p14:creationId xmlns:p14="http://schemas.microsoft.com/office/powerpoint/2010/main" val="207595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919D3-07FC-A2EB-35FD-E810830A8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5928F-4AD6-43AD-894B-35A9F1C49514}"/>
              </a:ext>
            </a:extLst>
          </p:cNvPr>
          <p:cNvSpPr>
            <a:spLocks noGrp="1"/>
          </p:cNvSpPr>
          <p:nvPr>
            <p:ph type="ctrTitle"/>
          </p:nvPr>
        </p:nvSpPr>
        <p:spPr>
          <a:xfrm>
            <a:off x="631371" y="621903"/>
            <a:ext cx="11201400" cy="758316"/>
          </a:xfrm>
        </p:spPr>
        <p:txBody>
          <a:bodyPr>
            <a:normAutofit/>
          </a:bodyPr>
          <a:lstStyle/>
          <a:p>
            <a:r>
              <a:rPr lang="en-US" sz="3600" b="1">
                <a:latin typeface="Garamond" panose="02020404030301010803" pitchFamily="18" charset="0"/>
              </a:rPr>
              <a:t>Medicaid-funded Day Services (IDD)</a:t>
            </a:r>
          </a:p>
        </p:txBody>
      </p:sp>
      <p:graphicFrame>
        <p:nvGraphicFramePr>
          <p:cNvPr id="5" name="Object 2" descr="Stacked area chart showing trends in disability service types from 1990 to 2022. Total participation doubled from 300,000 in 1990 to 600,000 in 2022. However, most of the growth was in Non-work services; Integrated employment increased slightly, while Facility-based work decreased substantially.">
            <a:extLst>
              <a:ext uri="{FF2B5EF4-FFF2-40B4-BE49-F238E27FC236}">
                <a16:creationId xmlns:a16="http://schemas.microsoft.com/office/drawing/2014/main" id="{1BCA7664-0A75-6E6C-AE55-90890C06D997}"/>
              </a:ext>
            </a:extLst>
          </p:cNvPr>
          <p:cNvGraphicFramePr>
            <a:graphicFrameLocks/>
          </p:cNvGraphicFramePr>
          <p:nvPr>
            <p:extLst>
              <p:ext uri="{D42A27DB-BD31-4B8C-83A1-F6EECF244321}">
                <p14:modId xmlns:p14="http://schemas.microsoft.com/office/powerpoint/2010/main" val="2241863762"/>
              </p:ext>
            </p:extLst>
          </p:nvPr>
        </p:nvGraphicFramePr>
        <p:xfrm>
          <a:off x="2177143" y="1299278"/>
          <a:ext cx="7620000" cy="526481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A9F330E-0D68-BCFF-32CF-025175C6D944}"/>
              </a:ext>
            </a:extLst>
          </p:cNvPr>
          <p:cNvSpPr txBox="1"/>
          <p:nvPr/>
        </p:nvSpPr>
        <p:spPr>
          <a:xfrm>
            <a:off x="141515" y="6242809"/>
            <a:ext cx="7271659" cy="584775"/>
          </a:xfrm>
          <a:prstGeom prst="rect">
            <a:avLst/>
          </a:prstGeom>
          <a:noFill/>
        </p:spPr>
        <p:txBody>
          <a:bodyPr wrap="square">
            <a:spAutoFit/>
          </a:bodyPr>
          <a:lstStyle/>
          <a:p>
            <a:r>
              <a:rPr lang="en-US" sz="1600">
                <a:latin typeface="Garamond" panose="02020404030301010803" pitchFamily="18" charset="0"/>
              </a:rPr>
              <a:t>Winsor, J., et. Al., (2025). State Data: The national report on employment services and outcomes .University of Massachusetts Boston, Institute for Community Inclusion.</a:t>
            </a:r>
          </a:p>
        </p:txBody>
      </p:sp>
      <p:pic>
        <p:nvPicPr>
          <p:cNvPr id="7" name="Picture 6">
            <a:extLst>
              <a:ext uri="{FF2B5EF4-FFF2-40B4-BE49-F238E27FC236}">
                <a16:creationId xmlns:a16="http://schemas.microsoft.com/office/drawing/2014/main" id="{072D0089-F1B7-0AAB-341B-6E14761BA6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241702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6FF37-AF93-C3E1-8AF6-C842C3AED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A10CF-C043-7E5C-2EA0-12BA04862B3A}"/>
              </a:ext>
            </a:extLst>
          </p:cNvPr>
          <p:cNvSpPr>
            <a:spLocks noGrp="1"/>
          </p:cNvSpPr>
          <p:nvPr>
            <p:ph type="ctrTitle"/>
          </p:nvPr>
        </p:nvSpPr>
        <p:spPr>
          <a:xfrm>
            <a:off x="3316830" y="312116"/>
            <a:ext cx="5882040" cy="758316"/>
          </a:xfrm>
        </p:spPr>
        <p:txBody>
          <a:bodyPr wrap="none">
            <a:noAutofit/>
          </a:bodyPr>
          <a:lstStyle/>
          <a:p>
            <a:r>
              <a:rPr lang="en-US" sz="3600" b="1">
                <a:latin typeface="Garamond" panose="02020404030301010803" pitchFamily="18" charset="0"/>
              </a:rPr>
              <a:t>Transformational Leadership</a:t>
            </a:r>
          </a:p>
        </p:txBody>
      </p:sp>
      <p:sp>
        <p:nvSpPr>
          <p:cNvPr id="4" name="Subtitle 2">
            <a:extLst>
              <a:ext uri="{FF2B5EF4-FFF2-40B4-BE49-F238E27FC236}">
                <a16:creationId xmlns:a16="http://schemas.microsoft.com/office/drawing/2014/main" id="{6828A1BD-996C-BDA4-5B06-497646030D34}"/>
              </a:ext>
            </a:extLst>
          </p:cNvPr>
          <p:cNvSpPr txBox="1">
            <a:spLocks/>
          </p:cNvSpPr>
          <p:nvPr/>
        </p:nvSpPr>
        <p:spPr>
          <a:xfrm>
            <a:off x="3100613" y="2220315"/>
            <a:ext cx="8679883" cy="27718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3200" b="1">
                <a:latin typeface="Garamond" panose="02020404030301010803" pitchFamily="18" charset="0"/>
              </a:rPr>
              <a:t>Conscious Leadership </a:t>
            </a:r>
            <a:r>
              <a:rPr lang="en-US" sz="3200">
                <a:latin typeface="Garamond" panose="02020404030301010803" pitchFamily="18" charset="0"/>
              </a:rPr>
              <a:t>in Systemic Transformation</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Objective self-assessment is key.</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Is there willingness to acknowledge the “ripple effect”?</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Are our system partnerships real partnerships?</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Do we serve the system or the people?</a:t>
            </a:r>
          </a:p>
        </p:txBody>
      </p:sp>
      <p:pic>
        <p:nvPicPr>
          <p:cNvPr id="3074" name="Picture 2" descr="A bronze and green-patina sculpture of Auguste Rodin's 'The Thinker,' depicting a muscular male figure sitting on a rock in deep contemplation with his chin resting on his right hand.">
            <a:extLst>
              <a:ext uri="{FF2B5EF4-FFF2-40B4-BE49-F238E27FC236}">
                <a16:creationId xmlns:a16="http://schemas.microsoft.com/office/drawing/2014/main" id="{9F5E258C-5843-92C2-245F-BEB31D396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54" y="1808945"/>
            <a:ext cx="3004459" cy="35945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515B33-5451-0BF7-41CE-671E5D498A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pic>
        <p:nvPicPr>
          <p:cNvPr id="5" name="Picture 4">
            <a:extLst>
              <a:ext uri="{FF2B5EF4-FFF2-40B4-BE49-F238E27FC236}">
                <a16:creationId xmlns:a16="http://schemas.microsoft.com/office/drawing/2014/main" id="{7E6076BB-9497-A03E-0173-BF5D194341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98870" y="312116"/>
            <a:ext cx="2692423" cy="1452890"/>
          </a:xfrm>
          <a:prstGeom prst="rect">
            <a:avLst/>
          </a:prstGeom>
        </p:spPr>
      </p:pic>
    </p:spTree>
    <p:extLst>
      <p:ext uri="{BB962C8B-B14F-4D97-AF65-F5344CB8AC3E}">
        <p14:creationId xmlns:p14="http://schemas.microsoft.com/office/powerpoint/2010/main" val="2158260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4A1FE-A86C-4122-EED6-2A62A5856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E5F26D-11BD-EC7C-2634-C4A2F3790C90}"/>
              </a:ext>
            </a:extLst>
          </p:cNvPr>
          <p:cNvSpPr>
            <a:spLocks noGrp="1"/>
          </p:cNvSpPr>
          <p:nvPr>
            <p:ph type="ctrTitle"/>
          </p:nvPr>
        </p:nvSpPr>
        <p:spPr>
          <a:xfrm>
            <a:off x="3316830" y="312116"/>
            <a:ext cx="5882040" cy="758316"/>
          </a:xfrm>
        </p:spPr>
        <p:txBody>
          <a:bodyPr wrap="none">
            <a:noAutofit/>
          </a:bodyPr>
          <a:lstStyle/>
          <a:p>
            <a:r>
              <a:rPr lang="en-US" sz="3600" b="1">
                <a:latin typeface="Garamond" panose="02020404030301010803" pitchFamily="18" charset="0"/>
              </a:rPr>
              <a:t>Transformational Leadership</a:t>
            </a:r>
          </a:p>
        </p:txBody>
      </p:sp>
      <p:sp>
        <p:nvSpPr>
          <p:cNvPr id="4" name="Subtitle 2">
            <a:extLst>
              <a:ext uri="{FF2B5EF4-FFF2-40B4-BE49-F238E27FC236}">
                <a16:creationId xmlns:a16="http://schemas.microsoft.com/office/drawing/2014/main" id="{95DB1F84-BC55-36C7-370B-00913FCBD2F3}"/>
              </a:ext>
            </a:extLst>
          </p:cNvPr>
          <p:cNvSpPr txBox="1">
            <a:spLocks/>
          </p:cNvSpPr>
          <p:nvPr/>
        </p:nvSpPr>
        <p:spPr>
          <a:xfrm>
            <a:off x="687400" y="1891636"/>
            <a:ext cx="5570449" cy="40214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3200" b="1">
                <a:latin typeface="Garamond" panose="02020404030301010803" pitchFamily="18" charset="0"/>
              </a:rPr>
              <a:t>Cultural Change </a:t>
            </a:r>
            <a:r>
              <a:rPr lang="en-US" sz="3200">
                <a:latin typeface="Garamond" panose="02020404030301010803" pitchFamily="18" charset="0"/>
              </a:rPr>
              <a:t>for</a:t>
            </a:r>
            <a:r>
              <a:rPr lang="en-US" sz="3200" b="1">
                <a:latin typeface="Garamond" panose="02020404030301010803" pitchFamily="18" charset="0"/>
              </a:rPr>
              <a:t> </a:t>
            </a:r>
            <a:r>
              <a:rPr lang="en-US" sz="3200">
                <a:latin typeface="Garamond" panose="02020404030301010803" pitchFamily="18" charset="0"/>
              </a:rPr>
              <a:t>Systemic Transformation</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“Culture eats strategy for breakfast” –Peter Drucker</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Is our culture grounded in System-1 or System-2 thinking?</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What cultural realities in your organization need addressing around employment of adults with ID?</a:t>
            </a:r>
          </a:p>
        </p:txBody>
      </p:sp>
      <p:pic>
        <p:nvPicPr>
          <p:cNvPr id="1026" name="Picture 2" descr="Comparison side-by side of System 1 (Fast, Subconscious, Automatic, Error-Prone) and System 2 (Slow, Conscious, Effortful, Reliable) thinking styles. Icons represent everyday decisions versus complex, deliberate choices.">
            <a:extLst>
              <a:ext uri="{FF2B5EF4-FFF2-40B4-BE49-F238E27FC236}">
                <a16:creationId xmlns:a16="http://schemas.microsoft.com/office/drawing/2014/main" id="{02975AE6-CBAE-294F-BE9B-2404044A4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850" y="1891635"/>
            <a:ext cx="5361990" cy="40214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951AD97-E289-C8D5-25C1-A06FCA531E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pic>
        <p:nvPicPr>
          <p:cNvPr id="5" name="Picture 4">
            <a:extLst>
              <a:ext uri="{FF2B5EF4-FFF2-40B4-BE49-F238E27FC236}">
                <a16:creationId xmlns:a16="http://schemas.microsoft.com/office/drawing/2014/main" id="{E4E252B4-634E-4D27-DA0C-16CFEE7F2A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98870" y="312116"/>
            <a:ext cx="2692423" cy="1452890"/>
          </a:xfrm>
          <a:prstGeom prst="rect">
            <a:avLst/>
          </a:prstGeom>
        </p:spPr>
      </p:pic>
    </p:spTree>
    <p:extLst>
      <p:ext uri="{BB962C8B-B14F-4D97-AF65-F5344CB8AC3E}">
        <p14:creationId xmlns:p14="http://schemas.microsoft.com/office/powerpoint/2010/main" val="131718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AD5EC-765C-1B0F-72A7-BD2223B55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C8C19-98CE-7223-CAE4-8510980DDC38}"/>
              </a:ext>
            </a:extLst>
          </p:cNvPr>
          <p:cNvSpPr>
            <a:spLocks noGrp="1"/>
          </p:cNvSpPr>
          <p:nvPr>
            <p:ph type="ctrTitle"/>
          </p:nvPr>
        </p:nvSpPr>
        <p:spPr>
          <a:xfrm>
            <a:off x="3316830" y="312116"/>
            <a:ext cx="5882040" cy="758316"/>
          </a:xfrm>
        </p:spPr>
        <p:txBody>
          <a:bodyPr wrap="none">
            <a:noAutofit/>
          </a:bodyPr>
          <a:lstStyle/>
          <a:p>
            <a:r>
              <a:rPr lang="en-US" sz="3600" b="1">
                <a:latin typeface="Garamond" panose="02020404030301010803" pitchFamily="18" charset="0"/>
              </a:rPr>
              <a:t>Transformational Leadership</a:t>
            </a:r>
          </a:p>
        </p:txBody>
      </p:sp>
      <p:sp>
        <p:nvSpPr>
          <p:cNvPr id="4" name="Subtitle 2">
            <a:extLst>
              <a:ext uri="{FF2B5EF4-FFF2-40B4-BE49-F238E27FC236}">
                <a16:creationId xmlns:a16="http://schemas.microsoft.com/office/drawing/2014/main" id="{59801BA9-5DD7-2AB6-AD93-FF84EAAC777B}"/>
              </a:ext>
            </a:extLst>
          </p:cNvPr>
          <p:cNvSpPr txBox="1">
            <a:spLocks/>
          </p:cNvSpPr>
          <p:nvPr/>
        </p:nvSpPr>
        <p:spPr>
          <a:xfrm>
            <a:off x="398702" y="1381947"/>
            <a:ext cx="7596120" cy="359455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3200" b="1">
                <a:latin typeface="Garamond"/>
              </a:rPr>
              <a:t>Creative Leadership </a:t>
            </a:r>
            <a:r>
              <a:rPr lang="en-US" sz="3200">
                <a:latin typeface="Garamond"/>
              </a:rPr>
              <a:t>for</a:t>
            </a:r>
            <a:r>
              <a:rPr lang="en-US" sz="3200" b="1">
                <a:latin typeface="Garamond"/>
              </a:rPr>
              <a:t> Inspired </a:t>
            </a:r>
            <a:r>
              <a:rPr lang="en-US" sz="3200">
                <a:latin typeface="Garamond"/>
              </a:rPr>
              <a:t>Systemic Transformation</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Creativity and inspiration are intrinsically linked.</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Creativity in problem solving leads others to feel inspired and inspired people generate impactful creative solutions. </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How might you bring creativity into formulating answers?</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How can you instill inspiration that leads to creativity?</a:t>
            </a:r>
          </a:p>
        </p:txBody>
      </p:sp>
      <p:pic>
        <p:nvPicPr>
          <p:cNvPr id="6" name="Picture 5" descr="An abstract digital illustration of a colorful explosion or starburst. Thick strokes and splatters of teal, orange, magenta, and yellow radiate outward from a bright white central light source against a neutral cream background.">
            <a:extLst>
              <a:ext uri="{FF2B5EF4-FFF2-40B4-BE49-F238E27FC236}">
                <a16:creationId xmlns:a16="http://schemas.microsoft.com/office/drawing/2014/main" id="{BDFAB7EB-5154-C800-CA84-73EB7477069E}"/>
              </a:ext>
            </a:extLst>
          </p:cNvPr>
          <p:cNvPicPr>
            <a:picLocks noChangeAspect="1"/>
          </p:cNvPicPr>
          <p:nvPr/>
        </p:nvPicPr>
        <p:blipFill>
          <a:blip r:embed="rId2"/>
          <a:stretch>
            <a:fillRect/>
          </a:stretch>
        </p:blipFill>
        <p:spPr>
          <a:xfrm>
            <a:off x="7693766" y="2753865"/>
            <a:ext cx="4302293" cy="2869473"/>
          </a:xfrm>
          <a:prstGeom prst="rect">
            <a:avLst/>
          </a:prstGeom>
        </p:spPr>
      </p:pic>
      <p:pic>
        <p:nvPicPr>
          <p:cNvPr id="3" name="Picture 2">
            <a:extLst>
              <a:ext uri="{FF2B5EF4-FFF2-40B4-BE49-F238E27FC236}">
                <a16:creationId xmlns:a16="http://schemas.microsoft.com/office/drawing/2014/main" id="{74833E61-CBAB-7DD6-89A6-D2CA701FC0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pic>
        <p:nvPicPr>
          <p:cNvPr id="5" name="Picture 4">
            <a:extLst>
              <a:ext uri="{FF2B5EF4-FFF2-40B4-BE49-F238E27FC236}">
                <a16:creationId xmlns:a16="http://schemas.microsoft.com/office/drawing/2014/main" id="{DF26E715-263C-4BED-A666-3066B4882A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98870" y="312116"/>
            <a:ext cx="2692423" cy="1452890"/>
          </a:xfrm>
          <a:prstGeom prst="rect">
            <a:avLst/>
          </a:prstGeom>
        </p:spPr>
      </p:pic>
    </p:spTree>
    <p:extLst>
      <p:ext uri="{BB962C8B-B14F-4D97-AF65-F5344CB8AC3E}">
        <p14:creationId xmlns:p14="http://schemas.microsoft.com/office/powerpoint/2010/main" val="3753708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8C197-9536-82D9-FDB4-ECA052EA5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2E198-C486-8A63-3B07-CF53C7D55740}"/>
              </a:ext>
            </a:extLst>
          </p:cNvPr>
          <p:cNvSpPr>
            <a:spLocks noGrp="1"/>
          </p:cNvSpPr>
          <p:nvPr>
            <p:ph type="ctrTitle"/>
          </p:nvPr>
        </p:nvSpPr>
        <p:spPr>
          <a:xfrm>
            <a:off x="3316830" y="312116"/>
            <a:ext cx="5882040" cy="758316"/>
          </a:xfrm>
        </p:spPr>
        <p:txBody>
          <a:bodyPr wrap="none">
            <a:noAutofit/>
          </a:bodyPr>
          <a:lstStyle/>
          <a:p>
            <a:r>
              <a:rPr lang="en-US" sz="3600" b="1">
                <a:latin typeface="Garamond" panose="02020404030301010803" pitchFamily="18" charset="0"/>
              </a:rPr>
              <a:t>Transformational Leadership</a:t>
            </a:r>
          </a:p>
        </p:txBody>
      </p:sp>
      <p:sp>
        <p:nvSpPr>
          <p:cNvPr id="4" name="Subtitle 2">
            <a:extLst>
              <a:ext uri="{FF2B5EF4-FFF2-40B4-BE49-F238E27FC236}">
                <a16:creationId xmlns:a16="http://schemas.microsoft.com/office/drawing/2014/main" id="{58B2E474-442F-E4FD-2AAE-929E9622B8DB}"/>
              </a:ext>
            </a:extLst>
          </p:cNvPr>
          <p:cNvSpPr txBox="1">
            <a:spLocks/>
          </p:cNvSpPr>
          <p:nvPr/>
        </p:nvSpPr>
        <p:spPr>
          <a:xfrm>
            <a:off x="3316830" y="1765006"/>
            <a:ext cx="7999400" cy="359455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3200">
                <a:latin typeface="Garamond"/>
              </a:rPr>
              <a:t>Leading</a:t>
            </a:r>
            <a:r>
              <a:rPr lang="en-US" sz="3200" b="1">
                <a:latin typeface="Garamond"/>
              </a:rPr>
              <a:t> Collaboration </a:t>
            </a:r>
            <a:r>
              <a:rPr lang="en-US" sz="3200">
                <a:latin typeface="Garamond"/>
              </a:rPr>
              <a:t>for</a:t>
            </a:r>
            <a:r>
              <a:rPr lang="en-US" sz="3200" b="1">
                <a:latin typeface="Garamond"/>
              </a:rPr>
              <a:t> </a:t>
            </a:r>
            <a:r>
              <a:rPr lang="en-US" sz="3200">
                <a:latin typeface="Garamond"/>
              </a:rPr>
              <a:t>Systemic Transformation</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Having aligned purpose, culture, creativity, and inspiration fosters collaboration and not just coordination</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Coordination= organized independent processing</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Collaboration= collective interactive creativity</a:t>
            </a:r>
          </a:p>
          <a:p>
            <a:pPr marL="914400" lvl="1" indent="-457200" algn="l">
              <a:spcBef>
                <a:spcPts val="0"/>
              </a:spcBef>
              <a:spcAft>
                <a:spcPts val="1200"/>
              </a:spcAft>
              <a:buFont typeface="Arial" panose="020B0604020202020204" pitchFamily="34" charset="0"/>
              <a:buChar char="•"/>
            </a:pPr>
            <a:r>
              <a:rPr lang="en-US" sz="2800">
                <a:latin typeface="Garamond" panose="02020404030301010803" pitchFamily="18" charset="0"/>
              </a:rPr>
              <a:t>What are things you can do now to build collaboration (real partnerships)?</a:t>
            </a:r>
          </a:p>
        </p:txBody>
      </p:sp>
      <p:pic>
        <p:nvPicPr>
          <p:cNvPr id="2050" name="Picture 2" descr="Five team members working together to assemble a large light bulb out of four yellow puzzle pieces. Two people stand on red ladders to reach the top sections, two work from the ground, and one person uses a megaphone to coordinate the effort.">
            <a:extLst>
              <a:ext uri="{FF2B5EF4-FFF2-40B4-BE49-F238E27FC236}">
                <a16:creationId xmlns:a16="http://schemas.microsoft.com/office/drawing/2014/main" id="{6CF34CD9-5D36-F898-9C8E-1E29A2449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19" y="2152078"/>
            <a:ext cx="3007911" cy="32074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1E2D58-CD6F-FE50-87A1-5E98680EBC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pic>
        <p:nvPicPr>
          <p:cNvPr id="5" name="Picture 4">
            <a:extLst>
              <a:ext uri="{FF2B5EF4-FFF2-40B4-BE49-F238E27FC236}">
                <a16:creationId xmlns:a16="http://schemas.microsoft.com/office/drawing/2014/main" id="{36376683-2E82-FFC0-6CF2-EFCBBEDDA06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98870" y="312116"/>
            <a:ext cx="2692423" cy="1452890"/>
          </a:xfrm>
          <a:prstGeom prst="rect">
            <a:avLst/>
          </a:prstGeom>
        </p:spPr>
      </p:pic>
    </p:spTree>
    <p:extLst>
      <p:ext uri="{BB962C8B-B14F-4D97-AF65-F5344CB8AC3E}">
        <p14:creationId xmlns:p14="http://schemas.microsoft.com/office/powerpoint/2010/main" val="2417518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AAE95-739A-B321-7ABF-236C21D41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611D6-6710-8610-2E4E-1FAB17217D2E}"/>
              </a:ext>
            </a:extLst>
          </p:cNvPr>
          <p:cNvSpPr>
            <a:spLocks noGrp="1"/>
          </p:cNvSpPr>
          <p:nvPr>
            <p:ph type="ctrTitle"/>
          </p:nvPr>
        </p:nvSpPr>
        <p:spPr>
          <a:xfrm>
            <a:off x="631371" y="424194"/>
            <a:ext cx="11201400" cy="758316"/>
          </a:xfrm>
        </p:spPr>
        <p:txBody>
          <a:bodyPr wrap="none">
            <a:noAutofit/>
          </a:bodyPr>
          <a:lstStyle/>
          <a:p>
            <a:r>
              <a:rPr lang="en-US" sz="3600" b="1">
                <a:latin typeface="Garamond" panose="02020404030301010803" pitchFamily="18" charset="0"/>
              </a:rPr>
              <a:t>Taking Actionable Steps From Our Discussion Today</a:t>
            </a:r>
          </a:p>
        </p:txBody>
      </p:sp>
      <p:sp>
        <p:nvSpPr>
          <p:cNvPr id="4" name="Subtitle 2">
            <a:extLst>
              <a:ext uri="{FF2B5EF4-FFF2-40B4-BE49-F238E27FC236}">
                <a16:creationId xmlns:a16="http://schemas.microsoft.com/office/drawing/2014/main" id="{E3886BC0-DD30-01A0-1EF7-4D3DD0349B7B}"/>
              </a:ext>
            </a:extLst>
          </p:cNvPr>
          <p:cNvSpPr txBox="1">
            <a:spLocks/>
          </p:cNvSpPr>
          <p:nvPr/>
        </p:nvSpPr>
        <p:spPr>
          <a:xfrm>
            <a:off x="522514" y="1380219"/>
            <a:ext cx="11310257" cy="48558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0"/>
              </a:spcAft>
            </a:pPr>
            <a:r>
              <a:rPr lang="en-US" sz="2800" b="1">
                <a:latin typeface="Garamond" panose="02020404030301010803" pitchFamily="18" charset="0"/>
              </a:rPr>
              <a:t>Transformational Stewardship:</a:t>
            </a:r>
            <a:r>
              <a:rPr lang="en-US" sz="2800">
                <a:latin typeface="Garamond" panose="02020404030301010803" pitchFamily="18" charset="0"/>
              </a:rPr>
              <a:t> What actionable items can you identify within your leadership scope of influence that can impact the system working with adults with ID for stability and long-term CIE outcomes?</a:t>
            </a:r>
          </a:p>
          <a:p>
            <a:pPr algn="l">
              <a:lnSpc>
                <a:spcPct val="100000"/>
              </a:lnSpc>
              <a:spcBef>
                <a:spcPts val="0"/>
              </a:spcBef>
              <a:spcAft>
                <a:spcPts val="3000"/>
              </a:spcAft>
            </a:pPr>
            <a:r>
              <a:rPr lang="en-US" sz="2800" b="1">
                <a:latin typeface="Garamond" panose="02020404030301010803" pitchFamily="18" charset="0"/>
              </a:rPr>
              <a:t>Moving Beyond Partnerships in Name Only:</a:t>
            </a:r>
            <a:r>
              <a:rPr lang="en-US" sz="2800">
                <a:latin typeface="Garamond" panose="02020404030301010803" pitchFamily="18" charset="0"/>
              </a:rPr>
              <a:t>  What actions can you take to shift agency culture for real provider partnerships for stability and long-term CIE outcomes?</a:t>
            </a:r>
          </a:p>
          <a:p>
            <a:pPr algn="l">
              <a:lnSpc>
                <a:spcPct val="100000"/>
              </a:lnSpc>
              <a:spcBef>
                <a:spcPts val="0"/>
              </a:spcBef>
              <a:spcAft>
                <a:spcPts val="3000"/>
              </a:spcAft>
            </a:pPr>
            <a:r>
              <a:rPr lang="en-US" sz="2800" b="1">
                <a:latin typeface="Garamond" panose="02020404030301010803" pitchFamily="18" charset="0"/>
              </a:rPr>
              <a:t>The “Ripple Effect”: </a:t>
            </a:r>
            <a:r>
              <a:rPr lang="en-US" sz="2800">
                <a:latin typeface="Garamond" panose="02020404030301010803" pitchFamily="18" charset="0"/>
              </a:rPr>
              <a:t>What domino effect can you project (vision?) that leads to a transformed services provision system for stability and long-term CIE outcomes? </a:t>
            </a:r>
          </a:p>
          <a:p>
            <a:pPr algn="l">
              <a:spcBef>
                <a:spcPts val="0"/>
              </a:spcBef>
              <a:spcAft>
                <a:spcPts val="1200"/>
              </a:spcAft>
            </a:pPr>
            <a:endParaRPr lang="en-US" sz="1200">
              <a:latin typeface="Garamond" panose="02020404030301010803" pitchFamily="18" charset="0"/>
            </a:endParaRPr>
          </a:p>
        </p:txBody>
      </p:sp>
      <p:pic>
        <p:nvPicPr>
          <p:cNvPr id="3" name="Picture 2">
            <a:extLst>
              <a:ext uri="{FF2B5EF4-FFF2-40B4-BE49-F238E27FC236}">
                <a16:creationId xmlns:a16="http://schemas.microsoft.com/office/drawing/2014/main" id="{5DBE3762-38BD-70CC-78C6-79ED0A5439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3974725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8DB9-99B4-A7C1-B370-6166DC617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BEBFB-9F39-BDCE-1F08-4ED281164EB2}"/>
              </a:ext>
            </a:extLst>
          </p:cNvPr>
          <p:cNvSpPr>
            <a:spLocks noGrp="1"/>
          </p:cNvSpPr>
          <p:nvPr>
            <p:ph type="ctrTitle"/>
          </p:nvPr>
        </p:nvSpPr>
        <p:spPr>
          <a:xfrm>
            <a:off x="631371" y="621903"/>
            <a:ext cx="11201400" cy="758316"/>
          </a:xfrm>
        </p:spPr>
        <p:txBody>
          <a:bodyPr wrap="none">
            <a:noAutofit/>
          </a:bodyPr>
          <a:lstStyle/>
          <a:p>
            <a:r>
              <a:rPr lang="en-US" sz="3600" b="1">
                <a:latin typeface="Garamond" panose="02020404030301010803" pitchFamily="18" charset="0"/>
              </a:rPr>
              <a:t>Questions?</a:t>
            </a:r>
          </a:p>
        </p:txBody>
      </p:sp>
      <p:sp>
        <p:nvSpPr>
          <p:cNvPr id="16" name="Subtitle 2">
            <a:extLst>
              <a:ext uri="{FF2B5EF4-FFF2-40B4-BE49-F238E27FC236}">
                <a16:creationId xmlns:a16="http://schemas.microsoft.com/office/drawing/2014/main" id="{21113B50-319B-C76B-2467-75889A053054}"/>
              </a:ext>
            </a:extLst>
          </p:cNvPr>
          <p:cNvSpPr txBox="1">
            <a:spLocks/>
          </p:cNvSpPr>
          <p:nvPr/>
        </p:nvSpPr>
        <p:spPr>
          <a:xfrm>
            <a:off x="276446" y="1677924"/>
            <a:ext cx="6498223" cy="49142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spcBef>
                <a:spcPts val="0"/>
              </a:spcBef>
              <a:buFont typeface="Arial" panose="020B0604020202020204" pitchFamily="34" charset="0"/>
              <a:buChar char="•"/>
              <a:defRPr/>
            </a:pPr>
            <a:endParaRPr lang="en-US" sz="1200"/>
          </a:p>
          <a:p>
            <a:pPr algn="l">
              <a:spcBef>
                <a:spcPts val="0"/>
              </a:spcBef>
              <a:defRPr/>
            </a:pPr>
            <a:r>
              <a:rPr lang="en-US" sz="2800" b="1">
                <a:latin typeface="Garamond" panose="02020404030301010803" pitchFamily="18" charset="0"/>
              </a:rPr>
              <a:t>Contacts</a:t>
            </a:r>
            <a:r>
              <a:rPr lang="en-US" sz="2800">
                <a:latin typeface="Garamond" panose="02020404030301010803" pitchFamily="18" charset="0"/>
              </a:rPr>
              <a:t>:</a:t>
            </a:r>
          </a:p>
          <a:p>
            <a:pPr algn="l">
              <a:spcBef>
                <a:spcPts val="0"/>
              </a:spcBef>
              <a:defRPr/>
            </a:pPr>
            <a:r>
              <a:rPr lang="en-US" sz="2800">
                <a:latin typeface="Garamond" panose="02020404030301010803" pitchFamily="18" charset="0"/>
              </a:rPr>
              <a:t>Russ Thelin: </a:t>
            </a:r>
            <a:r>
              <a:rPr lang="en-US" sz="2800" u="sng">
                <a:latin typeface="Garamond" panose="02020404030301010803" pitchFamily="18" charset="0"/>
                <a:hlinkClick r:id="rId2"/>
              </a:rPr>
              <a:t>Russell.Thelin@umb.edu</a:t>
            </a:r>
            <a:r>
              <a:rPr lang="en-US" sz="2800" u="sng">
                <a:latin typeface="Garamond" panose="02020404030301010803" pitchFamily="18" charset="0"/>
              </a:rPr>
              <a:t> </a:t>
            </a:r>
          </a:p>
          <a:p>
            <a:pPr algn="l">
              <a:spcBef>
                <a:spcPts val="0"/>
              </a:spcBef>
              <a:defRPr/>
            </a:pPr>
            <a:r>
              <a:rPr lang="en-US" sz="2800">
                <a:latin typeface="Garamond" panose="02020404030301010803" pitchFamily="18" charset="0"/>
              </a:rPr>
              <a:t>Suzzanne Freeze: </a:t>
            </a:r>
            <a:r>
              <a:rPr lang="en-US" sz="2800" u="sng">
                <a:latin typeface="Garamond" panose="02020404030301010803" pitchFamily="18" charset="0"/>
                <a:hlinkClick r:id="rId3"/>
              </a:rPr>
              <a:t>Suzzanne.Freeze@umb.edu</a:t>
            </a:r>
            <a:endParaRPr lang="en-US" sz="2800">
              <a:latin typeface="Garamond" panose="02020404030301010803" pitchFamily="18" charset="0"/>
            </a:endParaRPr>
          </a:p>
          <a:p>
            <a:pPr marR="0" lvl="0" algn="l" fontAlgn="auto">
              <a:spcBef>
                <a:spcPts val="0"/>
              </a:spcBef>
              <a:spcAft>
                <a:spcPts val="0"/>
              </a:spcAft>
              <a:buClrTx/>
              <a:buSzTx/>
              <a:tabLst/>
              <a:defRPr/>
            </a:pPr>
            <a:r>
              <a:rPr kumimoji="0" lang="en-US" sz="2800" b="0" i="0" u="none" strike="noStrike" cap="none" spc="0" normalizeH="0" baseline="0" noProof="0">
                <a:ln>
                  <a:noFill/>
                </a:ln>
                <a:effectLst/>
                <a:uLnTx/>
                <a:uFillTx/>
                <a:latin typeface="Garamond" panose="02020404030301010803" pitchFamily="18" charset="0"/>
              </a:rPr>
              <a:t>Alberto Migliore: </a:t>
            </a:r>
            <a:r>
              <a:rPr kumimoji="0" lang="en-US" sz="2800" b="0" i="0" u="none" strike="noStrike" cap="none" spc="0" normalizeH="0" baseline="0" noProof="0">
                <a:ln>
                  <a:noFill/>
                </a:ln>
                <a:effectLst/>
                <a:uLnTx/>
                <a:uFillTx/>
                <a:latin typeface="Garamond" panose="02020404030301010803" pitchFamily="18" charset="0"/>
                <a:hlinkClick r:id="rId4"/>
              </a:rPr>
              <a:t>Alberto.Migliore@umb.edu</a:t>
            </a:r>
            <a:endParaRPr kumimoji="0" lang="en-US" sz="2800" b="0" i="0" u="none" strike="noStrike" cap="none" spc="0" normalizeH="0" baseline="0" noProof="0">
              <a:ln>
                <a:noFill/>
              </a:ln>
              <a:effectLst/>
              <a:uLnTx/>
              <a:uFillTx/>
              <a:latin typeface="Garamond" panose="02020404030301010803" pitchFamily="18" charset="0"/>
            </a:endParaRPr>
          </a:p>
          <a:p>
            <a:pPr algn="l">
              <a:spcBef>
                <a:spcPts val="2400"/>
              </a:spcBef>
              <a:defRPr/>
            </a:pPr>
            <a:r>
              <a:rPr lang="en-US" sz="2800" b="1">
                <a:latin typeface="Garamond" panose="02020404030301010803" pitchFamily="18" charset="0"/>
                <a:hlinkClick r:id="rId5">
                  <a:extLst>
                    <a:ext uri="{A12FA001-AC4F-418D-AE19-62706E023703}">
                      <ahyp:hlinkClr xmlns:ahyp="http://schemas.microsoft.com/office/drawing/2018/hyperlinkcolor" val="tx"/>
                    </a:ext>
                  </a:extLst>
                </a:hlinkClick>
              </a:rPr>
              <a:t>Visit:</a:t>
            </a:r>
          </a:p>
          <a:p>
            <a:pPr algn="l">
              <a:spcBef>
                <a:spcPts val="0"/>
              </a:spcBef>
              <a:defRPr/>
            </a:pPr>
            <a:r>
              <a:rPr lang="en-US" sz="2800">
                <a:latin typeface="Garamond" panose="02020404030301010803" pitchFamily="18" charset="0"/>
                <a:hlinkClick r:id="rId5"/>
              </a:rPr>
              <a:t>thinkwork.org</a:t>
            </a:r>
            <a:endParaRPr lang="en-US" sz="2800">
              <a:latin typeface="Garamond" panose="02020404030301010803" pitchFamily="18" charset="0"/>
            </a:endParaRPr>
          </a:p>
          <a:p>
            <a:pPr algn="l">
              <a:spcBef>
                <a:spcPts val="0"/>
              </a:spcBef>
              <a:defRPr/>
            </a:pPr>
            <a:r>
              <a:rPr lang="en-US" sz="2800">
                <a:latin typeface="Garamond" panose="02020404030301010803" pitchFamily="18" charset="0"/>
                <a:hlinkClick r:id="rId6"/>
              </a:rPr>
              <a:t>selnhub.org</a:t>
            </a:r>
            <a:r>
              <a:rPr lang="en-US" sz="2800">
                <a:latin typeface="Garamond" panose="02020404030301010803" pitchFamily="18" charset="0"/>
              </a:rPr>
              <a:t> </a:t>
            </a:r>
          </a:p>
          <a:p>
            <a:pPr algn="l">
              <a:spcBef>
                <a:spcPts val="0"/>
              </a:spcBef>
              <a:defRPr/>
            </a:pPr>
            <a:r>
              <a:rPr lang="en-US" sz="2800">
                <a:latin typeface="Garamond" panose="02020404030301010803" pitchFamily="18" charset="0"/>
                <a:hlinkClick r:id="rId7"/>
              </a:rPr>
              <a:t>ntctrl.org</a:t>
            </a:r>
            <a:endParaRPr lang="en-US" sz="2800">
              <a:latin typeface="Garamond" panose="02020404030301010803" pitchFamily="18" charset="0"/>
            </a:endParaRPr>
          </a:p>
          <a:p>
            <a:pPr algn="l">
              <a:spcBef>
                <a:spcPts val="0"/>
              </a:spcBef>
              <a:defRPr/>
            </a:pPr>
            <a:endParaRPr lang="en-US" sz="280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Funding was from the National Institute on Disability, Independent Living, and Rehabilitation Research (NIDILRR), Administration for Community Living (ACL), U.S. Department of Health and Human Services (HHS), Grant #90RTCP0011-02; ACL </a:t>
            </a:r>
            <a:r>
              <a:rPr kumimoji="0" lang="en-US" sz="1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cooperative agreement #90DNPA0007</a:t>
            </a:r>
            <a:r>
              <a:rPr kumimoji="0" lang="en-US" altLang="en-US" sz="1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a:t>
            </a:r>
            <a:r>
              <a:rPr kumimoji="0" lang="en-US" sz="1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The opinions expressed herein are those of the authors and do not necessarily reflect the views of the funding agencies. </a:t>
            </a:r>
          </a:p>
          <a:p>
            <a:pPr algn="l">
              <a:spcBef>
                <a:spcPts val="0"/>
              </a:spcBef>
              <a:defRPr/>
            </a:pPr>
            <a:endParaRPr lang="en-US" sz="2800">
              <a:latin typeface="Garamond" panose="02020404030301010803" pitchFamily="18" charset="0"/>
            </a:endParaRPr>
          </a:p>
          <a:p>
            <a:pPr algn="l">
              <a:spcBef>
                <a:spcPts val="0"/>
              </a:spcBef>
              <a:defRPr/>
            </a:pPr>
            <a:endParaRPr lang="en-US" sz="2800"/>
          </a:p>
          <a:p>
            <a:pPr algn="l">
              <a:spcBef>
                <a:spcPts val="0"/>
              </a:spcBef>
              <a:defRPr/>
            </a:pPr>
            <a:endParaRPr lang="en-US" sz="2800"/>
          </a:p>
          <a:p>
            <a:pPr marR="0" lvl="0" algn="l" fontAlgn="auto">
              <a:spcBef>
                <a:spcPts val="0"/>
              </a:spcBef>
              <a:spcAft>
                <a:spcPts val="0"/>
              </a:spcAft>
              <a:buClrTx/>
              <a:buSzTx/>
              <a:tabLst/>
              <a:defRPr/>
            </a:pPr>
            <a:endParaRPr kumimoji="0" lang="en-US" sz="2800" b="0" i="0" u="none" strike="noStrike" cap="none" spc="0" normalizeH="0" baseline="0" noProof="0">
              <a:ln>
                <a:noFill/>
              </a:ln>
              <a:effectLst/>
              <a:uLnTx/>
              <a:uFillTx/>
              <a:latin typeface="Garamond" panose="02020404030301010803" pitchFamily="18" charset="0"/>
            </a:endParaRPr>
          </a:p>
          <a:p>
            <a:pPr marR="0" lvl="0" algn="l" fontAlgn="auto">
              <a:spcBef>
                <a:spcPts val="0"/>
              </a:spcBef>
              <a:spcAft>
                <a:spcPts val="0"/>
              </a:spcAft>
              <a:buClrTx/>
              <a:buSzTx/>
              <a:tabLst/>
              <a:defRPr/>
            </a:pPr>
            <a:endParaRPr kumimoji="0" lang="en-US" sz="2800" b="0" i="0" u="none" strike="noStrike" cap="none" spc="0" normalizeH="0" baseline="0" noProof="0">
              <a:ln>
                <a:noFill/>
              </a:ln>
              <a:effectLst/>
              <a:uLnTx/>
              <a:uFillTx/>
              <a:latin typeface="Garamond" panose="02020404030301010803" pitchFamily="18" charset="0"/>
            </a:endParaRPr>
          </a:p>
          <a:p>
            <a:pPr marR="0" lvl="0" algn="l" fontAlgn="auto">
              <a:spcBef>
                <a:spcPts val="0"/>
              </a:spcBef>
              <a:spcAft>
                <a:spcPts val="0"/>
              </a:spcAft>
              <a:buClrTx/>
              <a:buSzTx/>
              <a:tabLst/>
              <a:defRPr/>
            </a:pPr>
            <a:endParaRPr kumimoji="0" lang="en-US" sz="1200" b="0" i="0" u="none" strike="noStrike" cap="none" spc="0" normalizeH="0" baseline="0" noProof="0">
              <a:ln>
                <a:noFill/>
              </a:ln>
              <a:effectLst/>
              <a:uLnTx/>
              <a:uFillTx/>
              <a:latin typeface="Garamond" panose="02020404030301010803" pitchFamily="18" charset="0"/>
            </a:endParaRPr>
          </a:p>
          <a:p>
            <a:pPr marR="0" lvl="0" algn="l" fontAlgn="auto">
              <a:spcBef>
                <a:spcPts val="0"/>
              </a:spcBef>
              <a:spcAft>
                <a:spcPts val="0"/>
              </a:spcAft>
              <a:buClrTx/>
              <a:buSzTx/>
              <a:tabLst/>
              <a:defRPr/>
            </a:pPr>
            <a:endParaRPr kumimoji="0" lang="en-US" sz="1200" b="0" i="0" u="none" strike="noStrike" cap="none" spc="0" normalizeH="0" baseline="0" noProof="0">
              <a:ln>
                <a:noFill/>
              </a:ln>
              <a:effectLst/>
              <a:uLnTx/>
              <a:uFillTx/>
              <a:latin typeface="Garamond" panose="02020404030301010803" pitchFamily="18" charset="0"/>
            </a:endParaRPr>
          </a:p>
          <a:p>
            <a:pPr lvl="0" algn="l">
              <a:spcBef>
                <a:spcPts val="0"/>
              </a:spcBef>
              <a:defRPr/>
            </a:pPr>
            <a:endParaRPr lang="en-US" sz="1200">
              <a:latin typeface="Garamond" panose="02020404030301010803" pitchFamily="18" charset="0"/>
              <a:hlinkClick r:id="rId5"/>
            </a:endParaRPr>
          </a:p>
          <a:p>
            <a:pPr algn="l">
              <a:spcBef>
                <a:spcPts val="0"/>
              </a:spcBef>
              <a:defRPr/>
            </a:pPr>
            <a:endParaRPr lang="en-US" altLang="en-US" sz="1200">
              <a:latin typeface="Garamond" panose="02020404030301010803" pitchFamily="18" charset="0"/>
            </a:endParaRPr>
          </a:p>
          <a:p>
            <a:pPr indent="-228600" algn="l">
              <a:spcBef>
                <a:spcPts val="0"/>
              </a:spcBef>
              <a:spcAft>
                <a:spcPts val="1200"/>
              </a:spcAft>
              <a:buFont typeface="Arial" panose="020B0604020202020204" pitchFamily="34" charset="0"/>
              <a:buChar char="•"/>
            </a:pPr>
            <a:endParaRPr lang="en-US" sz="1200"/>
          </a:p>
        </p:txBody>
      </p:sp>
      <p:grpSp>
        <p:nvGrpSpPr>
          <p:cNvPr id="25" name="Group 24" descr="Logos of ThinkWork, SELN, Rehabilitation Leadership, Institute for Community Inclusion, and University of Massachusetts Boston.">
            <a:extLst>
              <a:ext uri="{FF2B5EF4-FFF2-40B4-BE49-F238E27FC236}">
                <a16:creationId xmlns:a16="http://schemas.microsoft.com/office/drawing/2014/main" id="{FC12805D-704F-C648-DE6E-B0AB1530F5DD}"/>
              </a:ext>
            </a:extLst>
          </p:cNvPr>
          <p:cNvGrpSpPr/>
          <p:nvPr/>
        </p:nvGrpSpPr>
        <p:grpSpPr>
          <a:xfrm>
            <a:off x="7347098" y="1775636"/>
            <a:ext cx="4603897" cy="4231759"/>
            <a:chOff x="7347098" y="1775636"/>
            <a:chExt cx="4603897" cy="4231759"/>
          </a:xfrm>
        </p:grpSpPr>
        <p:pic>
          <p:nvPicPr>
            <p:cNvPr id="12" name="Picture 11">
              <a:extLst>
                <a:ext uri="{FF2B5EF4-FFF2-40B4-BE49-F238E27FC236}">
                  <a16:creationId xmlns:a16="http://schemas.microsoft.com/office/drawing/2014/main" id="{D772CAF8-25BE-A1AD-38E0-B51FAF4FBB97}"/>
                </a:ext>
              </a:extLst>
            </p:cNvPr>
            <p:cNvPicPr>
              <a:picLocks noChangeAspect="1"/>
            </p:cNvPicPr>
            <p:nvPr/>
          </p:nvPicPr>
          <p:blipFill>
            <a:blip r:embed="rId8"/>
            <a:stretch>
              <a:fillRect/>
            </a:stretch>
          </p:blipFill>
          <p:spPr>
            <a:xfrm rot="373814">
              <a:off x="9381209" y="3112927"/>
              <a:ext cx="2196247" cy="830281"/>
            </a:xfrm>
            <a:prstGeom prst="rect">
              <a:avLst/>
            </a:prstGeom>
          </p:spPr>
        </p:pic>
        <p:pic>
          <p:nvPicPr>
            <p:cNvPr id="13" name="Picture 12">
              <a:extLst>
                <a:ext uri="{FF2B5EF4-FFF2-40B4-BE49-F238E27FC236}">
                  <a16:creationId xmlns:a16="http://schemas.microsoft.com/office/drawing/2014/main" id="{CD7905B2-48B6-BF2F-1C56-2E6060BC154C}"/>
                </a:ext>
              </a:extLst>
            </p:cNvPr>
            <p:cNvPicPr>
              <a:picLocks noChangeAspect="1"/>
            </p:cNvPicPr>
            <p:nvPr/>
          </p:nvPicPr>
          <p:blipFill>
            <a:blip r:embed="rId9"/>
            <a:stretch>
              <a:fillRect/>
            </a:stretch>
          </p:blipFill>
          <p:spPr>
            <a:xfrm rot="21090818">
              <a:off x="7677750" y="1775636"/>
              <a:ext cx="3524182" cy="574554"/>
            </a:xfrm>
            <a:prstGeom prst="rect">
              <a:avLst/>
            </a:prstGeom>
          </p:spPr>
        </p:pic>
        <p:pic>
          <p:nvPicPr>
            <p:cNvPr id="14" name="Picture 13">
              <a:extLst>
                <a:ext uri="{FF2B5EF4-FFF2-40B4-BE49-F238E27FC236}">
                  <a16:creationId xmlns:a16="http://schemas.microsoft.com/office/drawing/2014/main" id="{37C7D1D2-3846-7B68-7552-172DF0994930}"/>
                </a:ext>
              </a:extLst>
            </p:cNvPr>
            <p:cNvPicPr>
              <a:picLocks noChangeAspect="1"/>
            </p:cNvPicPr>
            <p:nvPr/>
          </p:nvPicPr>
          <p:blipFill>
            <a:blip r:embed="rId10"/>
            <a:stretch>
              <a:fillRect/>
            </a:stretch>
          </p:blipFill>
          <p:spPr>
            <a:xfrm>
              <a:off x="7347098" y="2920192"/>
              <a:ext cx="1250301" cy="1921425"/>
            </a:xfrm>
            <a:prstGeom prst="rect">
              <a:avLst/>
            </a:prstGeom>
          </p:spPr>
        </p:pic>
        <p:pic>
          <p:nvPicPr>
            <p:cNvPr id="15" name="Picture 14">
              <a:extLst>
                <a:ext uri="{FF2B5EF4-FFF2-40B4-BE49-F238E27FC236}">
                  <a16:creationId xmlns:a16="http://schemas.microsoft.com/office/drawing/2014/main" id="{60E5534E-2B8D-5083-0A6D-A5099FDC9355}"/>
                </a:ext>
              </a:extLst>
            </p:cNvPr>
            <p:cNvPicPr>
              <a:picLocks noChangeAspect="1"/>
            </p:cNvPicPr>
            <p:nvPr/>
          </p:nvPicPr>
          <p:blipFill>
            <a:blip r:embed="rId11"/>
            <a:stretch>
              <a:fillRect/>
            </a:stretch>
          </p:blipFill>
          <p:spPr>
            <a:xfrm>
              <a:off x="7555290" y="5498479"/>
              <a:ext cx="4395705" cy="508916"/>
            </a:xfrm>
            <a:prstGeom prst="rect">
              <a:avLst/>
            </a:prstGeom>
          </p:spPr>
        </p:pic>
      </p:grpSp>
    </p:spTree>
    <p:extLst>
      <p:ext uri="{BB962C8B-B14F-4D97-AF65-F5344CB8AC3E}">
        <p14:creationId xmlns:p14="http://schemas.microsoft.com/office/powerpoint/2010/main" val="48935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5D085-0CCB-28FD-EEEE-4C645FAEF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C7BB4-9C48-2EA7-EFFF-DE9A34892D36}"/>
              </a:ext>
            </a:extLst>
          </p:cNvPr>
          <p:cNvSpPr>
            <a:spLocks noGrp="1"/>
          </p:cNvSpPr>
          <p:nvPr>
            <p:ph type="ctrTitle"/>
          </p:nvPr>
        </p:nvSpPr>
        <p:spPr>
          <a:xfrm>
            <a:off x="631371" y="621903"/>
            <a:ext cx="11201400" cy="758316"/>
          </a:xfrm>
        </p:spPr>
        <p:txBody>
          <a:bodyPr wrap="none">
            <a:noAutofit/>
          </a:bodyPr>
          <a:lstStyle/>
          <a:p>
            <a:r>
              <a:rPr lang="en-US" sz="3600" b="1">
                <a:latin typeface="Garamond" panose="02020404030301010803" pitchFamily="18" charset="0"/>
              </a:rPr>
              <a:t>Vocational Rehabilitation Outcomes (RSA911) </a:t>
            </a:r>
            <a:endParaRPr lang="en-US" sz="1800">
              <a:latin typeface="Garamond" panose="02020404030301010803" pitchFamily="18" charset="0"/>
            </a:endParaRPr>
          </a:p>
        </p:txBody>
      </p:sp>
      <p:sp>
        <p:nvSpPr>
          <p:cNvPr id="6" name="TextBox 5">
            <a:extLst>
              <a:ext uri="{FF2B5EF4-FFF2-40B4-BE49-F238E27FC236}">
                <a16:creationId xmlns:a16="http://schemas.microsoft.com/office/drawing/2014/main" id="{E33D2A6E-9121-E172-1E75-E25975E81D87}"/>
              </a:ext>
            </a:extLst>
          </p:cNvPr>
          <p:cNvSpPr txBox="1"/>
          <p:nvPr/>
        </p:nvSpPr>
        <p:spPr>
          <a:xfrm>
            <a:off x="827312" y="1364952"/>
            <a:ext cx="11364688" cy="523220"/>
          </a:xfrm>
          <a:prstGeom prst="rect">
            <a:avLst/>
          </a:prstGeom>
          <a:noFill/>
        </p:spPr>
        <p:txBody>
          <a:bodyPr wrap="square">
            <a:spAutoFit/>
          </a:bodyPr>
          <a:lstStyle/>
          <a:p>
            <a:r>
              <a:rPr lang="en-US" sz="2800">
                <a:latin typeface="Garamond" panose="02020404030301010803" pitchFamily="18" charset="0"/>
              </a:rPr>
              <a:t>Percentage of people with ID exiting VR with employment (Tot N=~30,000)</a:t>
            </a:r>
            <a:endParaRPr lang="en-US" sz="2800"/>
          </a:p>
        </p:txBody>
      </p:sp>
      <p:pic>
        <p:nvPicPr>
          <p:cNvPr id="3" name="Picture 2" descr="Line chart showing the percentage of people with ID exiting VR with employment, which declined from 43% in 2002 to 34% in 2024.">
            <a:extLst>
              <a:ext uri="{FF2B5EF4-FFF2-40B4-BE49-F238E27FC236}">
                <a16:creationId xmlns:a16="http://schemas.microsoft.com/office/drawing/2014/main" id="{2EF7C292-4313-319B-5C5C-3EDA361F265A}"/>
              </a:ext>
            </a:extLst>
          </p:cNvPr>
          <p:cNvPicPr>
            <a:picLocks noChangeAspect="1"/>
          </p:cNvPicPr>
          <p:nvPr/>
        </p:nvPicPr>
        <p:blipFill>
          <a:blip r:embed="rId2"/>
          <a:stretch>
            <a:fillRect/>
          </a:stretch>
        </p:blipFill>
        <p:spPr>
          <a:xfrm>
            <a:off x="2288471" y="2008508"/>
            <a:ext cx="6908691" cy="4292600"/>
          </a:xfrm>
          <a:prstGeom prst="rect">
            <a:avLst/>
          </a:prstGeom>
        </p:spPr>
      </p:pic>
      <p:sp>
        <p:nvSpPr>
          <p:cNvPr id="10" name="TextBox 9">
            <a:extLst>
              <a:ext uri="{FF2B5EF4-FFF2-40B4-BE49-F238E27FC236}">
                <a16:creationId xmlns:a16="http://schemas.microsoft.com/office/drawing/2014/main" id="{A8401999-85D3-CC09-DFFC-7F6C43003F16}"/>
              </a:ext>
            </a:extLst>
          </p:cNvPr>
          <p:cNvSpPr txBox="1"/>
          <p:nvPr/>
        </p:nvSpPr>
        <p:spPr>
          <a:xfrm>
            <a:off x="936172" y="6347319"/>
            <a:ext cx="6096000" cy="369332"/>
          </a:xfrm>
          <a:prstGeom prst="rect">
            <a:avLst/>
          </a:prstGeom>
          <a:noFill/>
        </p:spPr>
        <p:txBody>
          <a:bodyPr wrap="square">
            <a:spAutoFit/>
          </a:bodyPr>
          <a:lstStyle/>
          <a:p>
            <a:r>
              <a:rPr lang="en-US">
                <a:hlinkClick r:id="rId3"/>
              </a:rPr>
              <a:t>https://www.thinkwork.org/statedata/chart-builder</a:t>
            </a:r>
            <a:r>
              <a:rPr lang="en-US"/>
              <a:t> </a:t>
            </a:r>
          </a:p>
        </p:txBody>
      </p:sp>
      <p:pic>
        <p:nvPicPr>
          <p:cNvPr id="7" name="Picture 6">
            <a:extLst>
              <a:ext uri="{FF2B5EF4-FFF2-40B4-BE49-F238E27FC236}">
                <a16:creationId xmlns:a16="http://schemas.microsoft.com/office/drawing/2014/main" id="{7D5A8D1D-54C0-A4E3-A1BF-1363987756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316323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5941F-7919-D064-0E59-0BE6606A0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29294-092F-FA8B-CB42-5C4690252603}"/>
              </a:ext>
            </a:extLst>
          </p:cNvPr>
          <p:cNvSpPr>
            <a:spLocks noGrp="1"/>
          </p:cNvSpPr>
          <p:nvPr>
            <p:ph type="ctrTitle"/>
          </p:nvPr>
        </p:nvSpPr>
        <p:spPr>
          <a:xfrm>
            <a:off x="631371" y="621903"/>
            <a:ext cx="11201400" cy="758316"/>
          </a:xfrm>
        </p:spPr>
        <p:txBody>
          <a:bodyPr>
            <a:normAutofit/>
          </a:bodyPr>
          <a:lstStyle/>
          <a:p>
            <a:r>
              <a:rPr lang="en-US" sz="3600" b="1">
                <a:latin typeface="Garamond"/>
              </a:rPr>
              <a:t>Introducing a Key Player: Employment Programs</a:t>
            </a:r>
          </a:p>
        </p:txBody>
      </p:sp>
      <p:sp>
        <p:nvSpPr>
          <p:cNvPr id="4" name="Subtitle 2">
            <a:extLst>
              <a:ext uri="{FF2B5EF4-FFF2-40B4-BE49-F238E27FC236}">
                <a16:creationId xmlns:a16="http://schemas.microsoft.com/office/drawing/2014/main" id="{C542CBF2-0361-A0C2-4462-F4996E4D2396}"/>
              </a:ext>
            </a:extLst>
          </p:cNvPr>
          <p:cNvSpPr txBox="1">
            <a:spLocks/>
          </p:cNvSpPr>
          <p:nvPr/>
        </p:nvSpPr>
        <p:spPr>
          <a:xfrm>
            <a:off x="413658" y="1380219"/>
            <a:ext cx="6117772" cy="461780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3000"/>
              </a:spcAft>
            </a:pPr>
            <a:r>
              <a:rPr lang="en-US" sz="3200" u="sng">
                <a:latin typeface="Garamond"/>
              </a:rPr>
              <a:t>Employment programs </a:t>
            </a:r>
            <a:r>
              <a:rPr lang="en-US" sz="3200">
                <a:latin typeface="Garamond"/>
              </a:rPr>
              <a:t>are community-based organizations, primarily non-profit, from which VR and IDD agencies purchase services. They are often referred to as ‘vendors.’</a:t>
            </a:r>
          </a:p>
          <a:p>
            <a:pPr algn="l"/>
            <a:r>
              <a:rPr lang="en-US" sz="3200">
                <a:latin typeface="Garamond"/>
              </a:rPr>
              <a:t>They are an essential infrastructure of the employment service delivery system.</a:t>
            </a:r>
          </a:p>
          <a:p>
            <a:pPr algn="l"/>
            <a:endParaRPr lang="en-US" sz="3200">
              <a:latin typeface="Garamond"/>
            </a:endParaRPr>
          </a:p>
        </p:txBody>
      </p:sp>
      <p:pic>
        <p:nvPicPr>
          <p:cNvPr id="8" name="Picture 7" descr="Flowchart showing 'VR Agencies' and 'IDD Agencies' at the top, connected with downward arrows toward a central box labeled 'Employment Programs.' From there, a final arrow points down to 'Job Seekers.'">
            <a:extLst>
              <a:ext uri="{FF2B5EF4-FFF2-40B4-BE49-F238E27FC236}">
                <a16:creationId xmlns:a16="http://schemas.microsoft.com/office/drawing/2014/main" id="{E0353087-14FF-ED77-1D48-6D0CFAB52BDF}"/>
              </a:ext>
            </a:extLst>
          </p:cNvPr>
          <p:cNvPicPr>
            <a:picLocks noChangeAspect="1"/>
          </p:cNvPicPr>
          <p:nvPr/>
        </p:nvPicPr>
        <p:blipFill>
          <a:blip r:embed="rId2"/>
          <a:stretch>
            <a:fillRect/>
          </a:stretch>
        </p:blipFill>
        <p:spPr>
          <a:xfrm>
            <a:off x="6414005" y="1609962"/>
            <a:ext cx="5710247" cy="3638075"/>
          </a:xfrm>
          <a:prstGeom prst="rect">
            <a:avLst/>
          </a:prstGeom>
        </p:spPr>
      </p:pic>
      <p:pic>
        <p:nvPicPr>
          <p:cNvPr id="3" name="Picture 2">
            <a:extLst>
              <a:ext uri="{FF2B5EF4-FFF2-40B4-BE49-F238E27FC236}">
                <a16:creationId xmlns:a16="http://schemas.microsoft.com/office/drawing/2014/main" id="{2F46CDA5-93D6-5B98-3235-5274EAA422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47786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4971B-905B-6C8A-FA05-DDA673F2C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CFD25-B3C3-569C-8C20-8A4B251F9AE9}"/>
              </a:ext>
            </a:extLst>
          </p:cNvPr>
          <p:cNvSpPr>
            <a:spLocks noGrp="1"/>
          </p:cNvSpPr>
          <p:nvPr>
            <p:ph type="ctrTitle"/>
          </p:nvPr>
        </p:nvSpPr>
        <p:spPr>
          <a:xfrm>
            <a:off x="631371" y="621903"/>
            <a:ext cx="11201400" cy="758316"/>
          </a:xfrm>
        </p:spPr>
        <p:txBody>
          <a:bodyPr>
            <a:normAutofit/>
          </a:bodyPr>
          <a:lstStyle/>
          <a:p>
            <a:r>
              <a:rPr lang="en-US" sz="3600" b="1">
                <a:latin typeface="Garamond"/>
              </a:rPr>
              <a:t>Key questions</a:t>
            </a:r>
          </a:p>
        </p:txBody>
      </p:sp>
      <p:sp>
        <p:nvSpPr>
          <p:cNvPr id="4" name="Subtitle 2">
            <a:extLst>
              <a:ext uri="{FF2B5EF4-FFF2-40B4-BE49-F238E27FC236}">
                <a16:creationId xmlns:a16="http://schemas.microsoft.com/office/drawing/2014/main" id="{6F5F50E4-A0F6-7467-7EE3-9C190CF37E20}"/>
              </a:ext>
            </a:extLst>
          </p:cNvPr>
          <p:cNvSpPr txBox="1">
            <a:spLocks/>
          </p:cNvSpPr>
          <p:nvPr/>
        </p:nvSpPr>
        <p:spPr>
          <a:xfrm>
            <a:off x="413657" y="1380220"/>
            <a:ext cx="11419114" cy="422592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200">
              <a:latin typeface="Garamond" panose="02020404030301010803" pitchFamily="18" charset="0"/>
            </a:endParaRPr>
          </a:p>
          <a:p>
            <a:pPr marL="457200" indent="-457200" algn="l">
              <a:buFont typeface="Arial" panose="020B0604020202020204" pitchFamily="34" charset="0"/>
              <a:buChar char="•"/>
            </a:pPr>
            <a:r>
              <a:rPr lang="en-US" sz="3200">
                <a:latin typeface="Garamond" panose="02020404030301010803" pitchFamily="18" charset="0"/>
              </a:rPr>
              <a:t>What challenges hinder employment programs from scaling outcomes faster?</a:t>
            </a:r>
          </a:p>
          <a:p>
            <a:pPr marL="457200" indent="-457200" algn="l">
              <a:buFont typeface="Arial" panose="020B0604020202020204" pitchFamily="34" charset="0"/>
              <a:buChar char="•"/>
            </a:pPr>
            <a:r>
              <a:rPr lang="en-US" sz="3200">
                <a:latin typeface="Garamond" panose="02020404030301010803" pitchFamily="18" charset="0"/>
              </a:rPr>
              <a:t>What state-level barriers emerge in multi-funder systems (e.g., VR/Medicaid) that can affect scaling up outcomes faster?</a:t>
            </a:r>
          </a:p>
          <a:p>
            <a:pPr marL="457200" indent="-457200" algn="l">
              <a:buFont typeface="Arial" panose="020B0604020202020204" pitchFamily="34" charset="0"/>
              <a:buChar char="•"/>
            </a:pPr>
            <a:r>
              <a:rPr lang="en-US" sz="3200">
                <a:latin typeface="Garamond" panose="02020404030301010803" pitchFamily="18" charset="0"/>
              </a:rPr>
              <a:t>What role can transformational leadership play in this context?</a:t>
            </a:r>
          </a:p>
        </p:txBody>
      </p:sp>
      <p:pic>
        <p:nvPicPr>
          <p:cNvPr id="3" name="Picture 2">
            <a:extLst>
              <a:ext uri="{FF2B5EF4-FFF2-40B4-BE49-F238E27FC236}">
                <a16:creationId xmlns:a16="http://schemas.microsoft.com/office/drawing/2014/main" id="{E1892DBB-59F6-8DEE-408B-BB3F6503F1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76764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58766-A9A5-AE6A-63D6-D99A804E3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080FE-DB39-B778-C89A-DC16716B260A}"/>
              </a:ext>
            </a:extLst>
          </p:cNvPr>
          <p:cNvSpPr>
            <a:spLocks noGrp="1"/>
          </p:cNvSpPr>
          <p:nvPr>
            <p:ph type="ctrTitle"/>
          </p:nvPr>
        </p:nvSpPr>
        <p:spPr>
          <a:xfrm>
            <a:off x="604157" y="1284514"/>
            <a:ext cx="11201400" cy="1773805"/>
          </a:xfrm>
        </p:spPr>
        <p:txBody>
          <a:bodyPr wrap="none">
            <a:noAutofit/>
          </a:bodyPr>
          <a:lstStyle/>
          <a:p>
            <a:r>
              <a:rPr lang="en-US" sz="3600" b="1">
                <a:latin typeface="Garamond" panose="02020404030301010803" pitchFamily="18" charset="0"/>
              </a:rPr>
              <a:t>Part 1</a:t>
            </a:r>
            <a:br>
              <a:rPr lang="en-US" sz="3600" b="1">
                <a:latin typeface="Garamond" panose="02020404030301010803" pitchFamily="18" charset="0"/>
              </a:rPr>
            </a:br>
            <a:r>
              <a:rPr lang="en-US" sz="3600" b="1">
                <a:latin typeface="Garamond" panose="02020404030301010803" pitchFamily="18" charset="0"/>
              </a:rPr>
              <a:t>What challenges hinder employment programs </a:t>
            </a:r>
            <a:br>
              <a:rPr lang="en-US" sz="3600" b="1">
                <a:latin typeface="Garamond" panose="02020404030301010803" pitchFamily="18" charset="0"/>
              </a:rPr>
            </a:br>
            <a:r>
              <a:rPr lang="en-US" sz="3600" b="1">
                <a:latin typeface="Garamond" panose="02020404030301010803" pitchFamily="18" charset="0"/>
              </a:rPr>
              <a:t>from scaling outcomes faster?</a:t>
            </a:r>
            <a:br>
              <a:rPr lang="en-US" sz="3600" b="1">
                <a:latin typeface="Garamond" panose="02020404030301010803" pitchFamily="18" charset="0"/>
              </a:rPr>
            </a:br>
            <a:endParaRPr lang="en-US" sz="3600" b="1">
              <a:latin typeface="Garamond" panose="02020404030301010803" pitchFamily="18" charset="0"/>
            </a:endParaRPr>
          </a:p>
        </p:txBody>
      </p:sp>
      <p:sp>
        <p:nvSpPr>
          <p:cNvPr id="5" name="TextBox 4">
            <a:extLst>
              <a:ext uri="{FF2B5EF4-FFF2-40B4-BE49-F238E27FC236}">
                <a16:creationId xmlns:a16="http://schemas.microsoft.com/office/drawing/2014/main" id="{2779FDCC-3D71-1BE4-46B4-94CB6FE62C9B}"/>
              </a:ext>
            </a:extLst>
          </p:cNvPr>
          <p:cNvSpPr txBox="1"/>
          <p:nvPr/>
        </p:nvSpPr>
        <p:spPr>
          <a:xfrm>
            <a:off x="996042" y="3014852"/>
            <a:ext cx="10417629" cy="1569660"/>
          </a:xfrm>
          <a:prstGeom prst="rect">
            <a:avLst/>
          </a:prstGeom>
          <a:noFill/>
        </p:spPr>
        <p:txBody>
          <a:bodyPr wrap="square">
            <a:noAutofit/>
          </a:bodyPr>
          <a:lstStyle/>
          <a:p>
            <a:r>
              <a:rPr lang="en-US" sz="3200">
                <a:latin typeface="Garamond" panose="02020404030301010803" pitchFamily="18" charset="0"/>
              </a:rPr>
              <a:t>Understanding these challenges is a key first step toward </a:t>
            </a:r>
            <a:r>
              <a:rPr lang="en-US" sz="3200" b="1">
                <a:latin typeface="Garamond" panose="02020404030301010803" pitchFamily="18" charset="0"/>
              </a:rPr>
              <a:t>reducing</a:t>
            </a:r>
            <a:r>
              <a:rPr lang="en-US" sz="3200">
                <a:latin typeface="Garamond" panose="02020404030301010803" pitchFamily="18" charset="0"/>
              </a:rPr>
              <a:t> friction in the service delivery system and </a:t>
            </a:r>
            <a:r>
              <a:rPr lang="en-US" sz="3200" b="1">
                <a:latin typeface="Garamond" panose="02020404030301010803" pitchFamily="18" charset="0"/>
              </a:rPr>
              <a:t>improving</a:t>
            </a:r>
            <a:r>
              <a:rPr lang="en-US" sz="3200">
                <a:latin typeface="Garamond" panose="02020404030301010803" pitchFamily="18" charset="0"/>
              </a:rPr>
              <a:t> competitive integrated employment outcomes.</a:t>
            </a:r>
          </a:p>
        </p:txBody>
      </p:sp>
      <p:pic>
        <p:nvPicPr>
          <p:cNvPr id="3" name="Picture 2">
            <a:extLst>
              <a:ext uri="{FF2B5EF4-FFF2-40B4-BE49-F238E27FC236}">
                <a16:creationId xmlns:a16="http://schemas.microsoft.com/office/drawing/2014/main" id="{FC41932B-0066-9A15-0779-C91C16778A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423149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ACC4-F1CB-C4CC-28A1-DFE8E5988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F5158-56B3-42C0-7824-F55B86BD9555}"/>
              </a:ext>
            </a:extLst>
          </p:cNvPr>
          <p:cNvSpPr>
            <a:spLocks noGrp="1"/>
          </p:cNvSpPr>
          <p:nvPr>
            <p:ph type="ctrTitle"/>
          </p:nvPr>
        </p:nvSpPr>
        <p:spPr>
          <a:xfrm>
            <a:off x="631371" y="621903"/>
            <a:ext cx="11201400" cy="758316"/>
          </a:xfrm>
        </p:spPr>
        <p:txBody>
          <a:bodyPr wrap="none">
            <a:noAutofit/>
          </a:bodyPr>
          <a:lstStyle/>
          <a:p>
            <a:r>
              <a:rPr lang="en-US" sz="3600" b="1">
                <a:latin typeface="Garamond" panose="02020404030301010803" pitchFamily="18" charset="0"/>
              </a:rPr>
              <a:t>A Fragmented Landscape: The Source of Systemic Friction </a:t>
            </a:r>
          </a:p>
        </p:txBody>
      </p:sp>
      <p:sp>
        <p:nvSpPr>
          <p:cNvPr id="4" name="Subtitle 2">
            <a:extLst>
              <a:ext uri="{FF2B5EF4-FFF2-40B4-BE49-F238E27FC236}">
                <a16:creationId xmlns:a16="http://schemas.microsoft.com/office/drawing/2014/main" id="{B2D0AC7B-B934-FFD7-C87C-5CA1FB5A0EEB}"/>
              </a:ext>
            </a:extLst>
          </p:cNvPr>
          <p:cNvSpPr txBox="1">
            <a:spLocks/>
          </p:cNvSpPr>
          <p:nvPr/>
        </p:nvSpPr>
        <p:spPr>
          <a:xfrm>
            <a:off x="413658" y="1946275"/>
            <a:ext cx="11419114" cy="3594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Aft>
                <a:spcPts val="3000"/>
              </a:spcAft>
              <a:buFont typeface="Arial" panose="020B0604020202020204" pitchFamily="34" charset="0"/>
              <a:buChar char="•"/>
            </a:pPr>
            <a:r>
              <a:rPr lang="en-US" sz="3200" b="1">
                <a:latin typeface="Garamond" panose="02020404030301010803" pitchFamily="18" charset="0"/>
              </a:rPr>
              <a:t>The Funding Maze:</a:t>
            </a:r>
            <a:r>
              <a:rPr lang="en-US" sz="3200">
                <a:latin typeface="Garamond" panose="02020404030301010803" pitchFamily="18" charset="0"/>
              </a:rPr>
              <a:t> Navigating a "braided" maze of funding (VR, IDD/Medicaid, Mental Health, Counties, other).</a:t>
            </a:r>
          </a:p>
          <a:p>
            <a:pPr marL="457200" indent="-457200" algn="l">
              <a:spcAft>
                <a:spcPts val="3000"/>
              </a:spcAft>
              <a:buFont typeface="Arial" panose="020B0604020202020204" pitchFamily="34" charset="0"/>
              <a:buChar char="•"/>
            </a:pPr>
            <a:r>
              <a:rPr lang="en-US" sz="3200" b="1">
                <a:latin typeface="Garamond" panose="02020404030301010803" pitchFamily="18" charset="0"/>
              </a:rPr>
              <a:t>Misaligned Models</a:t>
            </a:r>
            <a:r>
              <a:rPr lang="en-US" sz="3200">
                <a:latin typeface="Garamond" panose="02020404030301010803" pitchFamily="18" charset="0"/>
              </a:rPr>
              <a:t>: Reconciling divergent reimbursement structures (Fee-for-Service vs. Milestones vs. Outcomes).</a:t>
            </a:r>
          </a:p>
          <a:p>
            <a:pPr marL="457200" indent="-457200" algn="l">
              <a:buFont typeface="Arial" panose="020B0604020202020204" pitchFamily="34" charset="0"/>
              <a:buChar char="•"/>
            </a:pPr>
            <a:r>
              <a:rPr lang="en-US" sz="3200" b="1">
                <a:latin typeface="Garamond" panose="02020404030301010803" pitchFamily="18" charset="0"/>
              </a:rPr>
              <a:t>The Compliance Burden</a:t>
            </a:r>
            <a:r>
              <a:rPr lang="en-US" sz="3200">
                <a:latin typeface="Garamond" panose="02020404030301010803" pitchFamily="18" charset="0"/>
              </a:rPr>
              <a:t>: Managing distinct reporting and compliance requirements for every funding stream.</a:t>
            </a:r>
          </a:p>
          <a:p>
            <a:endParaRPr lang="en-US" sz="3000">
              <a:latin typeface="Garamond" panose="02020404030301010803" pitchFamily="18" charset="0"/>
            </a:endParaRPr>
          </a:p>
        </p:txBody>
      </p:sp>
      <p:pic>
        <p:nvPicPr>
          <p:cNvPr id="3" name="Picture 2">
            <a:extLst>
              <a:ext uri="{FF2B5EF4-FFF2-40B4-BE49-F238E27FC236}">
                <a16:creationId xmlns:a16="http://schemas.microsoft.com/office/drawing/2014/main" id="{E1EA3514-CFED-432F-2CD4-03530077925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404120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D1582-3FDA-95FD-DACC-185370901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EC1F1-684C-342B-C0A0-7128DC19FF7D}"/>
              </a:ext>
            </a:extLst>
          </p:cNvPr>
          <p:cNvSpPr>
            <a:spLocks noGrp="1"/>
          </p:cNvSpPr>
          <p:nvPr>
            <p:ph type="ctrTitle"/>
          </p:nvPr>
        </p:nvSpPr>
        <p:spPr>
          <a:xfrm>
            <a:off x="631371" y="611017"/>
            <a:ext cx="11201400" cy="758316"/>
          </a:xfrm>
        </p:spPr>
        <p:txBody>
          <a:bodyPr wrap="none">
            <a:noAutofit/>
          </a:bodyPr>
          <a:lstStyle/>
          <a:p>
            <a:r>
              <a:rPr lang="en-US" sz="3600" b="1">
                <a:latin typeface="Garamond" panose="02020404030301010803" pitchFamily="18" charset="0"/>
              </a:rPr>
              <a:t>The Unintended Consequences of Fragmentation </a:t>
            </a:r>
          </a:p>
        </p:txBody>
      </p:sp>
      <p:sp>
        <p:nvSpPr>
          <p:cNvPr id="4" name="Subtitle 2">
            <a:extLst>
              <a:ext uri="{FF2B5EF4-FFF2-40B4-BE49-F238E27FC236}">
                <a16:creationId xmlns:a16="http://schemas.microsoft.com/office/drawing/2014/main" id="{C7D30074-CADB-B55D-FDA8-EBFA4E8C4183}"/>
              </a:ext>
            </a:extLst>
          </p:cNvPr>
          <p:cNvSpPr txBox="1">
            <a:spLocks/>
          </p:cNvSpPr>
          <p:nvPr/>
        </p:nvSpPr>
        <p:spPr>
          <a:xfrm>
            <a:off x="413658" y="1946275"/>
            <a:ext cx="11419114" cy="359455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b="1">
                <a:latin typeface="Garamond" panose="02020404030301010803" pitchFamily="18" charset="0"/>
              </a:rPr>
              <a:t>Operational Friction</a:t>
            </a:r>
            <a:r>
              <a:rPr lang="en-US" sz="3200">
                <a:latin typeface="Garamond" panose="02020404030301010803" pitchFamily="18" charset="0"/>
              </a:rPr>
              <a:t>: Authorization delays and administrative overhead slow down service delivery.</a:t>
            </a:r>
          </a:p>
          <a:p>
            <a:pPr marL="457200" indent="-457200" algn="l">
              <a:buFont typeface="Arial" panose="020B0604020202020204" pitchFamily="34" charset="0"/>
              <a:buChar char="•"/>
            </a:pPr>
            <a:r>
              <a:rPr lang="en-US" sz="3200" b="1">
                <a:latin typeface="Garamond" panose="02020404030301010803" pitchFamily="18" charset="0"/>
              </a:rPr>
              <a:t>Human Capital Crisis</a:t>
            </a:r>
            <a:r>
              <a:rPr lang="en-US" sz="3200">
                <a:latin typeface="Garamond" panose="02020404030301010803" pitchFamily="18" charset="0"/>
              </a:rPr>
              <a:t>: Systemic frustration fuels staff turnover, stalling the implementation of best practices.</a:t>
            </a:r>
          </a:p>
          <a:p>
            <a:pPr marL="457200" indent="-457200" algn="l">
              <a:buFont typeface="Arial" panose="020B0604020202020204" pitchFamily="34" charset="0"/>
              <a:buChar char="•"/>
            </a:pPr>
            <a:r>
              <a:rPr lang="en-US" sz="3200" b="1">
                <a:latin typeface="Garamond"/>
              </a:rPr>
              <a:t>ROI</a:t>
            </a:r>
            <a:r>
              <a:rPr lang="en-US" sz="3200">
                <a:latin typeface="Garamond"/>
              </a:rPr>
              <a:t>: When employment programs struggle, VR’s effectiveness is diminished—as is the entire service delivery system.</a:t>
            </a:r>
          </a:p>
          <a:p>
            <a:pPr algn="l"/>
            <a:endParaRPr lang="en-US" sz="3000">
              <a:latin typeface="Garamond" panose="02020404030301010803" pitchFamily="18" charset="0"/>
            </a:endParaRPr>
          </a:p>
        </p:txBody>
      </p:sp>
      <p:pic>
        <p:nvPicPr>
          <p:cNvPr id="3" name="Picture 2">
            <a:extLst>
              <a:ext uri="{FF2B5EF4-FFF2-40B4-BE49-F238E27FC236}">
                <a16:creationId xmlns:a16="http://schemas.microsoft.com/office/drawing/2014/main" id="{C645DF4F-44BB-1DD6-3750-A44BEACF6C4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3766" y="6270177"/>
            <a:ext cx="4302293" cy="523617"/>
          </a:xfrm>
          <a:prstGeom prst="rect">
            <a:avLst/>
          </a:prstGeom>
        </p:spPr>
      </p:pic>
    </p:spTree>
    <p:extLst>
      <p:ext uri="{BB962C8B-B14F-4D97-AF65-F5344CB8AC3E}">
        <p14:creationId xmlns:p14="http://schemas.microsoft.com/office/powerpoint/2010/main" val="2407994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ASDDDS 11-07 Butterwort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SDDDS 11-07 Butterworth">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F323573FA5D8409F8E0A4B55956BCB" ma:contentTypeVersion="12" ma:contentTypeDescription="Create a new document." ma:contentTypeScope="" ma:versionID="2aa75a55ca624c785b7ff1427d34badb">
  <xsd:schema xmlns:xsd="http://www.w3.org/2001/XMLSchema" xmlns:xs="http://www.w3.org/2001/XMLSchema" xmlns:p="http://schemas.microsoft.com/office/2006/metadata/properties" xmlns:ns2="09b7dace-def3-41eb-bc77-b0f000f551fd" xmlns:ns3="09684d9f-3f28-4c9f-ad7f-09d5a1c03eff" targetNamespace="http://schemas.microsoft.com/office/2006/metadata/properties" ma:root="true" ma:fieldsID="847184a1105ff76ad4daf58d14bbc1a7" ns2:_="" ns3:_="">
    <xsd:import namespace="09b7dace-def3-41eb-bc77-b0f000f551fd"/>
    <xsd:import namespace="09684d9f-3f28-4c9f-ad7f-09d5a1c03e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7dace-def3-41eb-bc77-b0f000f5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7deded-afb5-4eed-9415-542b3c7c043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84d9f-3f28-4c9f-ad7f-09d5a1c03e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d9724c-ced8-4da6-8efc-7f9e0f09c95d}" ma:internalName="TaxCatchAll" ma:showField="CatchAllData" ma:web="09684d9f-3f28-4c9f-ad7f-09d5a1c03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b7dace-def3-41eb-bc77-b0f000f551fd">
      <Terms xmlns="http://schemas.microsoft.com/office/infopath/2007/PartnerControls"/>
    </lcf76f155ced4ddcb4097134ff3c332f>
    <TaxCatchAll xmlns="09684d9f-3f28-4c9f-ad7f-09d5a1c03eff" xsi:nil="true"/>
  </documentManagement>
</p:properties>
</file>

<file path=customXml/itemProps1.xml><?xml version="1.0" encoding="utf-8"?>
<ds:datastoreItem xmlns:ds="http://schemas.openxmlformats.org/officeDocument/2006/customXml" ds:itemID="{40450955-FB79-48AF-AD68-6117F49DD412}"/>
</file>

<file path=customXml/itemProps2.xml><?xml version="1.0" encoding="utf-8"?>
<ds:datastoreItem xmlns:ds="http://schemas.openxmlformats.org/officeDocument/2006/customXml" ds:itemID="{476A7F52-111B-4BE9-BB59-6AA7B8F29140}"/>
</file>

<file path=customXml/itemProps3.xml><?xml version="1.0" encoding="utf-8"?>
<ds:datastoreItem xmlns:ds="http://schemas.openxmlformats.org/officeDocument/2006/customXml" ds:itemID="{BB9F80B1-1083-45FE-830C-9A3A409C2AB6}"/>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7</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Reducing Systemic Friction to Advance Competitive Integrated Employment</vt:lpstr>
      <vt:lpstr>Is the service delivery system working as it should?</vt:lpstr>
      <vt:lpstr>Medicaid-funded Day Services (IDD)</vt:lpstr>
      <vt:lpstr>Vocational Rehabilitation Outcomes (RSA911) </vt:lpstr>
      <vt:lpstr>Introducing a Key Player: Employment Programs</vt:lpstr>
      <vt:lpstr>Key questions</vt:lpstr>
      <vt:lpstr>Part 1 What challenges hinder employment programs  from scaling outcomes faster? </vt:lpstr>
      <vt:lpstr>A Fragmented Landscape: The Source of Systemic Friction </vt:lpstr>
      <vt:lpstr>The Unintended Consequences of Fragmentation </vt:lpstr>
      <vt:lpstr>Inside the Workday of Employment Consultants (EC)*</vt:lpstr>
      <vt:lpstr>Employment Consultants’ Feedback</vt:lpstr>
      <vt:lpstr>Employment Consultants’ Feedback</vt:lpstr>
      <vt:lpstr>Family Members’ Feedback</vt:lpstr>
      <vt:lpstr>Tentative Solutions</vt:lpstr>
      <vt:lpstr>Questions, Comments?</vt:lpstr>
      <vt:lpstr>Part 2 What state-level barriers emerge in multi-funder systems  (e.g. VR/Medicaid)?</vt:lpstr>
      <vt:lpstr>PowerPoint Presentation</vt:lpstr>
      <vt:lpstr>PowerPoint Presentation</vt:lpstr>
      <vt:lpstr>Mastering the Interplay Across Systems</vt:lpstr>
      <vt:lpstr>Bringing Order to the Inherent Complexities</vt:lpstr>
      <vt:lpstr>Common Observations</vt:lpstr>
      <vt:lpstr>Getting from A to B to M, back to G to W to…</vt:lpstr>
      <vt:lpstr>Remember! Our work impacts people.</vt:lpstr>
      <vt:lpstr>Questions, Comments?</vt:lpstr>
      <vt:lpstr>Part 3 Transformational Leadership Approach to  Addressing a Fragmented Landscape </vt:lpstr>
      <vt:lpstr>So. . . </vt:lpstr>
      <vt:lpstr>The Path Forward: We want to hear from you </vt:lpstr>
      <vt:lpstr>PowerPoint Presentation</vt:lpstr>
      <vt:lpstr>Transformational Leadership</vt:lpstr>
      <vt:lpstr>Transformational Leadership</vt:lpstr>
      <vt:lpstr>Transformational Leadership</vt:lpstr>
      <vt:lpstr>Transformational Leadership</vt:lpstr>
      <vt:lpstr>Transformational Leadership</vt:lpstr>
      <vt:lpstr>Taking Actionable Steps From Our Discussion Today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Alberto Migliore</dc:creator>
  <cp:revision>1</cp:revision>
  <dcterms:created xsi:type="dcterms:W3CDTF">2026-03-07T21:36:08Z</dcterms:created>
  <dcterms:modified xsi:type="dcterms:W3CDTF">2026-03-13T21:34:14Z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0x010100BEF323573FA5D8409F8E0A4B55956BCB</vt:lpwstr>
  </property>
</Properties>
</file>