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A79D0B-5D0E-48BF-89CC-3B137051D8D8}" v="30" dt="2026-03-20T22:57:54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cha, Kelly@DOR" userId="05aaf722-3aa2-4a24-90e0-582e719edd03" providerId="ADAL" clId="{5A1D1333-040F-4617-A124-3D29CD93A864}"/>
    <pc:docChg chg="undo custSel addSld delSld modSld">
      <pc:chgData name="Rocha, Kelly@DOR" userId="05aaf722-3aa2-4a24-90e0-582e719edd03" providerId="ADAL" clId="{5A1D1333-040F-4617-A124-3D29CD93A864}" dt="2026-03-20T23:02:54.355" v="756" actId="2710"/>
      <pc:docMkLst>
        <pc:docMk/>
      </pc:docMkLst>
      <pc:sldChg chg="modSp mod modAnim">
        <pc:chgData name="Rocha, Kelly@DOR" userId="05aaf722-3aa2-4a24-90e0-582e719edd03" providerId="ADAL" clId="{5A1D1333-040F-4617-A124-3D29CD93A864}" dt="2026-03-20T22:49:13.560" v="474" actId="122"/>
        <pc:sldMkLst>
          <pc:docMk/>
          <pc:sldMk cId="1701212801" sldId="256"/>
        </pc:sldMkLst>
        <pc:spChg chg="mod">
          <ac:chgData name="Rocha, Kelly@DOR" userId="05aaf722-3aa2-4a24-90e0-582e719edd03" providerId="ADAL" clId="{5A1D1333-040F-4617-A124-3D29CD93A864}" dt="2026-03-20T22:49:13.560" v="474" actId="122"/>
          <ac:spMkLst>
            <pc:docMk/>
            <pc:sldMk cId="1701212801" sldId="256"/>
            <ac:spMk id="2" creationId="{99A57AFC-1B85-C32A-4D30-7776521E12F1}"/>
          </ac:spMkLst>
        </pc:spChg>
      </pc:sldChg>
      <pc:sldChg chg="addSp delSp modSp mod">
        <pc:chgData name="Rocha, Kelly@DOR" userId="05aaf722-3aa2-4a24-90e0-582e719edd03" providerId="ADAL" clId="{5A1D1333-040F-4617-A124-3D29CD93A864}" dt="2026-03-20T23:02:54.355" v="756" actId="2710"/>
        <pc:sldMkLst>
          <pc:docMk/>
          <pc:sldMk cId="12285260" sldId="257"/>
        </pc:sldMkLst>
        <pc:spChg chg="mod">
          <ac:chgData name="Rocha, Kelly@DOR" userId="05aaf722-3aa2-4a24-90e0-582e719edd03" providerId="ADAL" clId="{5A1D1333-040F-4617-A124-3D29CD93A864}" dt="2026-03-20T23:02:06.150" v="727" actId="27636"/>
          <ac:spMkLst>
            <pc:docMk/>
            <pc:sldMk cId="12285260" sldId="257"/>
            <ac:spMk id="2" creationId="{56F66B9A-00DB-B5FA-F697-2E82FCA1E6DC}"/>
          </ac:spMkLst>
        </pc:spChg>
        <pc:spChg chg="mod">
          <ac:chgData name="Rocha, Kelly@DOR" userId="05aaf722-3aa2-4a24-90e0-582e719edd03" providerId="ADAL" clId="{5A1D1333-040F-4617-A124-3D29CD93A864}" dt="2026-03-20T23:02:54.355" v="756" actId="2710"/>
          <ac:spMkLst>
            <pc:docMk/>
            <pc:sldMk cId="12285260" sldId="257"/>
            <ac:spMk id="3" creationId="{6B13F6C5-BF56-FDE3-1261-BA9395142A88}"/>
          </ac:spMkLst>
        </pc:spChg>
        <pc:spChg chg="del">
          <ac:chgData name="Rocha, Kelly@DOR" userId="05aaf722-3aa2-4a24-90e0-582e719edd03" providerId="ADAL" clId="{5A1D1333-040F-4617-A124-3D29CD93A864}" dt="2026-03-20T22:50:40.189" v="475" actId="26606"/>
          <ac:spMkLst>
            <pc:docMk/>
            <pc:sldMk cId="12285260" sldId="257"/>
            <ac:spMk id="8" creationId="{C162DF2A-64D1-4AA9-BA42-8A4063EADE09}"/>
          </ac:spMkLst>
        </pc:spChg>
        <pc:spChg chg="del">
          <ac:chgData name="Rocha, Kelly@DOR" userId="05aaf722-3aa2-4a24-90e0-582e719edd03" providerId="ADAL" clId="{5A1D1333-040F-4617-A124-3D29CD93A864}" dt="2026-03-20T22:50:40.189" v="475" actId="26606"/>
          <ac:spMkLst>
            <pc:docMk/>
            <pc:sldMk cId="12285260" sldId="257"/>
            <ac:spMk id="10" creationId="{5D7C1373-63AF-4A75-909E-990E05356670}"/>
          </ac:spMkLst>
        </pc:spChg>
        <pc:spChg chg="del">
          <ac:chgData name="Rocha, Kelly@DOR" userId="05aaf722-3aa2-4a24-90e0-582e719edd03" providerId="ADAL" clId="{5A1D1333-040F-4617-A124-3D29CD93A864}" dt="2026-03-20T22:50:40.189" v="475" actId="26606"/>
          <ac:spMkLst>
            <pc:docMk/>
            <pc:sldMk cId="12285260" sldId="257"/>
            <ac:spMk id="12" creationId="{2F4AD318-2FB6-4C6E-931E-58E404FA18CD}"/>
          </ac:spMkLst>
        </pc:spChg>
        <pc:spChg chg="del">
          <ac:chgData name="Rocha, Kelly@DOR" userId="05aaf722-3aa2-4a24-90e0-582e719edd03" providerId="ADAL" clId="{5A1D1333-040F-4617-A124-3D29CD93A864}" dt="2026-03-20T22:50:40.189" v="475" actId="26606"/>
          <ac:spMkLst>
            <pc:docMk/>
            <pc:sldMk cId="12285260" sldId="257"/>
            <ac:spMk id="14" creationId="{1A118E35-1CBF-4863-8497-F4DF1A166D2D}"/>
          </ac:spMkLst>
        </pc:spChg>
        <pc:spChg chg="del">
          <ac:chgData name="Rocha, Kelly@DOR" userId="05aaf722-3aa2-4a24-90e0-582e719edd03" providerId="ADAL" clId="{5A1D1333-040F-4617-A124-3D29CD93A864}" dt="2026-03-20T22:50:40.189" v="475" actId="26606"/>
          <ac:spMkLst>
            <pc:docMk/>
            <pc:sldMk cId="12285260" sldId="257"/>
            <ac:spMk id="16" creationId="{6E187274-5DC2-4BE0-AF99-925D6D973550}"/>
          </ac:spMkLst>
        </pc:spChg>
        <pc:spChg chg="add del">
          <ac:chgData name="Rocha, Kelly@DOR" userId="05aaf722-3aa2-4a24-90e0-582e719edd03" providerId="ADAL" clId="{5A1D1333-040F-4617-A124-3D29CD93A864}" dt="2026-03-20T22:55:13.071" v="496" actId="26606"/>
          <ac:spMkLst>
            <pc:docMk/>
            <pc:sldMk cId="12285260" sldId="257"/>
            <ac:spMk id="21" creationId="{C162DF2A-64D1-4AA9-BA42-8A4063EADE09}"/>
          </ac:spMkLst>
        </pc:spChg>
        <pc:spChg chg="add del">
          <ac:chgData name="Rocha, Kelly@DOR" userId="05aaf722-3aa2-4a24-90e0-582e719edd03" providerId="ADAL" clId="{5A1D1333-040F-4617-A124-3D29CD93A864}" dt="2026-03-20T22:55:13.071" v="496" actId="26606"/>
          <ac:spMkLst>
            <pc:docMk/>
            <pc:sldMk cId="12285260" sldId="257"/>
            <ac:spMk id="25" creationId="{5BDAAE7A-177F-4691-8F07-36CBBA6113AB}"/>
          </ac:spMkLst>
        </pc:spChg>
        <pc:spChg chg="add del">
          <ac:chgData name="Rocha, Kelly@DOR" userId="05aaf722-3aa2-4a24-90e0-582e719edd03" providerId="ADAL" clId="{5A1D1333-040F-4617-A124-3D29CD93A864}" dt="2026-03-20T22:55:13.071" v="496" actId="26606"/>
          <ac:spMkLst>
            <pc:docMk/>
            <pc:sldMk cId="12285260" sldId="257"/>
            <ac:spMk id="29" creationId="{60A1DC48-C242-4442-822C-570436B809FC}"/>
          </ac:spMkLst>
        </pc:spChg>
        <pc:spChg chg="add del">
          <ac:chgData name="Rocha, Kelly@DOR" userId="05aaf722-3aa2-4a24-90e0-582e719edd03" providerId="ADAL" clId="{5A1D1333-040F-4617-A124-3D29CD93A864}" dt="2026-03-20T23:00:05.486" v="716" actId="26606"/>
          <ac:spMkLst>
            <pc:docMk/>
            <pc:sldMk cId="12285260" sldId="257"/>
            <ac:spMk id="34" creationId="{C162DF2A-64D1-4AA9-BA42-8A4063EADE09}"/>
          </ac:spMkLst>
        </pc:spChg>
        <pc:spChg chg="add del">
          <ac:chgData name="Rocha, Kelly@DOR" userId="05aaf722-3aa2-4a24-90e0-582e719edd03" providerId="ADAL" clId="{5A1D1333-040F-4617-A124-3D29CD93A864}" dt="2026-03-20T23:00:05.486" v="716" actId="26606"/>
          <ac:spMkLst>
            <pc:docMk/>
            <pc:sldMk cId="12285260" sldId="257"/>
            <ac:spMk id="36" creationId="{5D7C1373-63AF-4A75-909E-990E05356670}"/>
          </ac:spMkLst>
        </pc:spChg>
        <pc:spChg chg="add del">
          <ac:chgData name="Rocha, Kelly@DOR" userId="05aaf722-3aa2-4a24-90e0-582e719edd03" providerId="ADAL" clId="{5A1D1333-040F-4617-A124-3D29CD93A864}" dt="2026-03-20T23:00:05.486" v="716" actId="26606"/>
          <ac:spMkLst>
            <pc:docMk/>
            <pc:sldMk cId="12285260" sldId="257"/>
            <ac:spMk id="38" creationId="{57F231E5-F402-49E1-82B4-C762909ED227}"/>
          </ac:spMkLst>
        </pc:spChg>
        <pc:spChg chg="add del">
          <ac:chgData name="Rocha, Kelly@DOR" userId="05aaf722-3aa2-4a24-90e0-582e719edd03" providerId="ADAL" clId="{5A1D1333-040F-4617-A124-3D29CD93A864}" dt="2026-03-20T23:00:05.486" v="716" actId="26606"/>
          <ac:spMkLst>
            <pc:docMk/>
            <pc:sldMk cId="12285260" sldId="257"/>
            <ac:spMk id="40" creationId="{6F0BA12B-74D1-4DB1-9A3F-C9BA27B81512}"/>
          </ac:spMkLst>
        </pc:spChg>
        <pc:spChg chg="add">
          <ac:chgData name="Rocha, Kelly@DOR" userId="05aaf722-3aa2-4a24-90e0-582e719edd03" providerId="ADAL" clId="{5A1D1333-040F-4617-A124-3D29CD93A864}" dt="2026-03-20T22:55:13.071" v="496" actId="26606"/>
          <ac:spMkLst>
            <pc:docMk/>
            <pc:sldMk cId="12285260" sldId="257"/>
            <ac:spMk id="42" creationId="{515FCC40-AA93-4D3B-90D0-69BC824EAD47}"/>
          </ac:spMkLst>
        </pc:spChg>
        <pc:spChg chg="add del">
          <ac:chgData name="Rocha, Kelly@DOR" userId="05aaf722-3aa2-4a24-90e0-582e719edd03" providerId="ADAL" clId="{5A1D1333-040F-4617-A124-3D29CD93A864}" dt="2026-03-20T23:01:53.259" v="725" actId="26606"/>
          <ac:spMkLst>
            <pc:docMk/>
            <pc:sldMk cId="12285260" sldId="257"/>
            <ac:spMk id="47" creationId="{C162DF2A-64D1-4AA9-BA42-8A4063EADE09}"/>
          </ac:spMkLst>
        </pc:spChg>
        <pc:spChg chg="add del">
          <ac:chgData name="Rocha, Kelly@DOR" userId="05aaf722-3aa2-4a24-90e0-582e719edd03" providerId="ADAL" clId="{5A1D1333-040F-4617-A124-3D29CD93A864}" dt="2026-03-20T23:01:53.259" v="725" actId="26606"/>
          <ac:spMkLst>
            <pc:docMk/>
            <pc:sldMk cId="12285260" sldId="257"/>
            <ac:spMk id="49" creationId="{5D7C1373-63AF-4A75-909E-990E05356670}"/>
          </ac:spMkLst>
        </pc:spChg>
        <pc:spChg chg="add del">
          <ac:chgData name="Rocha, Kelly@DOR" userId="05aaf722-3aa2-4a24-90e0-582e719edd03" providerId="ADAL" clId="{5A1D1333-040F-4617-A124-3D29CD93A864}" dt="2026-03-20T23:01:53.259" v="725" actId="26606"/>
          <ac:spMkLst>
            <pc:docMk/>
            <pc:sldMk cId="12285260" sldId="257"/>
            <ac:spMk id="53" creationId="{E6BC9B4A-2119-4645-B4CA-7817D5FAF4B6}"/>
          </ac:spMkLst>
        </pc:spChg>
        <pc:spChg chg="add del">
          <ac:chgData name="Rocha, Kelly@DOR" userId="05aaf722-3aa2-4a24-90e0-582e719edd03" providerId="ADAL" clId="{5A1D1333-040F-4617-A124-3D29CD93A864}" dt="2026-03-20T23:01:53.259" v="725" actId="26606"/>
          <ac:spMkLst>
            <pc:docMk/>
            <pc:sldMk cId="12285260" sldId="257"/>
            <ac:spMk id="57" creationId="{99A2CD81-3BB6-4ED6-A50F-DC14F37A95CF}"/>
          </ac:spMkLst>
        </pc:spChg>
        <pc:spChg chg="add">
          <ac:chgData name="Rocha, Kelly@DOR" userId="05aaf722-3aa2-4a24-90e0-582e719edd03" providerId="ADAL" clId="{5A1D1333-040F-4617-A124-3D29CD93A864}" dt="2026-03-20T23:01:53.259" v="725" actId="26606"/>
          <ac:spMkLst>
            <pc:docMk/>
            <pc:sldMk cId="12285260" sldId="257"/>
            <ac:spMk id="62" creationId="{C162DF2A-64D1-4AA9-BA42-8A4063EADE09}"/>
          </ac:spMkLst>
        </pc:spChg>
        <pc:spChg chg="add">
          <ac:chgData name="Rocha, Kelly@DOR" userId="05aaf722-3aa2-4a24-90e0-582e719edd03" providerId="ADAL" clId="{5A1D1333-040F-4617-A124-3D29CD93A864}" dt="2026-03-20T23:01:53.259" v="725" actId="26606"/>
          <ac:spMkLst>
            <pc:docMk/>
            <pc:sldMk cId="12285260" sldId="257"/>
            <ac:spMk id="64" creationId="{5D7C1373-63AF-4A75-909E-990E05356670}"/>
          </ac:spMkLst>
        </pc:spChg>
        <pc:spChg chg="add">
          <ac:chgData name="Rocha, Kelly@DOR" userId="05aaf722-3aa2-4a24-90e0-582e719edd03" providerId="ADAL" clId="{5A1D1333-040F-4617-A124-3D29CD93A864}" dt="2026-03-20T23:01:53.259" v="725" actId="26606"/>
          <ac:spMkLst>
            <pc:docMk/>
            <pc:sldMk cId="12285260" sldId="257"/>
            <ac:spMk id="68" creationId="{5BF82D1D-28BC-4216-A1EA-F7D9C6D1AA82}"/>
          </ac:spMkLst>
        </pc:spChg>
        <pc:spChg chg="add">
          <ac:chgData name="Rocha, Kelly@DOR" userId="05aaf722-3aa2-4a24-90e0-582e719edd03" providerId="ADAL" clId="{5A1D1333-040F-4617-A124-3D29CD93A864}" dt="2026-03-20T23:01:53.259" v="725" actId="26606"/>
          <ac:spMkLst>
            <pc:docMk/>
            <pc:sldMk cId="12285260" sldId="257"/>
            <ac:spMk id="70" creationId="{60A1DC48-C242-4442-822C-570436B809FC}"/>
          </ac:spMkLst>
        </pc:spChg>
      </pc:sldChg>
      <pc:sldChg chg="modSp mod">
        <pc:chgData name="Rocha, Kelly@DOR" userId="05aaf722-3aa2-4a24-90e0-582e719edd03" providerId="ADAL" clId="{5A1D1333-040F-4617-A124-3D29CD93A864}" dt="2026-03-12T22:43:34.676" v="172" actId="6549"/>
        <pc:sldMkLst>
          <pc:docMk/>
          <pc:sldMk cId="3197541783" sldId="258"/>
        </pc:sldMkLst>
        <pc:spChg chg="mod">
          <ac:chgData name="Rocha, Kelly@DOR" userId="05aaf722-3aa2-4a24-90e0-582e719edd03" providerId="ADAL" clId="{5A1D1333-040F-4617-A124-3D29CD93A864}" dt="2026-03-12T22:43:18.054" v="169" actId="113"/>
          <ac:spMkLst>
            <pc:docMk/>
            <pc:sldMk cId="3197541783" sldId="258"/>
            <ac:spMk id="2" creationId="{A0AE8961-7A81-C8F6-5073-2DA103CF4E54}"/>
          </ac:spMkLst>
        </pc:spChg>
        <pc:spChg chg="mod">
          <ac:chgData name="Rocha, Kelly@DOR" userId="05aaf722-3aa2-4a24-90e0-582e719edd03" providerId="ADAL" clId="{5A1D1333-040F-4617-A124-3D29CD93A864}" dt="2026-03-12T22:43:34.676" v="172" actId="6549"/>
          <ac:spMkLst>
            <pc:docMk/>
            <pc:sldMk cId="3197541783" sldId="258"/>
            <ac:spMk id="3" creationId="{50DF0493-0989-9077-8737-4F7AB979A2F1}"/>
          </ac:spMkLst>
        </pc:spChg>
      </pc:sldChg>
      <pc:sldChg chg="modSp">
        <pc:chgData name="Rocha, Kelly@DOR" userId="05aaf722-3aa2-4a24-90e0-582e719edd03" providerId="ADAL" clId="{5A1D1333-040F-4617-A124-3D29CD93A864}" dt="2026-03-12T22:43:51.712" v="173" actId="255"/>
        <pc:sldMkLst>
          <pc:docMk/>
          <pc:sldMk cId="3542033897" sldId="259"/>
        </pc:sldMkLst>
        <pc:spChg chg="mod">
          <ac:chgData name="Rocha, Kelly@DOR" userId="05aaf722-3aa2-4a24-90e0-582e719edd03" providerId="ADAL" clId="{5A1D1333-040F-4617-A124-3D29CD93A864}" dt="2026-03-12T22:43:51.712" v="173" actId="255"/>
          <ac:spMkLst>
            <pc:docMk/>
            <pc:sldMk cId="3542033897" sldId="259"/>
            <ac:spMk id="2" creationId="{95E8AAA3-CEAD-1440-604C-D316515071FA}"/>
          </ac:spMkLst>
        </pc:spChg>
      </pc:sldChg>
      <pc:sldChg chg="modSp mod modAnim">
        <pc:chgData name="Rocha, Kelly@DOR" userId="05aaf722-3aa2-4a24-90e0-582e719edd03" providerId="ADAL" clId="{5A1D1333-040F-4617-A124-3D29CD93A864}" dt="2026-03-12T22:52:26.936" v="233"/>
        <pc:sldMkLst>
          <pc:docMk/>
          <pc:sldMk cId="3201403104" sldId="260"/>
        </pc:sldMkLst>
        <pc:spChg chg="mod">
          <ac:chgData name="Rocha, Kelly@DOR" userId="05aaf722-3aa2-4a24-90e0-582e719edd03" providerId="ADAL" clId="{5A1D1333-040F-4617-A124-3D29CD93A864}" dt="2026-03-12T22:44:16.371" v="175" actId="20577"/>
          <ac:spMkLst>
            <pc:docMk/>
            <pc:sldMk cId="3201403104" sldId="260"/>
            <ac:spMk id="3" creationId="{0011CF1F-ED3E-65A7-70D5-3CF986E98FB3}"/>
          </ac:spMkLst>
        </pc:spChg>
      </pc:sldChg>
      <pc:sldChg chg="modSp mod">
        <pc:chgData name="Rocha, Kelly@DOR" userId="05aaf722-3aa2-4a24-90e0-582e719edd03" providerId="ADAL" clId="{5A1D1333-040F-4617-A124-3D29CD93A864}" dt="2026-03-12T22:44:56.529" v="192" actId="5793"/>
        <pc:sldMkLst>
          <pc:docMk/>
          <pc:sldMk cId="379984703" sldId="261"/>
        </pc:sldMkLst>
        <pc:spChg chg="mod">
          <ac:chgData name="Rocha, Kelly@DOR" userId="05aaf722-3aa2-4a24-90e0-582e719edd03" providerId="ADAL" clId="{5A1D1333-040F-4617-A124-3D29CD93A864}" dt="2026-03-12T22:44:56.529" v="192" actId="5793"/>
          <ac:spMkLst>
            <pc:docMk/>
            <pc:sldMk cId="379984703" sldId="261"/>
            <ac:spMk id="5" creationId="{29E7300D-9C50-152C-67B0-DE327EA65E6C}"/>
          </ac:spMkLst>
        </pc:spChg>
        <pc:spChg chg="mod">
          <ac:chgData name="Rocha, Kelly@DOR" userId="05aaf722-3aa2-4a24-90e0-582e719edd03" providerId="ADAL" clId="{5A1D1333-040F-4617-A124-3D29CD93A864}" dt="2026-03-12T22:44:44.359" v="183" actId="255"/>
          <ac:spMkLst>
            <pc:docMk/>
            <pc:sldMk cId="379984703" sldId="261"/>
            <ac:spMk id="6" creationId="{08471235-950B-C6D6-89C4-E924E74765C3}"/>
          </ac:spMkLst>
        </pc:spChg>
      </pc:sldChg>
      <pc:sldChg chg="modSp mod">
        <pc:chgData name="Rocha, Kelly@DOR" userId="05aaf722-3aa2-4a24-90e0-582e719edd03" providerId="ADAL" clId="{5A1D1333-040F-4617-A124-3D29CD93A864}" dt="2026-03-13T17:38:31.929" v="277" actId="207"/>
        <pc:sldMkLst>
          <pc:docMk/>
          <pc:sldMk cId="2695707269" sldId="262"/>
        </pc:sldMkLst>
        <pc:graphicFrameChg chg="mod modGraphic">
          <ac:chgData name="Rocha, Kelly@DOR" userId="05aaf722-3aa2-4a24-90e0-582e719edd03" providerId="ADAL" clId="{5A1D1333-040F-4617-A124-3D29CD93A864}" dt="2026-03-13T17:38:31.929" v="277" actId="207"/>
          <ac:graphicFrameMkLst>
            <pc:docMk/>
            <pc:sldMk cId="2695707269" sldId="262"/>
            <ac:graphicFrameMk id="5" creationId="{38177032-81D5-218E-5C62-D3883903D4F7}"/>
          </ac:graphicFrameMkLst>
        </pc:graphicFrameChg>
      </pc:sldChg>
      <pc:sldChg chg="modSp mod">
        <pc:chgData name="Rocha, Kelly@DOR" userId="05aaf722-3aa2-4a24-90e0-582e719edd03" providerId="ADAL" clId="{5A1D1333-040F-4617-A124-3D29CD93A864}" dt="2026-03-12T22:46:01.926" v="199" actId="255"/>
        <pc:sldMkLst>
          <pc:docMk/>
          <pc:sldMk cId="2856312835" sldId="263"/>
        </pc:sldMkLst>
        <pc:spChg chg="mod">
          <ac:chgData name="Rocha, Kelly@DOR" userId="05aaf722-3aa2-4a24-90e0-582e719edd03" providerId="ADAL" clId="{5A1D1333-040F-4617-A124-3D29CD93A864}" dt="2026-03-12T22:46:01.926" v="199" actId="255"/>
          <ac:spMkLst>
            <pc:docMk/>
            <pc:sldMk cId="2856312835" sldId="263"/>
            <ac:spMk id="2" creationId="{D30A40F7-DD58-3D63-9C3B-E11CA4D051C6}"/>
          </ac:spMkLst>
        </pc:spChg>
      </pc:sldChg>
      <pc:sldChg chg="modSp mod">
        <pc:chgData name="Rocha, Kelly@DOR" userId="05aaf722-3aa2-4a24-90e0-582e719edd03" providerId="ADAL" clId="{5A1D1333-040F-4617-A124-3D29CD93A864}" dt="2026-03-12T22:46:11.655" v="200" actId="255"/>
        <pc:sldMkLst>
          <pc:docMk/>
          <pc:sldMk cId="4291284058" sldId="264"/>
        </pc:sldMkLst>
        <pc:spChg chg="mod">
          <ac:chgData name="Rocha, Kelly@DOR" userId="05aaf722-3aa2-4a24-90e0-582e719edd03" providerId="ADAL" clId="{5A1D1333-040F-4617-A124-3D29CD93A864}" dt="2026-03-12T22:46:11.655" v="200" actId="255"/>
          <ac:spMkLst>
            <pc:docMk/>
            <pc:sldMk cId="4291284058" sldId="264"/>
            <ac:spMk id="3" creationId="{B9E6EA1E-1E10-2673-2297-B6098372A147}"/>
          </ac:spMkLst>
        </pc:spChg>
      </pc:sldChg>
      <pc:sldChg chg="modSp mod">
        <pc:chgData name="Rocha, Kelly@DOR" userId="05aaf722-3aa2-4a24-90e0-582e719edd03" providerId="ADAL" clId="{5A1D1333-040F-4617-A124-3D29CD93A864}" dt="2026-03-12T22:46:29.164" v="203" actId="255"/>
        <pc:sldMkLst>
          <pc:docMk/>
          <pc:sldMk cId="3487115090" sldId="265"/>
        </pc:sldMkLst>
        <pc:spChg chg="mod">
          <ac:chgData name="Rocha, Kelly@DOR" userId="05aaf722-3aa2-4a24-90e0-582e719edd03" providerId="ADAL" clId="{5A1D1333-040F-4617-A124-3D29CD93A864}" dt="2026-03-12T22:46:29.164" v="203" actId="255"/>
          <ac:spMkLst>
            <pc:docMk/>
            <pc:sldMk cId="3487115090" sldId="265"/>
            <ac:spMk id="3" creationId="{AB4269F2-A7FD-CE39-64EE-C372B641B40A}"/>
          </ac:spMkLst>
        </pc:spChg>
      </pc:sldChg>
      <pc:sldChg chg="modSp mod">
        <pc:chgData name="Rocha, Kelly@DOR" userId="05aaf722-3aa2-4a24-90e0-582e719edd03" providerId="ADAL" clId="{5A1D1333-040F-4617-A124-3D29CD93A864}" dt="2026-03-12T22:46:54.923" v="206" actId="5793"/>
        <pc:sldMkLst>
          <pc:docMk/>
          <pc:sldMk cId="2760079866" sldId="266"/>
        </pc:sldMkLst>
        <pc:spChg chg="mod">
          <ac:chgData name="Rocha, Kelly@DOR" userId="05aaf722-3aa2-4a24-90e0-582e719edd03" providerId="ADAL" clId="{5A1D1333-040F-4617-A124-3D29CD93A864}" dt="2026-03-12T22:46:43.773" v="204" actId="255"/>
          <ac:spMkLst>
            <pc:docMk/>
            <pc:sldMk cId="2760079866" sldId="266"/>
            <ac:spMk id="2" creationId="{63D36D4A-466F-87E8-3541-BCFFACA70C18}"/>
          </ac:spMkLst>
        </pc:spChg>
        <pc:spChg chg="mod">
          <ac:chgData name="Rocha, Kelly@DOR" userId="05aaf722-3aa2-4a24-90e0-582e719edd03" providerId="ADAL" clId="{5A1D1333-040F-4617-A124-3D29CD93A864}" dt="2026-03-12T22:46:54.923" v="206" actId="5793"/>
          <ac:spMkLst>
            <pc:docMk/>
            <pc:sldMk cId="2760079866" sldId="266"/>
            <ac:spMk id="3" creationId="{A774AE06-4CAF-C737-72E5-1AB7C5E98DA9}"/>
          </ac:spMkLst>
        </pc:spChg>
      </pc:sldChg>
      <pc:sldChg chg="modSp mod">
        <pc:chgData name="Rocha, Kelly@DOR" userId="05aaf722-3aa2-4a24-90e0-582e719edd03" providerId="ADAL" clId="{5A1D1333-040F-4617-A124-3D29CD93A864}" dt="2026-03-12T22:47:08.352" v="209" actId="20577"/>
        <pc:sldMkLst>
          <pc:docMk/>
          <pc:sldMk cId="247705395" sldId="267"/>
        </pc:sldMkLst>
        <pc:spChg chg="mod">
          <ac:chgData name="Rocha, Kelly@DOR" userId="05aaf722-3aa2-4a24-90e0-582e719edd03" providerId="ADAL" clId="{5A1D1333-040F-4617-A124-3D29CD93A864}" dt="2026-03-12T22:47:08.352" v="209" actId="20577"/>
          <ac:spMkLst>
            <pc:docMk/>
            <pc:sldMk cId="247705395" sldId="267"/>
            <ac:spMk id="3" creationId="{0308C6DF-AF99-3FDE-45BF-302AA3209838}"/>
          </ac:spMkLst>
        </pc:spChg>
      </pc:sldChg>
      <pc:sldChg chg="modSp mod">
        <pc:chgData name="Rocha, Kelly@DOR" userId="05aaf722-3aa2-4a24-90e0-582e719edd03" providerId="ADAL" clId="{5A1D1333-040F-4617-A124-3D29CD93A864}" dt="2026-03-12T22:47:17.760" v="210" actId="255"/>
        <pc:sldMkLst>
          <pc:docMk/>
          <pc:sldMk cId="2812033244" sldId="268"/>
        </pc:sldMkLst>
        <pc:spChg chg="mod">
          <ac:chgData name="Rocha, Kelly@DOR" userId="05aaf722-3aa2-4a24-90e0-582e719edd03" providerId="ADAL" clId="{5A1D1333-040F-4617-A124-3D29CD93A864}" dt="2026-03-12T22:47:17.760" v="210" actId="255"/>
          <ac:spMkLst>
            <pc:docMk/>
            <pc:sldMk cId="2812033244" sldId="268"/>
            <ac:spMk id="3" creationId="{3948D622-C6B4-FA53-86A6-C314318BB20C}"/>
          </ac:spMkLst>
        </pc:spChg>
      </pc:sldChg>
      <pc:sldChg chg="modSp mod">
        <pc:chgData name="Rocha, Kelly@DOR" userId="05aaf722-3aa2-4a24-90e0-582e719edd03" providerId="ADAL" clId="{5A1D1333-040F-4617-A124-3D29CD93A864}" dt="2026-03-12T22:47:43.948" v="215" actId="255"/>
        <pc:sldMkLst>
          <pc:docMk/>
          <pc:sldMk cId="309474686" sldId="269"/>
        </pc:sldMkLst>
        <pc:spChg chg="mod">
          <ac:chgData name="Rocha, Kelly@DOR" userId="05aaf722-3aa2-4a24-90e0-582e719edd03" providerId="ADAL" clId="{5A1D1333-040F-4617-A124-3D29CD93A864}" dt="2026-03-12T22:47:43.948" v="215" actId="255"/>
          <ac:spMkLst>
            <pc:docMk/>
            <pc:sldMk cId="309474686" sldId="269"/>
            <ac:spMk id="5" creationId="{3BBBFB4D-32E4-3F5E-39EB-54B52B6C6EC9}"/>
          </ac:spMkLst>
        </pc:spChg>
      </pc:sldChg>
      <pc:sldChg chg="addSp delSp modSp mod">
        <pc:chgData name="Rocha, Kelly@DOR" userId="05aaf722-3aa2-4a24-90e0-582e719edd03" providerId="ADAL" clId="{5A1D1333-040F-4617-A124-3D29CD93A864}" dt="2026-03-12T22:48:42.829" v="231" actId="26606"/>
        <pc:sldMkLst>
          <pc:docMk/>
          <pc:sldMk cId="2327239997" sldId="271"/>
        </pc:sldMkLst>
        <pc:spChg chg="mod">
          <ac:chgData name="Rocha, Kelly@DOR" userId="05aaf722-3aa2-4a24-90e0-582e719edd03" providerId="ADAL" clId="{5A1D1333-040F-4617-A124-3D29CD93A864}" dt="2026-03-12T22:48:42.829" v="231" actId="26606"/>
          <ac:spMkLst>
            <pc:docMk/>
            <pc:sldMk cId="2327239997" sldId="271"/>
            <ac:spMk id="2" creationId="{CF9C721F-42B1-CDC8-9DA8-F4E2DC01AEDE}"/>
          </ac:spMkLst>
        </pc:spChg>
        <pc:spChg chg="mod">
          <ac:chgData name="Rocha, Kelly@DOR" userId="05aaf722-3aa2-4a24-90e0-582e719edd03" providerId="ADAL" clId="{5A1D1333-040F-4617-A124-3D29CD93A864}" dt="2026-03-12T22:48:42.829" v="231" actId="26606"/>
          <ac:spMkLst>
            <pc:docMk/>
            <pc:sldMk cId="2327239997" sldId="271"/>
            <ac:spMk id="3" creationId="{E2EBFBE0-B4D4-05CB-AA5B-4082C6F754E3}"/>
          </ac:spMkLst>
        </pc:spChg>
        <pc:spChg chg="add">
          <ac:chgData name="Rocha, Kelly@DOR" userId="05aaf722-3aa2-4a24-90e0-582e719edd03" providerId="ADAL" clId="{5A1D1333-040F-4617-A124-3D29CD93A864}" dt="2026-03-12T22:48:42.829" v="231" actId="26606"/>
          <ac:spMkLst>
            <pc:docMk/>
            <pc:sldMk cId="2327239997" sldId="271"/>
            <ac:spMk id="36" creationId="{DB8424AB-D56B-4256-866A-5B54DE93C20F}"/>
          </ac:spMkLst>
        </pc:spChg>
        <pc:spChg chg="add">
          <ac:chgData name="Rocha, Kelly@DOR" userId="05aaf722-3aa2-4a24-90e0-582e719edd03" providerId="ADAL" clId="{5A1D1333-040F-4617-A124-3D29CD93A864}" dt="2026-03-12T22:48:42.829" v="231" actId="26606"/>
          <ac:spMkLst>
            <pc:docMk/>
            <pc:sldMk cId="2327239997" sldId="271"/>
            <ac:spMk id="38" creationId="{FC999C28-AD33-4EB7-A5F1-C06D10A5FDF7}"/>
          </ac:spMkLst>
        </pc:spChg>
        <pc:spChg chg="add">
          <ac:chgData name="Rocha, Kelly@DOR" userId="05aaf722-3aa2-4a24-90e0-582e719edd03" providerId="ADAL" clId="{5A1D1333-040F-4617-A124-3D29CD93A864}" dt="2026-03-12T22:48:42.829" v="231" actId="26606"/>
          <ac:spMkLst>
            <pc:docMk/>
            <pc:sldMk cId="2327239997" sldId="271"/>
            <ac:spMk id="40" creationId="{9203ABB4-7E2A-4248-9FE7-4A419AFF2F17}"/>
          </ac:spMkLst>
        </pc:spChg>
        <pc:spChg chg="add">
          <ac:chgData name="Rocha, Kelly@DOR" userId="05aaf722-3aa2-4a24-90e0-582e719edd03" providerId="ADAL" clId="{5A1D1333-040F-4617-A124-3D29CD93A864}" dt="2026-03-12T22:48:42.829" v="231" actId="26606"/>
          <ac:spMkLst>
            <pc:docMk/>
            <pc:sldMk cId="2327239997" sldId="271"/>
            <ac:spMk id="42" creationId="{3126970D-C1E5-4FB1-84E8-86CB9CED1C80}"/>
          </ac:spMkLst>
        </pc:spChg>
      </pc:sldChg>
      <pc:sldChg chg="modSp new mod">
        <pc:chgData name="Rocha, Kelly@DOR" userId="05aaf722-3aa2-4a24-90e0-582e719edd03" providerId="ADAL" clId="{5A1D1333-040F-4617-A124-3D29CD93A864}" dt="2026-03-12T22:47:32.066" v="214" actId="255"/>
        <pc:sldMkLst>
          <pc:docMk/>
          <pc:sldMk cId="3744484632" sldId="272"/>
        </pc:sldMkLst>
        <pc:spChg chg="mod">
          <ac:chgData name="Rocha, Kelly@DOR" userId="05aaf722-3aa2-4a24-90e0-582e719edd03" providerId="ADAL" clId="{5A1D1333-040F-4617-A124-3D29CD93A864}" dt="2026-03-12T22:28:52.426" v="89" actId="20577"/>
          <ac:spMkLst>
            <pc:docMk/>
            <pc:sldMk cId="3744484632" sldId="272"/>
            <ac:spMk id="2" creationId="{7793AABF-1C08-3586-B25E-0A70FCED31C3}"/>
          </ac:spMkLst>
        </pc:spChg>
        <pc:spChg chg="mod">
          <ac:chgData name="Rocha, Kelly@DOR" userId="05aaf722-3aa2-4a24-90e0-582e719edd03" providerId="ADAL" clId="{5A1D1333-040F-4617-A124-3D29CD93A864}" dt="2026-03-12T22:47:32.066" v="214" actId="255"/>
          <ac:spMkLst>
            <pc:docMk/>
            <pc:sldMk cId="3744484632" sldId="272"/>
            <ac:spMk id="3" creationId="{5275F158-EDAC-3054-A821-45793FCFE98E}"/>
          </ac:spMkLst>
        </pc:spChg>
      </pc:sldChg>
      <pc:sldChg chg="new del">
        <pc:chgData name="Rocha, Kelly@DOR" userId="05aaf722-3aa2-4a24-90e0-582e719edd03" providerId="ADAL" clId="{5A1D1333-040F-4617-A124-3D29CD93A864}" dt="2026-03-20T23:01:12.230" v="724" actId="680"/>
        <pc:sldMkLst>
          <pc:docMk/>
          <pc:sldMk cId="1988247403" sldId="273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hdKT5CPVfA" TargetMode="External"/><Relationship Id="rId7" Type="http://schemas.openxmlformats.org/officeDocument/2006/relationships/image" Target="../media/image4.svg"/><Relationship Id="rId2" Type="http://schemas.openxmlformats.org/officeDocument/2006/relationships/hyperlink" Target="https://gcc02.safelinks.protection.outlook.com/?url=https%3A%2F%2Fwww.youtube.com%2Fwatch%3Fv%3DctXEe342Dio&amp;data=05%7C02%7CKelly.Rocha%40dor.ca.gov%7Cc2258bfd3ced488f017108de812487ae%7C19ed70549d9743c792b16781b6b95b68%7C0%7C0%7C639090191054879185%7CUnknown%7CTWFpbGZsb3d8eyJFbXB0eU1hcGkiOnRydWUsIlYiOiIwLjAuMDAwMCIsIlAiOiJXaW4zMiIsIkFOIjoiTWFpbCIsIldUIjoyfQ%3D%3D%7C0%7C%7C%7C&amp;sdata=NixGBMSvqVS%2F%2BNdriH7APpiluK2TPtFteg4FFSZnpzE%3D&amp;reserved=0" TargetMode="External"/><Relationship Id="rId1" Type="http://schemas.openxmlformats.org/officeDocument/2006/relationships/hyperlink" Target="https://www.youtube.com/watch?v=iFkKjlY5l74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FkKjlY5l74" TargetMode="External"/><Relationship Id="rId7" Type="http://schemas.openxmlformats.org/officeDocument/2006/relationships/hyperlink" Target="https://www.youtube.com/watch?v=KhdKT5CPVfA" TargetMode="External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gcc02.safelinks.protection.outlook.com/?url=https%3A%2F%2Fwww.youtube.com%2Fwatch%3Fv%3DctXEe342Dio&amp;data=05%7C02%7CKelly.Rocha%40dor.ca.gov%7Cc2258bfd3ced488f017108de812487ae%7C19ed70549d9743c792b16781b6b95b68%7C0%7C0%7C639090191054879185%7CUnknown%7CTWFpbGZsb3d8eyJFbXB0eU1hcGkiOnRydWUsIlYiOiIwLjAuMDAwMCIsIlAiOiJXaW4zMiIsIkFOIjoiTWFpbCIsIldUIjoyfQ%3D%3D%7C0%7C%7C%7C&amp;sdata=NixGBMSvqVS%2F%2BNdriH7APpiluK2TPtFteg4FFSZnpzE%3D&amp;reserved=0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765D62-2354-42A3-BC62-BFA9E23BCBB7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B5FD5F-B676-4236-B1B2-B4B724CE819D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dirty="0"/>
            <a:t>Consumer Success Videos: </a:t>
          </a:r>
        </a:p>
      </dgm:t>
    </dgm:pt>
    <dgm:pt modelId="{D189577B-B605-4E3C-B3AC-72421A39F6F5}" type="parTrans" cxnId="{7EAB90A9-AB9D-436B-8C78-FA4D77B07829}">
      <dgm:prSet/>
      <dgm:spPr/>
      <dgm:t>
        <a:bodyPr/>
        <a:lstStyle/>
        <a:p>
          <a:endParaRPr lang="en-US"/>
        </a:p>
      </dgm:t>
    </dgm:pt>
    <dgm:pt modelId="{CCBE8B71-1CC1-4B19-B9BC-793F2495D181}" type="sibTrans" cxnId="{7EAB90A9-AB9D-436B-8C78-FA4D77B07829}">
      <dgm:prSet/>
      <dgm:spPr/>
      <dgm:t>
        <a:bodyPr/>
        <a:lstStyle/>
        <a:p>
          <a:endParaRPr lang="en-US"/>
        </a:p>
      </dgm:t>
    </dgm:pt>
    <dgm:pt modelId="{15C1A1BF-4CBD-473C-A9A7-C3FB8525812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Tiffany S.</a:t>
          </a:r>
        </a:p>
        <a:p>
          <a:pPr>
            <a:lnSpc>
              <a:spcPct val="100000"/>
            </a:lnSpc>
          </a:pPr>
          <a:r>
            <a:rPr lang="en-US" sz="2000" dirty="0">
              <a:hlinkClick xmlns:r="http://schemas.openxmlformats.org/officeDocument/2006/relationships" r:id="rId1"/>
            </a:rPr>
            <a:t>https://www.youtube.com/watch?v=iFkKjlY5l74</a:t>
          </a:r>
          <a:endParaRPr lang="en-US" sz="2000" dirty="0"/>
        </a:p>
        <a:p>
          <a:pPr>
            <a:lnSpc>
              <a:spcPct val="100000"/>
            </a:lnSpc>
          </a:pPr>
          <a:endParaRPr lang="en-US" sz="2000" dirty="0"/>
        </a:p>
        <a:p>
          <a:pPr>
            <a:lnSpc>
              <a:spcPct val="100000"/>
            </a:lnSpc>
          </a:pPr>
          <a:r>
            <a:rPr lang="en-US" sz="2000" dirty="0"/>
            <a:t>Fernando</a:t>
          </a:r>
        </a:p>
        <a:p>
          <a:pPr>
            <a:lnSpc>
              <a:spcPct val="100000"/>
            </a:lnSpc>
          </a:pPr>
          <a:r>
            <a:rPr lang="en-US" sz="2000" dirty="0">
              <a:hlinkClick xmlns:r="http://schemas.openxmlformats.org/officeDocument/2006/relationships" r:id="rId2"/>
            </a:rPr>
            <a:t>https://www.youtube.com/watch?v=ctXEe342Dio</a:t>
          </a:r>
          <a:endParaRPr lang="en-US" sz="2000" dirty="0"/>
        </a:p>
      </dgm:t>
    </dgm:pt>
    <dgm:pt modelId="{C162CEB2-5261-4666-BFC3-C0B1086BB7BD}" type="parTrans" cxnId="{965FF883-2262-456B-B381-04671EF136DD}">
      <dgm:prSet/>
      <dgm:spPr/>
      <dgm:t>
        <a:bodyPr/>
        <a:lstStyle/>
        <a:p>
          <a:endParaRPr lang="en-US"/>
        </a:p>
      </dgm:t>
    </dgm:pt>
    <dgm:pt modelId="{68B3285C-3D89-4DC1-A39B-7A1AB67F25FD}" type="sibTrans" cxnId="{965FF883-2262-456B-B381-04671EF136DD}">
      <dgm:prSet/>
      <dgm:spPr/>
      <dgm:t>
        <a:bodyPr/>
        <a:lstStyle/>
        <a:p>
          <a:endParaRPr lang="en-US"/>
        </a:p>
      </dgm:t>
    </dgm:pt>
    <dgm:pt modelId="{0F3C33C2-90A9-476A-B053-98C3A6287DA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Business Partner Spotlight: </a:t>
          </a:r>
        </a:p>
      </dgm:t>
    </dgm:pt>
    <dgm:pt modelId="{15451F74-3BA9-4579-AD58-81F789285615}" type="parTrans" cxnId="{F6D2D299-B505-4941-ACFD-EA30F2A2174D}">
      <dgm:prSet/>
      <dgm:spPr/>
      <dgm:t>
        <a:bodyPr/>
        <a:lstStyle/>
        <a:p>
          <a:endParaRPr lang="en-US"/>
        </a:p>
      </dgm:t>
    </dgm:pt>
    <dgm:pt modelId="{09005D4B-621C-493A-B66C-8FBA3C6D8AA3}" type="sibTrans" cxnId="{F6D2D299-B505-4941-ACFD-EA30F2A2174D}">
      <dgm:prSet/>
      <dgm:spPr/>
      <dgm:t>
        <a:bodyPr/>
        <a:lstStyle/>
        <a:p>
          <a:endParaRPr lang="en-US"/>
        </a:p>
      </dgm:t>
    </dgm:pt>
    <dgm:pt modelId="{479B3E1B-66EC-45F9-99B2-5CE88920087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/>
            <a:t>EmotionFit</a:t>
          </a:r>
          <a:r>
            <a:rPr lang="en-US" sz="2000" dirty="0"/>
            <a:t> </a:t>
          </a:r>
          <a:r>
            <a:rPr lang="en-US" sz="2000" u="sng" dirty="0">
              <a:hlinkClick xmlns:r="http://schemas.openxmlformats.org/officeDocument/2006/relationships" r:id="rId3"/>
            </a:rPr>
            <a:t>https://www.youtube.com/watch?v=KhdKT5CPVfA</a:t>
          </a:r>
          <a:endParaRPr lang="en-US" sz="2000" dirty="0"/>
        </a:p>
      </dgm:t>
    </dgm:pt>
    <dgm:pt modelId="{1573314F-950D-498D-8871-F83363900BD5}" type="parTrans" cxnId="{9E968543-1E7C-43E9-871B-060898622FD0}">
      <dgm:prSet/>
      <dgm:spPr/>
      <dgm:t>
        <a:bodyPr/>
        <a:lstStyle/>
        <a:p>
          <a:endParaRPr lang="en-US"/>
        </a:p>
      </dgm:t>
    </dgm:pt>
    <dgm:pt modelId="{F6B4F10A-08F2-4D4D-9322-E7EF8125AC46}" type="sibTrans" cxnId="{9E968543-1E7C-43E9-871B-060898622FD0}">
      <dgm:prSet/>
      <dgm:spPr/>
      <dgm:t>
        <a:bodyPr/>
        <a:lstStyle/>
        <a:p>
          <a:endParaRPr lang="en-US"/>
        </a:p>
      </dgm:t>
    </dgm:pt>
    <dgm:pt modelId="{5E293D06-E912-4DCB-BA97-2C461DBC4CEB}" type="pres">
      <dgm:prSet presAssocID="{95765D62-2354-42A3-BC62-BFA9E23BCBB7}" presName="root" presStyleCnt="0">
        <dgm:presLayoutVars>
          <dgm:dir/>
          <dgm:resizeHandles val="exact"/>
        </dgm:presLayoutVars>
      </dgm:prSet>
      <dgm:spPr/>
    </dgm:pt>
    <dgm:pt modelId="{DE283E36-6458-40D2-9662-A75A28E7EFFB}" type="pres">
      <dgm:prSet presAssocID="{2CB5FD5F-B676-4236-B1B2-B4B724CE819D}" presName="compNode" presStyleCnt="0"/>
      <dgm:spPr/>
    </dgm:pt>
    <dgm:pt modelId="{DACF0490-5768-409A-B32C-7C6499D7837B}" type="pres">
      <dgm:prSet presAssocID="{2CB5FD5F-B676-4236-B1B2-B4B724CE819D}" presName="iconRect" presStyleLbl="node1" presStyleIdx="0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ideo camera"/>
        </a:ext>
      </dgm:extLst>
    </dgm:pt>
    <dgm:pt modelId="{EAE02169-728A-4A05-A2FF-6172CBA5A4DB}" type="pres">
      <dgm:prSet presAssocID="{2CB5FD5F-B676-4236-B1B2-B4B724CE819D}" presName="iconSpace" presStyleCnt="0"/>
      <dgm:spPr/>
    </dgm:pt>
    <dgm:pt modelId="{317C6B6D-E84D-4F7E-86AB-B04ECDB786C9}" type="pres">
      <dgm:prSet presAssocID="{2CB5FD5F-B676-4236-B1B2-B4B724CE819D}" presName="parTx" presStyleLbl="revTx" presStyleIdx="0" presStyleCnt="4">
        <dgm:presLayoutVars>
          <dgm:chMax val="0"/>
          <dgm:chPref val="0"/>
        </dgm:presLayoutVars>
      </dgm:prSet>
      <dgm:spPr/>
    </dgm:pt>
    <dgm:pt modelId="{9177E0A7-9FE7-44AC-B5F4-730ECD1900D9}" type="pres">
      <dgm:prSet presAssocID="{2CB5FD5F-B676-4236-B1B2-B4B724CE819D}" presName="txSpace" presStyleCnt="0"/>
      <dgm:spPr/>
    </dgm:pt>
    <dgm:pt modelId="{146D8BFA-3232-4BA2-99AE-68A3782CB23B}" type="pres">
      <dgm:prSet presAssocID="{2CB5FD5F-B676-4236-B1B2-B4B724CE819D}" presName="desTx" presStyleLbl="revTx" presStyleIdx="1" presStyleCnt="4">
        <dgm:presLayoutVars/>
      </dgm:prSet>
      <dgm:spPr/>
    </dgm:pt>
    <dgm:pt modelId="{7C9F6968-9C6D-4F70-BCCC-69A1E51311DF}" type="pres">
      <dgm:prSet presAssocID="{CCBE8B71-1CC1-4B19-B9BC-793F2495D181}" presName="sibTrans" presStyleCnt="0"/>
      <dgm:spPr/>
    </dgm:pt>
    <dgm:pt modelId="{45F3726C-61D8-49C5-9F01-2FF17FB269CF}" type="pres">
      <dgm:prSet presAssocID="{0F3C33C2-90A9-476A-B053-98C3A6287DAC}" presName="compNode" presStyleCnt="0"/>
      <dgm:spPr/>
    </dgm:pt>
    <dgm:pt modelId="{9869842E-C52A-43D1-BDE6-222F3F6D6F41}" type="pres">
      <dgm:prSet presAssocID="{0F3C33C2-90A9-476A-B053-98C3A6287DAC}" presName="iconRect" presStyleLbl="node1" presStyleIdx="1" presStyleCnt="2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226A4FD-4A50-4CC6-B24B-4CAAE1D4C093}" type="pres">
      <dgm:prSet presAssocID="{0F3C33C2-90A9-476A-B053-98C3A6287DAC}" presName="iconSpace" presStyleCnt="0"/>
      <dgm:spPr/>
    </dgm:pt>
    <dgm:pt modelId="{A11D257A-89B2-4C87-A653-5B4D2372BFFF}" type="pres">
      <dgm:prSet presAssocID="{0F3C33C2-90A9-476A-B053-98C3A6287DAC}" presName="parTx" presStyleLbl="revTx" presStyleIdx="2" presStyleCnt="4">
        <dgm:presLayoutVars>
          <dgm:chMax val="0"/>
          <dgm:chPref val="0"/>
        </dgm:presLayoutVars>
      </dgm:prSet>
      <dgm:spPr/>
    </dgm:pt>
    <dgm:pt modelId="{646901B4-5D2B-4C6A-99D2-301D7D008898}" type="pres">
      <dgm:prSet presAssocID="{0F3C33C2-90A9-476A-B053-98C3A6287DAC}" presName="txSpace" presStyleCnt="0"/>
      <dgm:spPr/>
    </dgm:pt>
    <dgm:pt modelId="{17B3E4F7-736C-4E97-8CAD-28E4EBF3C315}" type="pres">
      <dgm:prSet presAssocID="{0F3C33C2-90A9-476A-B053-98C3A6287DAC}" presName="desTx" presStyleLbl="revTx" presStyleIdx="3" presStyleCnt="4">
        <dgm:presLayoutVars/>
      </dgm:prSet>
      <dgm:spPr/>
    </dgm:pt>
  </dgm:ptLst>
  <dgm:cxnLst>
    <dgm:cxn modelId="{F7335109-85FB-4F9B-9535-8222D1B0D8F5}" type="presOf" srcId="{479B3E1B-66EC-45F9-99B2-5CE889200871}" destId="{17B3E4F7-736C-4E97-8CAD-28E4EBF3C315}" srcOrd="0" destOrd="0" presId="urn:microsoft.com/office/officeart/2018/2/layout/IconLabelDescriptionList"/>
    <dgm:cxn modelId="{9E968543-1E7C-43E9-871B-060898622FD0}" srcId="{0F3C33C2-90A9-476A-B053-98C3A6287DAC}" destId="{479B3E1B-66EC-45F9-99B2-5CE889200871}" srcOrd="0" destOrd="0" parTransId="{1573314F-950D-498D-8871-F83363900BD5}" sibTransId="{F6B4F10A-08F2-4D4D-9322-E7EF8125AC46}"/>
    <dgm:cxn modelId="{FA3FF369-1224-4289-96B9-37640943F745}" type="presOf" srcId="{95765D62-2354-42A3-BC62-BFA9E23BCBB7}" destId="{5E293D06-E912-4DCB-BA97-2C461DBC4CEB}" srcOrd="0" destOrd="0" presId="urn:microsoft.com/office/officeart/2018/2/layout/IconLabelDescriptionList"/>
    <dgm:cxn modelId="{7490306E-81EB-415B-AB31-A8C6F6D02DE9}" type="presOf" srcId="{2CB5FD5F-B676-4236-B1B2-B4B724CE819D}" destId="{317C6B6D-E84D-4F7E-86AB-B04ECDB786C9}" srcOrd="0" destOrd="0" presId="urn:microsoft.com/office/officeart/2018/2/layout/IconLabelDescriptionList"/>
    <dgm:cxn modelId="{C4AFBF52-B02E-4119-80ED-32902A07BD6E}" type="presOf" srcId="{0F3C33C2-90A9-476A-B053-98C3A6287DAC}" destId="{A11D257A-89B2-4C87-A653-5B4D2372BFFF}" srcOrd="0" destOrd="0" presId="urn:microsoft.com/office/officeart/2018/2/layout/IconLabelDescriptionList"/>
    <dgm:cxn modelId="{965FF883-2262-456B-B381-04671EF136DD}" srcId="{2CB5FD5F-B676-4236-B1B2-B4B724CE819D}" destId="{15C1A1BF-4CBD-473C-A9A7-C3FB8525812C}" srcOrd="0" destOrd="0" parTransId="{C162CEB2-5261-4666-BFC3-C0B1086BB7BD}" sibTransId="{68B3285C-3D89-4DC1-A39B-7A1AB67F25FD}"/>
    <dgm:cxn modelId="{F6D2D299-B505-4941-ACFD-EA30F2A2174D}" srcId="{95765D62-2354-42A3-BC62-BFA9E23BCBB7}" destId="{0F3C33C2-90A9-476A-B053-98C3A6287DAC}" srcOrd="1" destOrd="0" parTransId="{15451F74-3BA9-4579-AD58-81F789285615}" sibTransId="{09005D4B-621C-493A-B66C-8FBA3C6D8AA3}"/>
    <dgm:cxn modelId="{7EAB90A9-AB9D-436B-8C78-FA4D77B07829}" srcId="{95765D62-2354-42A3-BC62-BFA9E23BCBB7}" destId="{2CB5FD5F-B676-4236-B1B2-B4B724CE819D}" srcOrd="0" destOrd="0" parTransId="{D189577B-B605-4E3C-B3AC-72421A39F6F5}" sibTransId="{CCBE8B71-1CC1-4B19-B9BC-793F2495D181}"/>
    <dgm:cxn modelId="{27E7C3D9-7DD5-459A-A5E8-FFFDB5274B90}" type="presOf" srcId="{15C1A1BF-4CBD-473C-A9A7-C3FB8525812C}" destId="{146D8BFA-3232-4BA2-99AE-68A3782CB23B}" srcOrd="0" destOrd="0" presId="urn:microsoft.com/office/officeart/2018/2/layout/IconLabelDescriptionList"/>
    <dgm:cxn modelId="{CD7226D5-B8AA-4CF6-9D3B-A7C7BFE14B90}" type="presParOf" srcId="{5E293D06-E912-4DCB-BA97-2C461DBC4CEB}" destId="{DE283E36-6458-40D2-9662-A75A28E7EFFB}" srcOrd="0" destOrd="0" presId="urn:microsoft.com/office/officeart/2018/2/layout/IconLabelDescriptionList"/>
    <dgm:cxn modelId="{B5394FB9-BDE6-4597-9C4B-7DCC6ACAE6FD}" type="presParOf" srcId="{DE283E36-6458-40D2-9662-A75A28E7EFFB}" destId="{DACF0490-5768-409A-B32C-7C6499D7837B}" srcOrd="0" destOrd="0" presId="urn:microsoft.com/office/officeart/2018/2/layout/IconLabelDescriptionList"/>
    <dgm:cxn modelId="{0D641BDB-5187-4C9B-8126-75446BD7FCE2}" type="presParOf" srcId="{DE283E36-6458-40D2-9662-A75A28E7EFFB}" destId="{EAE02169-728A-4A05-A2FF-6172CBA5A4DB}" srcOrd="1" destOrd="0" presId="urn:microsoft.com/office/officeart/2018/2/layout/IconLabelDescriptionList"/>
    <dgm:cxn modelId="{C7A1D032-D47A-4F0B-9481-B36602AE5B43}" type="presParOf" srcId="{DE283E36-6458-40D2-9662-A75A28E7EFFB}" destId="{317C6B6D-E84D-4F7E-86AB-B04ECDB786C9}" srcOrd="2" destOrd="0" presId="urn:microsoft.com/office/officeart/2018/2/layout/IconLabelDescriptionList"/>
    <dgm:cxn modelId="{185C77D0-CF37-4B23-9697-94AED6C52A5E}" type="presParOf" srcId="{DE283E36-6458-40D2-9662-A75A28E7EFFB}" destId="{9177E0A7-9FE7-44AC-B5F4-730ECD1900D9}" srcOrd="3" destOrd="0" presId="urn:microsoft.com/office/officeart/2018/2/layout/IconLabelDescriptionList"/>
    <dgm:cxn modelId="{F2F2D3D3-E409-40DE-9AAB-816763C6EFFE}" type="presParOf" srcId="{DE283E36-6458-40D2-9662-A75A28E7EFFB}" destId="{146D8BFA-3232-4BA2-99AE-68A3782CB23B}" srcOrd="4" destOrd="0" presId="urn:microsoft.com/office/officeart/2018/2/layout/IconLabelDescriptionList"/>
    <dgm:cxn modelId="{C9400D58-819C-4F76-88DA-C939E5CAB963}" type="presParOf" srcId="{5E293D06-E912-4DCB-BA97-2C461DBC4CEB}" destId="{7C9F6968-9C6D-4F70-BCCC-69A1E51311DF}" srcOrd="1" destOrd="0" presId="urn:microsoft.com/office/officeart/2018/2/layout/IconLabelDescriptionList"/>
    <dgm:cxn modelId="{89689681-14DD-4030-820F-3D0C9FBD88EF}" type="presParOf" srcId="{5E293D06-E912-4DCB-BA97-2C461DBC4CEB}" destId="{45F3726C-61D8-49C5-9F01-2FF17FB269CF}" srcOrd="2" destOrd="0" presId="urn:microsoft.com/office/officeart/2018/2/layout/IconLabelDescriptionList"/>
    <dgm:cxn modelId="{FC803832-B2AF-41ED-BBEF-CA8FDAB746F4}" type="presParOf" srcId="{45F3726C-61D8-49C5-9F01-2FF17FB269CF}" destId="{9869842E-C52A-43D1-BDE6-222F3F6D6F41}" srcOrd="0" destOrd="0" presId="urn:microsoft.com/office/officeart/2018/2/layout/IconLabelDescriptionList"/>
    <dgm:cxn modelId="{95C27096-ADC8-4D0B-9118-6660FFB2F551}" type="presParOf" srcId="{45F3726C-61D8-49C5-9F01-2FF17FB269CF}" destId="{A226A4FD-4A50-4CC6-B24B-4CAAE1D4C093}" srcOrd="1" destOrd="0" presId="urn:microsoft.com/office/officeart/2018/2/layout/IconLabelDescriptionList"/>
    <dgm:cxn modelId="{3D1690B4-0578-4D6C-8B4A-A4CE66DA1731}" type="presParOf" srcId="{45F3726C-61D8-49C5-9F01-2FF17FB269CF}" destId="{A11D257A-89B2-4C87-A653-5B4D2372BFFF}" srcOrd="2" destOrd="0" presId="urn:microsoft.com/office/officeart/2018/2/layout/IconLabelDescriptionList"/>
    <dgm:cxn modelId="{5EB41AEF-8CD9-4E3B-9B7E-CDB568D924A9}" type="presParOf" srcId="{45F3726C-61D8-49C5-9F01-2FF17FB269CF}" destId="{646901B4-5D2B-4C6A-99D2-301D7D008898}" srcOrd="3" destOrd="0" presId="urn:microsoft.com/office/officeart/2018/2/layout/IconLabelDescriptionList"/>
    <dgm:cxn modelId="{3626F3D5-CD2E-47F4-9F05-8FD2BC624571}" type="presParOf" srcId="{45F3726C-61D8-49C5-9F01-2FF17FB269CF}" destId="{17B3E4F7-736C-4E97-8CAD-28E4EBF3C315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CF0490-5768-409A-B32C-7C6499D7837B}">
      <dsp:nvSpPr>
        <dsp:cNvPr id="0" name=""/>
        <dsp:cNvSpPr/>
      </dsp:nvSpPr>
      <dsp:spPr>
        <a:xfrm>
          <a:off x="8189" y="132266"/>
          <a:ext cx="1174522" cy="117452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7C6B6D-E84D-4F7E-86AB-B04ECDB786C9}">
      <dsp:nvSpPr>
        <dsp:cNvPr id="0" name=""/>
        <dsp:cNvSpPr/>
      </dsp:nvSpPr>
      <dsp:spPr>
        <a:xfrm>
          <a:off x="8189" y="1515602"/>
          <a:ext cx="3355779" cy="755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kern="1200" dirty="0"/>
            <a:t>Consumer Success Videos: </a:t>
          </a:r>
        </a:p>
      </dsp:txBody>
      <dsp:txXfrm>
        <a:off x="8189" y="1515602"/>
        <a:ext cx="3355779" cy="755788"/>
      </dsp:txXfrm>
    </dsp:sp>
    <dsp:sp modelId="{146D8BFA-3232-4BA2-99AE-68A3782CB23B}">
      <dsp:nvSpPr>
        <dsp:cNvPr id="0" name=""/>
        <dsp:cNvSpPr/>
      </dsp:nvSpPr>
      <dsp:spPr>
        <a:xfrm>
          <a:off x="8189" y="2368512"/>
          <a:ext cx="3355779" cy="2619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Tiffany S.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hlinkClick xmlns:r="http://schemas.openxmlformats.org/officeDocument/2006/relationships" r:id="rId3"/>
            </a:rPr>
            <a:t>https://www.youtube.com/watch?v=iFkKjlY5l74</a:t>
          </a:r>
          <a:endParaRPr lang="en-US" sz="2000" kern="1200" dirty="0"/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Fernando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hlinkClick xmlns:r="http://schemas.openxmlformats.org/officeDocument/2006/relationships" r:id="rId4"/>
            </a:rPr>
            <a:t>https://www.youtube.com/watch?v=ctXEe342Dio</a:t>
          </a:r>
          <a:endParaRPr lang="en-US" sz="2000" kern="1200" dirty="0"/>
        </a:p>
      </dsp:txBody>
      <dsp:txXfrm>
        <a:off x="8189" y="2368512"/>
        <a:ext cx="3355779" cy="2619860"/>
      </dsp:txXfrm>
    </dsp:sp>
    <dsp:sp modelId="{9869842E-C52A-43D1-BDE6-222F3F6D6F41}">
      <dsp:nvSpPr>
        <dsp:cNvPr id="0" name=""/>
        <dsp:cNvSpPr/>
      </dsp:nvSpPr>
      <dsp:spPr>
        <a:xfrm>
          <a:off x="3951230" y="132266"/>
          <a:ext cx="1174522" cy="117452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1D257A-89B2-4C87-A653-5B4D2372BFFF}">
      <dsp:nvSpPr>
        <dsp:cNvPr id="0" name=""/>
        <dsp:cNvSpPr/>
      </dsp:nvSpPr>
      <dsp:spPr>
        <a:xfrm>
          <a:off x="3951230" y="1515602"/>
          <a:ext cx="3355779" cy="755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kern="1200" dirty="0"/>
            <a:t>Business Partner Spotlight: </a:t>
          </a:r>
        </a:p>
      </dsp:txBody>
      <dsp:txXfrm>
        <a:off x="3951230" y="1515602"/>
        <a:ext cx="3355779" cy="755788"/>
      </dsp:txXfrm>
    </dsp:sp>
    <dsp:sp modelId="{17B3E4F7-736C-4E97-8CAD-28E4EBF3C315}">
      <dsp:nvSpPr>
        <dsp:cNvPr id="0" name=""/>
        <dsp:cNvSpPr/>
      </dsp:nvSpPr>
      <dsp:spPr>
        <a:xfrm>
          <a:off x="3951230" y="2368512"/>
          <a:ext cx="3355779" cy="2619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EmotionFit</a:t>
          </a:r>
          <a:r>
            <a:rPr lang="en-US" sz="2000" kern="1200" dirty="0"/>
            <a:t> </a:t>
          </a:r>
          <a:r>
            <a:rPr lang="en-US" sz="2000" u="sng" kern="1200" dirty="0">
              <a:hlinkClick xmlns:r="http://schemas.openxmlformats.org/officeDocument/2006/relationships" r:id="rId7"/>
            </a:rPr>
            <a:t>https://www.youtube.com/watch?v=KhdKT5CPVfA</a:t>
          </a:r>
          <a:endParaRPr lang="en-US" sz="2000" kern="1200" dirty="0"/>
        </a:p>
      </dsp:txBody>
      <dsp:txXfrm>
        <a:off x="3951230" y="2368512"/>
        <a:ext cx="3355779" cy="2619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8381FB-E1DB-4DFE-93D1-59D5A5E25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93403-AD59-44B9-880B-4D8EDDA7E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09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93403-AD59-44B9-880B-4D8EDDA7EFD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66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F4AD318-2FB6-4C6E-931E-58E404FA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A118E35-1CBF-4863-8497-F4DF1A166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582" y="752748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E187274-5DC2-4BE0-AF99-925D6D973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7094" y="761999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A57AFC-1B85-C32A-4D30-7776521E12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9" y="1298448"/>
            <a:ext cx="7056444" cy="3255264"/>
          </a:xfrm>
        </p:spPr>
        <p:txBody>
          <a:bodyPr>
            <a:normAutofit/>
          </a:bodyPr>
          <a:lstStyle/>
          <a:p>
            <a:pPr algn="ctr"/>
            <a:r>
              <a:rPr lang="en-US" sz="5500" dirty="0">
                <a:solidFill>
                  <a:schemeClr val="accent1"/>
                </a:solidFill>
              </a:rPr>
              <a:t>Improving Employment Outcomes in California Through Sector-Based Service Delivery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B2FB9F-BD73-0AFF-5D43-A8F74263F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28702" y="4084889"/>
            <a:ext cx="3021621" cy="1709159"/>
          </a:xfrm>
        </p:spPr>
        <p:txBody>
          <a:bodyPr>
            <a:normAutofit/>
          </a:bodyPr>
          <a:lstStyle/>
          <a:p>
            <a:pPr algn="r"/>
            <a:endParaRPr lang="en-US" sz="1800" dirty="0">
              <a:solidFill>
                <a:srgbClr val="FFFFFF"/>
              </a:solidFill>
            </a:endParaRPr>
          </a:p>
          <a:p>
            <a:pPr algn="r"/>
            <a:r>
              <a:rPr lang="en-US" sz="1800" dirty="0">
                <a:solidFill>
                  <a:srgbClr val="FFFFFF"/>
                </a:solidFill>
              </a:rPr>
              <a:t>California Department of Rehabilitation</a:t>
            </a:r>
          </a:p>
        </p:txBody>
      </p:sp>
    </p:spTree>
    <p:extLst>
      <p:ext uri="{BB962C8B-B14F-4D97-AF65-F5344CB8AC3E}">
        <p14:creationId xmlns:p14="http://schemas.microsoft.com/office/powerpoint/2010/main" val="170121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582" y="752748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269F2-A7FD-CE39-64EE-C372B641B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150" y="1496501"/>
            <a:ext cx="6461231" cy="3864998"/>
          </a:xfrm>
        </p:spPr>
        <p:txBody>
          <a:bodyPr>
            <a:normAutofit/>
          </a:bodyPr>
          <a:lstStyle/>
          <a:p>
            <a:r>
              <a:rPr lang="en-US" sz="2800" dirty="0"/>
              <a:t>Transition Regional Business Specialists → Sector Business Consultants (SMEs)</a:t>
            </a:r>
          </a:p>
          <a:p>
            <a:pPr lvl="1"/>
            <a:r>
              <a:rPr lang="en-US" sz="2800" dirty="0"/>
              <a:t>Assign clear industry sectors statewide</a:t>
            </a:r>
          </a:p>
          <a:p>
            <a:pPr lvl="1"/>
            <a:r>
              <a:rPr lang="en-US" sz="2800" dirty="0"/>
              <a:t>Foster knowledge transfer</a:t>
            </a:r>
          </a:p>
          <a:p>
            <a:pPr lvl="1"/>
            <a:r>
              <a:rPr lang="en-US" sz="2800" dirty="0"/>
              <a:t>Improve retention through expertise alignment</a:t>
            </a:r>
          </a:p>
          <a:p>
            <a:r>
              <a:rPr lang="en-US" sz="2800" dirty="0"/>
              <a:t>California’s Model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7094" y="761999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299B7-2D70-B82A-528E-BE24350E7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2805" y="1865740"/>
            <a:ext cx="2947482" cy="3126520"/>
          </a:xfrm>
        </p:spPr>
        <p:txBody>
          <a:bodyPr>
            <a:normAutofit/>
          </a:bodyPr>
          <a:lstStyle/>
          <a:p>
            <a:r>
              <a:rPr lang="en-US" dirty="0"/>
              <a:t>Action Plan: Strengthening Business Engagement</a:t>
            </a:r>
          </a:p>
        </p:txBody>
      </p:sp>
    </p:spTree>
    <p:extLst>
      <p:ext uri="{BB962C8B-B14F-4D97-AF65-F5344CB8AC3E}">
        <p14:creationId xmlns:p14="http://schemas.microsoft.com/office/powerpoint/2010/main" val="3487115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D36D4A-466F-87E8-3541-BCFFACA70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en-US" sz="3800" dirty="0"/>
              <a:t>Why the Model Works: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4AE06-4CAF-C737-72E5-1AB7C5E98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606" y="1683143"/>
            <a:ext cx="6627377" cy="3491713"/>
          </a:xfrm>
        </p:spPr>
        <p:txBody>
          <a:bodyPr>
            <a:normAutofit/>
          </a:bodyPr>
          <a:lstStyle/>
          <a:p>
            <a:r>
              <a:rPr lang="en-US" sz="2800" dirty="0"/>
              <a:t>Specialization </a:t>
            </a:r>
          </a:p>
          <a:p>
            <a:pPr lvl="1"/>
            <a:r>
              <a:rPr lang="en-US" sz="2800" dirty="0"/>
              <a:t>Sector Consultants gain deep sector knowledge</a:t>
            </a:r>
          </a:p>
          <a:p>
            <a:pPr lvl="1"/>
            <a:r>
              <a:rPr lang="en-US" sz="2800" dirty="0"/>
              <a:t>Staff become Subject Matter Experts</a:t>
            </a:r>
          </a:p>
          <a:p>
            <a:pPr lvl="1"/>
            <a:r>
              <a:rPr lang="en-US" sz="2800" dirty="0"/>
              <a:t>Aligns training with employer expectations</a:t>
            </a:r>
          </a:p>
          <a:p>
            <a:pPr marL="502920" lvl="1" indent="0">
              <a:buNone/>
            </a:pPr>
            <a:endParaRPr lang="en-US" sz="28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9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BC5C13-5228-C72E-1DCC-EB77120F4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en-US" dirty="0"/>
              <a:t>Why the Model Works: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8C6DF-AF99-3FDE-45BF-302AA3209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606" y="1683143"/>
            <a:ext cx="6627377" cy="3491713"/>
          </a:xfrm>
        </p:spPr>
        <p:txBody>
          <a:bodyPr>
            <a:normAutofit/>
          </a:bodyPr>
          <a:lstStyle/>
          <a:p>
            <a:r>
              <a:rPr lang="en-US" sz="2800" dirty="0"/>
              <a:t>Business Partnerships</a:t>
            </a:r>
          </a:p>
          <a:p>
            <a:pPr lvl="1"/>
            <a:r>
              <a:rPr lang="en-US" sz="2800" dirty="0"/>
              <a:t>Sustained industry engagement</a:t>
            </a:r>
          </a:p>
          <a:p>
            <a:pPr lvl="2"/>
            <a:r>
              <a:rPr lang="en-US" sz="2800" dirty="0"/>
              <a:t>Real-time insight into workforce needs</a:t>
            </a:r>
          </a:p>
          <a:p>
            <a:pPr lvl="2"/>
            <a:r>
              <a:rPr lang="en-US" sz="2800" dirty="0"/>
              <a:t>Closes gaps between employers and job-ready consumers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5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5A563A-0BB5-6CED-96B3-60D056E0A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en-US" dirty="0"/>
              <a:t>Why the Model Works: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8D622-C6B4-FA53-86A6-C314318BB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606" y="1683143"/>
            <a:ext cx="6627377" cy="3491713"/>
          </a:xfrm>
        </p:spPr>
        <p:txBody>
          <a:bodyPr>
            <a:normAutofit/>
          </a:bodyPr>
          <a:lstStyle/>
          <a:p>
            <a:r>
              <a:rPr lang="en-US" sz="2800" dirty="0"/>
              <a:t>Consumer Support</a:t>
            </a:r>
          </a:p>
          <a:p>
            <a:pPr lvl="1"/>
            <a:r>
              <a:rPr lang="en-US" sz="2800" dirty="0"/>
              <a:t>Early engagement improves IPE alignment</a:t>
            </a:r>
          </a:p>
          <a:p>
            <a:pPr lvl="1"/>
            <a:r>
              <a:rPr lang="en-US" sz="2800" dirty="0"/>
              <a:t>Consultants understand sector-specific barriers</a:t>
            </a:r>
          </a:p>
          <a:p>
            <a:pPr lvl="1"/>
            <a:r>
              <a:rPr lang="en-US" sz="2800" dirty="0"/>
              <a:t>Supports realistic, guided career pathways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33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3AABF-1C08-3586-B25E-0A70FCED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and 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5F158-EDAC-3054-A821-45793FCFE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Staffing </a:t>
            </a:r>
          </a:p>
          <a:p>
            <a:pPr lvl="1"/>
            <a:r>
              <a:rPr lang="en-US" sz="2800" dirty="0"/>
              <a:t>QRP Staffing</a:t>
            </a:r>
          </a:p>
          <a:p>
            <a:pPr lvl="1"/>
            <a:r>
              <a:rPr lang="en-US" sz="2800" dirty="0"/>
              <a:t>IPE Changes</a:t>
            </a:r>
          </a:p>
          <a:p>
            <a:r>
              <a:rPr lang="en-US" sz="2800" dirty="0"/>
              <a:t> Sectors “attract” specific disabilities</a:t>
            </a:r>
          </a:p>
          <a:p>
            <a:r>
              <a:rPr lang="en-US" sz="2800" dirty="0"/>
              <a:t>Finding supportive training programs to educate staff on these special populations</a:t>
            </a:r>
          </a:p>
          <a:p>
            <a:r>
              <a:rPr lang="en-US" sz="2800" dirty="0"/>
              <a:t>Slower successful outcomes</a:t>
            </a:r>
          </a:p>
        </p:txBody>
      </p:sp>
    </p:spTree>
    <p:extLst>
      <p:ext uri="{BB962C8B-B14F-4D97-AF65-F5344CB8AC3E}">
        <p14:creationId xmlns:p14="http://schemas.microsoft.com/office/powerpoint/2010/main" val="3744484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DC1936-20B5-3DC7-711C-3021A7321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Bringing It All Together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BBFB4D-32E4-3F5E-39EB-54B52B6C6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r>
              <a:rPr lang="en-US" sz="2800" dirty="0"/>
              <a:t>Sector alignment strengthens expertise and outcomes</a:t>
            </a:r>
          </a:p>
          <a:p>
            <a:pPr lvl="1"/>
            <a:r>
              <a:rPr lang="en-US" sz="2800" dirty="0"/>
              <a:t>Specialized teams build pathways to high-demand careers</a:t>
            </a:r>
          </a:p>
          <a:p>
            <a:pPr lvl="1"/>
            <a:r>
              <a:rPr lang="en-US" sz="2800" dirty="0"/>
              <a:t>Data-driven success and statewide scalability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74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7F231E5-F402-49E1-82B4-C762909ED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0BA12B-74D1-4DB1-9A3F-C9BA27B81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15FCC40-AA93-4D3B-90D0-69BC824EA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3AA267D-473B-F833-75A5-2FC624B1C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4398" y="1298448"/>
            <a:ext cx="7315200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Sector-focused VR bridges workforce needs and job-ready consumers</a:t>
            </a:r>
            <a:br>
              <a:rPr lang="en-US" dirty="0">
                <a:solidFill>
                  <a:schemeClr val="tx1"/>
                </a:solidFill>
              </a:rPr>
            </a:br>
            <a:endParaRPr lang="en-US" i="1" spc="-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884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9203ABB4-7E2A-4248-9FE7-4A419AFF2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126970D-C1E5-4FB1-84E8-86CB9CED1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9C721F-42B1-CDC8-9DA8-F4E2DC01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590661"/>
            <a:ext cx="10210862" cy="1065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BFBE0-B4D4-05CB-AA5B-4082C6F75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014" y="5666792"/>
            <a:ext cx="10180696" cy="5425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Questions?</a:t>
            </a:r>
          </a:p>
        </p:txBody>
      </p:sp>
      <p:pic>
        <p:nvPicPr>
          <p:cNvPr id="20" name="Graphic 19" descr="Help">
            <a:extLst>
              <a:ext uri="{FF2B5EF4-FFF2-40B4-BE49-F238E27FC236}">
                <a16:creationId xmlns:a16="http://schemas.microsoft.com/office/drawing/2014/main" id="{5B818668-FC68-233B-9BAF-1AD6A9AADC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10229" y="484632"/>
            <a:ext cx="3556755" cy="355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239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5BDAAE7A-177F-4691-8F07-36CBBA611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9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F66B9A-00DB-B5FA-F697-2E82FCA1E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667" y="762000"/>
            <a:ext cx="7462083" cy="202474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7200" b="1" dirty="0">
                <a:solidFill>
                  <a:schemeClr val="accent1"/>
                </a:solidFill>
              </a:rPr>
              <a:t>Presenters:</a:t>
            </a:r>
            <a:br>
              <a:rPr lang="en-US" sz="7200" dirty="0">
                <a:solidFill>
                  <a:schemeClr val="accent1"/>
                </a:solidFill>
              </a:rPr>
            </a:br>
            <a:endParaRPr lang="en-US" sz="7200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3F6C5-BF56-FDE3-1261-BA9395142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9943" y="2590800"/>
            <a:ext cx="9644102" cy="350519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Kim Rutledge, Director</a:t>
            </a:r>
            <a:b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Carol Asch, Deputy Director, Vocational Rehabilitation Employment Division</a:t>
            </a:r>
            <a:b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Jessica Grove, Deputy Director, Vocational Rehabilitation Policy and Resource Division                                                                                                            Kelly Rocha, Pathway to Success Project Director                                                                                                                   Danielle Hackworth, Pathway to Success Project Manager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BF82D1D-28BC-4216-A1EA-F7D9C6D1A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0A1DC48-C242-4442-822C-570436B809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577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AE8961-7A81-C8F6-5073-2DA103CF4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This Session Covers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F0493-0989-9077-8737-4F7AB979A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How VR Business Specialists connect consumers’ skills and career interests to high-demand industry sectors</a:t>
            </a:r>
          </a:p>
          <a:p>
            <a:pPr lvl="1"/>
            <a:r>
              <a:rPr lang="en-US" sz="2800" dirty="0"/>
              <a:t>California DOR’s Pathways to Success Project: shifting from geographic caseloads to career-aligned caseloads</a:t>
            </a:r>
          </a:p>
          <a:p>
            <a:pPr lvl="1"/>
            <a:r>
              <a:rPr lang="en-US" sz="2800" dirty="0"/>
              <a:t>How this model strengthens industry expertise and employer partnerships.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41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F4AD318-2FB6-4C6E-931E-58E404FA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A118E35-1CBF-4863-8497-F4DF1A166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582" y="752748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E187274-5DC2-4BE0-AF99-925D6D973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7094" y="761999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E8AAA3-CEAD-1440-604C-D31651507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9" y="1298448"/>
            <a:ext cx="7056444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500" spc="-100" dirty="0">
                <a:solidFill>
                  <a:schemeClr val="accent1"/>
                </a:solidFill>
              </a:rPr>
              <a:t>Background: Pathways to Success Project (PSP)</a:t>
            </a:r>
            <a:endParaRPr lang="en-US" sz="5500" b="1" spc="-1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03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CA0C9-3070-D292-E04A-2A60105E4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1600200"/>
          </a:xfrm>
        </p:spPr>
        <p:txBody>
          <a:bodyPr/>
          <a:lstStyle/>
          <a:p>
            <a:r>
              <a:rPr lang="en-US" dirty="0"/>
              <a:t>PSP Sectors: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1CF1F-ED3E-65A7-70D5-3CF986E98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Disability Innovation Fund grant expanding sector-based VR statewide</a:t>
            </a:r>
          </a:p>
          <a:p>
            <a:pPr lvl="1"/>
            <a:r>
              <a:rPr lang="en-US" sz="2800" dirty="0"/>
              <a:t>Sector teams pair Rehabilitation Counselors with Business Specialists</a:t>
            </a:r>
          </a:p>
          <a:p>
            <a:pPr lvl="1"/>
            <a:r>
              <a:rPr lang="en-US" sz="2800" dirty="0"/>
              <a:t>Focus on high-wage, high-skill, high-demand opportunities</a:t>
            </a:r>
          </a:p>
          <a:p>
            <a:pPr lvl="1"/>
            <a:r>
              <a:rPr lang="en-US" sz="2800" dirty="0"/>
              <a:t>Strong data collection and continuous improvement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C719C-4A73-36B1-5AD2-2336C5938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6032" y="2889504"/>
            <a:ext cx="2834640" cy="2926662"/>
          </a:xfrm>
        </p:spPr>
        <p:txBody>
          <a:bodyPr/>
          <a:lstStyle/>
          <a:p>
            <a:r>
              <a:rPr lang="en-US" sz="1800" dirty="0"/>
              <a:t>Healthcare</a:t>
            </a:r>
          </a:p>
          <a:p>
            <a:r>
              <a:rPr lang="en-US" sz="1800" dirty="0"/>
              <a:t>Information Technology</a:t>
            </a:r>
          </a:p>
          <a:p>
            <a:r>
              <a:rPr lang="en-US" sz="1800" dirty="0"/>
              <a:t>Green Energy</a:t>
            </a:r>
          </a:p>
          <a:p>
            <a:r>
              <a:rPr lang="en-US" sz="1800" dirty="0"/>
              <a:t>Construction &amp; Transportation</a:t>
            </a:r>
          </a:p>
          <a:p>
            <a:r>
              <a:rPr lang="en-US" sz="1800" dirty="0"/>
              <a:t>Advanced Manufacturing</a:t>
            </a:r>
          </a:p>
          <a:p>
            <a:r>
              <a:rPr lang="en-US" sz="1800" dirty="0"/>
              <a:t>Biotechnology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40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F2DC72-6828-0F76-3D6C-41798AC5C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/>
              <a:t>PSP Impact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E7300D-9C50-152C-67B0-DE327EA65E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21608" y="868680"/>
            <a:ext cx="3776472" cy="5120640"/>
          </a:xfrm>
        </p:spPr>
        <p:txBody>
          <a:bodyPr>
            <a:normAutofit/>
          </a:bodyPr>
          <a:lstStyle/>
          <a:p>
            <a:r>
              <a:rPr lang="en-US" sz="2800" dirty="0"/>
              <a:t>Service &amp; Employment Outcomes</a:t>
            </a:r>
          </a:p>
          <a:p>
            <a:pPr lvl="1"/>
            <a:r>
              <a:rPr lang="en-US" sz="2800" dirty="0"/>
              <a:t>1,383 consumers served</a:t>
            </a:r>
          </a:p>
          <a:p>
            <a:pPr lvl="1"/>
            <a:r>
              <a:rPr lang="en-US" sz="2800" dirty="0"/>
              <a:t>356 individuals employed</a:t>
            </a:r>
          </a:p>
          <a:p>
            <a:pPr lvl="1"/>
            <a:r>
              <a:rPr lang="en-US" sz="2800" dirty="0"/>
              <a:t>Average wage: $36.78 per hour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marL="502920" lvl="1" indent="0">
              <a:buNone/>
            </a:pPr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471235-950B-C6D6-89C4-E924E74765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Education &amp; Training Outcomes</a:t>
            </a:r>
          </a:p>
          <a:p>
            <a:pPr lvl="1"/>
            <a:r>
              <a:rPr lang="en-US" sz="2800" dirty="0"/>
              <a:t>26% completed training or post-secondary degree</a:t>
            </a:r>
          </a:p>
          <a:p>
            <a:pPr lvl="2"/>
            <a:r>
              <a:rPr lang="en-US" sz="2800" dirty="0"/>
              <a:t>59 Associate degrees</a:t>
            </a:r>
          </a:p>
          <a:p>
            <a:pPr lvl="2"/>
            <a:r>
              <a:rPr lang="en-US" sz="2800" dirty="0"/>
              <a:t>59 Bachelor degrees</a:t>
            </a:r>
          </a:p>
          <a:p>
            <a:pPr lvl="2"/>
            <a:r>
              <a:rPr lang="en-US" sz="2800" dirty="0"/>
              <a:t>38 Master degrees</a:t>
            </a:r>
          </a:p>
          <a:p>
            <a:pPr lvl="2"/>
            <a:r>
              <a:rPr lang="en-US" sz="2800" dirty="0"/>
              <a:t>3 Doctorates</a:t>
            </a:r>
          </a:p>
        </p:txBody>
      </p:sp>
    </p:spTree>
    <p:extLst>
      <p:ext uri="{BB962C8B-B14F-4D97-AF65-F5344CB8AC3E}">
        <p14:creationId xmlns:p14="http://schemas.microsoft.com/office/powerpoint/2010/main" val="379984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EC52B-19B4-37A7-8EDA-614F92351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PSP</a:t>
            </a:r>
            <a:br>
              <a:rPr lang="en-US" sz="4400" dirty="0"/>
            </a:br>
            <a:r>
              <a:rPr lang="en-US" sz="4400" dirty="0"/>
              <a:t>Success Stories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177032-81D5-218E-5C62-D3883903D4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2170626"/>
              </p:ext>
            </p:extLst>
          </p:nvPr>
        </p:nvGraphicFramePr>
        <p:xfrm>
          <a:off x="3869268" y="864108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5707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0864E5C9-52C9-4572-AC75-548B9B9C2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5CC6500-4DBD-4C34-BC14-2387FB483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A40F7-DD58-3D63-9C3B-E11CA4D0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9" y="1298448"/>
            <a:ext cx="3258688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b="1" dirty="0">
                <a:solidFill>
                  <a:srgbClr val="FFFFFF"/>
                </a:solidFill>
              </a:rPr>
              <a:t>Sector Business Strategy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2A30B-CC4E-393E-CAD4-8C4AEB0EA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0015" y="4670246"/>
            <a:ext cx="3228521" cy="9144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accent1">
                    <a:lumMod val="20000"/>
                    <a:lumOff val="80000"/>
                  </a:schemeClr>
                </a:solidFill>
              </a:rPr>
              <a:t>Employing the Model</a:t>
            </a:r>
          </a:p>
        </p:txBody>
      </p:sp>
      <p:pic>
        <p:nvPicPr>
          <p:cNvPr id="20" name="Graphic 19" descr="Upward trend">
            <a:extLst>
              <a:ext uri="{FF2B5EF4-FFF2-40B4-BE49-F238E27FC236}">
                <a16:creationId xmlns:a16="http://schemas.microsoft.com/office/drawing/2014/main" id="{14C97DE4-B062-D323-41FA-DBCAA61AB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950" y="759599"/>
            <a:ext cx="5330650" cy="5330650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4E34A3B6-BAD2-4156-BDC6-4736248BF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1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FFDCAD-C645-4677-60C4-74586E896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Sector Business Strategy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6EA1E-1E10-2673-2297-B6098372A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r>
              <a:rPr lang="en-US" sz="2800" dirty="0"/>
              <a:t>Strengthens employer relationships</a:t>
            </a:r>
          </a:p>
          <a:p>
            <a:pPr lvl="1"/>
            <a:r>
              <a:rPr lang="en-US" sz="2800" dirty="0"/>
              <a:t>Better prepares job seekers for real workforce needs</a:t>
            </a:r>
          </a:p>
          <a:p>
            <a:pPr lvl="1"/>
            <a:r>
              <a:rPr lang="en-US" sz="2800" dirty="0"/>
              <a:t>Improves coordination, processes, and vendor capacity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8405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F323573FA5D8409F8E0A4B55956BCB" ma:contentTypeVersion="12" ma:contentTypeDescription="Create a new document." ma:contentTypeScope="" ma:versionID="2aa75a55ca624c785b7ff1427d34badb">
  <xsd:schema xmlns:xsd="http://www.w3.org/2001/XMLSchema" xmlns:xs="http://www.w3.org/2001/XMLSchema" xmlns:p="http://schemas.microsoft.com/office/2006/metadata/properties" xmlns:ns2="09b7dace-def3-41eb-bc77-b0f000f551fd" xmlns:ns3="09684d9f-3f28-4c9f-ad7f-09d5a1c03eff" targetNamespace="http://schemas.microsoft.com/office/2006/metadata/properties" ma:root="true" ma:fieldsID="847184a1105ff76ad4daf58d14bbc1a7" ns2:_="" ns3:_="">
    <xsd:import namespace="09b7dace-def3-41eb-bc77-b0f000f551fd"/>
    <xsd:import namespace="09684d9f-3f28-4c9f-ad7f-09d5a1c03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b7dace-def3-41eb-bc77-b0f000f551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7deded-afb5-4eed-9415-542b3c7c04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84d9f-3f28-4c9f-ad7f-09d5a1c03e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1d9724c-ced8-4da6-8efc-7f9e0f09c95d}" ma:internalName="TaxCatchAll" ma:showField="CatchAllData" ma:web="09684d9f-3f28-4c9f-ad7f-09d5a1c03e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9b7dace-def3-41eb-bc77-b0f000f551fd">
      <Terms xmlns="http://schemas.microsoft.com/office/infopath/2007/PartnerControls"/>
    </lcf76f155ced4ddcb4097134ff3c332f>
    <TaxCatchAll xmlns="09684d9f-3f28-4c9f-ad7f-09d5a1c03eff" xsi:nil="true"/>
  </documentManagement>
</p:properties>
</file>

<file path=customXml/itemProps1.xml><?xml version="1.0" encoding="utf-8"?>
<ds:datastoreItem xmlns:ds="http://schemas.openxmlformats.org/officeDocument/2006/customXml" ds:itemID="{59DFC2D1-792D-485E-8768-184547E42D47}"/>
</file>

<file path=customXml/itemProps2.xml><?xml version="1.0" encoding="utf-8"?>
<ds:datastoreItem xmlns:ds="http://schemas.openxmlformats.org/officeDocument/2006/customXml" ds:itemID="{A1496AFE-8C72-4440-B590-8C453A95BC74}"/>
</file>

<file path=customXml/itemProps3.xml><?xml version="1.0" encoding="utf-8"?>
<ds:datastoreItem xmlns:ds="http://schemas.openxmlformats.org/officeDocument/2006/customXml" ds:itemID="{924C6FF7-37E4-4269-BC82-73584A45370D}"/>
</file>

<file path=docMetadata/LabelInfo.xml><?xml version="1.0" encoding="utf-8"?>
<clbl:labelList xmlns:clbl="http://schemas.microsoft.com/office/2020/mipLabelMetadata">
  <clbl:label id="{daa842e6-9257-4536-8577-77b8f34f9507}" enabled="1" method="Standard" siteId="{19ed7054-9d97-43c7-92b1-6781b6b95b6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438</TotalTime>
  <Words>446</Words>
  <Application>Microsoft Office PowerPoint</Application>
  <PresentationFormat>Widescreen</PresentationFormat>
  <Paragraphs>84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Corbel</vt:lpstr>
      <vt:lpstr>Wingdings 2</vt:lpstr>
      <vt:lpstr>Frame</vt:lpstr>
      <vt:lpstr>Improving Employment Outcomes in California Through Sector-Based Service Delivery </vt:lpstr>
      <vt:lpstr>Presenters: </vt:lpstr>
      <vt:lpstr>What This Session Covers</vt:lpstr>
      <vt:lpstr>Background: Pathways to Success Project (PSP)</vt:lpstr>
      <vt:lpstr>PSP Sectors:</vt:lpstr>
      <vt:lpstr>PSP Impact</vt:lpstr>
      <vt:lpstr>PSP Success Stories</vt:lpstr>
      <vt:lpstr>Sector Business Strategy</vt:lpstr>
      <vt:lpstr>Sector Business Strategy</vt:lpstr>
      <vt:lpstr>Action Plan: Strengthening Business Engagement</vt:lpstr>
      <vt:lpstr>Why the Model Works:</vt:lpstr>
      <vt:lpstr>Why the Model Works:</vt:lpstr>
      <vt:lpstr>Why the Model Works:</vt:lpstr>
      <vt:lpstr>Challenges and Lessons Learned</vt:lpstr>
      <vt:lpstr>Bringing It All Together</vt:lpstr>
      <vt:lpstr>Sector-focused VR bridges workforce needs and job-ready consumers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Rocha, Kelly@DOR</dc:creator>
  <cp:lastModifiedBy>Rocha, Kelly@DOR</cp:lastModifiedBy>
  <cp:revision>1</cp:revision>
  <dcterms:created xsi:type="dcterms:W3CDTF">2026-03-09T18:32:50Z</dcterms:created>
  <dcterms:modified xsi:type="dcterms:W3CDTF">2026-03-20T23:03:03Z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0x010100BEF323573FA5D8409F8E0A4B55956BCB</vt:lpwstr>
  </property>
</Properties>
</file>