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Franklin Gothic" panose="020B0604020202020204" charset="0"/>
      <p:bold r:id="rId5"/>
    </p:embeddedFont>
    <p:embeddedFont>
      <p:font typeface="Franklin Gothic Book" panose="020B0503020102020204" pitchFamily="34" charset="0"/>
      <p:regular r:id="rId6"/>
      <p:italic r:id="rId7"/>
    </p:embeddedFont>
    <p:embeddedFont>
      <p:font typeface="Franklin Gothic Medium" panose="020B0603020102020204" pitchFamily="34" charset="0"/>
      <p:regular r:id="rId8"/>
      <p:italic r:id="rId9"/>
    </p:embeddedFont>
    <p:embeddedFont>
      <p:font typeface="Libre Franklin" pitchFamily="2" charset="0"/>
      <p:regular r:id="rId10"/>
      <p:bold r:id="rId11"/>
      <p:italic r:id="rId12"/>
      <p:boldItalic r:id="rId13"/>
    </p:embeddedFont>
    <p:embeddedFont>
      <p:font typeface="Libre Franklin Medium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BBD26-8279-4A12-97D3-25E4A0A459CC}" v="11" dt="2026-03-23T06:44:53.372"/>
  </p1510:revLst>
</p1510:revInfo>
</file>

<file path=ppt/tableStyles.xml><?xml version="1.0" encoding="utf-8"?>
<a:tblStyleLst xmlns:a="http://schemas.openxmlformats.org/drawingml/2006/main" def="{83EAB8AD-28F2-4B74-9D68-07C975C5C0A7}">
  <a:tblStyle styleId="{83EAB8AD-28F2-4B74-9D68-07C975C5C0A7}" styleName="Table_0">
    <a:wholeTbl>
      <a:tcTxStyle b="off" i="off">
        <a:font>
          <a:latin typeface="Skeena"/>
          <a:ea typeface="Skeena"/>
          <a:cs typeface="Skee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CEC"/>
          </a:solidFill>
        </a:fill>
      </a:tcStyle>
    </a:wholeTbl>
    <a:band1H>
      <a:tcTxStyle/>
      <a:tcStyle>
        <a:tcBdr/>
        <a:fill>
          <a:solidFill>
            <a:srgbClr val="CAD7D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7D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keena"/>
          <a:ea typeface="Skeena"/>
          <a:cs typeface="Skee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keena"/>
          <a:ea typeface="Skeena"/>
          <a:cs typeface="Skee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keena"/>
          <a:ea typeface="Skeena"/>
          <a:cs typeface="Skee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keena"/>
          <a:ea typeface="Skeena"/>
          <a:cs typeface="Skee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2" autoAdjust="0"/>
  </p:normalViewPr>
  <p:slideViewPr>
    <p:cSldViewPr snapToGrid="0">
      <p:cViewPr varScale="1">
        <p:scale>
          <a:sx n="90" d="100"/>
          <a:sy n="90" d="100"/>
        </p:scale>
        <p:origin x="360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customXml" Target="../customXml/item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 Strickland-Kucerak" userId="0ef96d2239c944f9" providerId="LiveId" clId="{B0967788-F08B-44AE-90E1-87C1930EC266}"/>
    <pc:docChg chg="custSel delSld modSld">
      <pc:chgData name="Christa Strickland-Kucerak" userId="0ef96d2239c944f9" providerId="LiveId" clId="{B0967788-F08B-44AE-90E1-87C1930EC266}" dt="2026-03-23T06:43:50.514" v="127" actId="113"/>
      <pc:docMkLst>
        <pc:docMk/>
      </pc:docMkLst>
      <pc:sldChg chg="addSp modSp mod">
        <pc:chgData name="Christa Strickland-Kucerak" userId="0ef96d2239c944f9" providerId="LiveId" clId="{B0967788-F08B-44AE-90E1-87C1930EC266}" dt="2026-03-23T06:42:26.787" v="119" actId="34135"/>
        <pc:sldMkLst>
          <pc:docMk/>
          <pc:sldMk cId="0" sldId="256"/>
        </pc:sldMkLst>
        <pc:spChg chg="mod">
          <ac:chgData name="Christa Strickland-Kucerak" userId="0ef96d2239c944f9" providerId="LiveId" clId="{B0967788-F08B-44AE-90E1-87C1930EC266}" dt="2026-03-23T06:39:06.793" v="107" actId="14100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Christa Strickland-Kucerak" userId="0ef96d2239c944f9" providerId="LiveId" clId="{B0967788-F08B-44AE-90E1-87C1930EC266}" dt="2026-03-23T06:37:47.848" v="86" actId="122"/>
          <ac:spMkLst>
            <pc:docMk/>
            <pc:sldMk cId="0" sldId="256"/>
            <ac:spMk id="166" creationId="{00000000-0000-0000-0000-000000000000}"/>
          </ac:spMkLst>
        </pc:spChg>
        <pc:picChg chg="add mod ord">
          <ac:chgData name="Christa Strickland-Kucerak" userId="0ef96d2239c944f9" providerId="LiveId" clId="{B0967788-F08B-44AE-90E1-87C1930EC266}" dt="2026-03-23T06:42:26.787" v="119" actId="34135"/>
          <ac:picMkLst>
            <pc:docMk/>
            <pc:sldMk cId="0" sldId="256"/>
            <ac:picMk id="3" creationId="{3B491658-2CE8-FB8E-1A34-E70DFDF5D2A7}"/>
          </ac:picMkLst>
        </pc:picChg>
        <pc:picChg chg="add mod">
          <ac:chgData name="Christa Strickland-Kucerak" userId="0ef96d2239c944f9" providerId="LiveId" clId="{B0967788-F08B-44AE-90E1-87C1930EC266}" dt="2026-03-23T06:39:40.683" v="109" actId="1076"/>
          <ac:picMkLst>
            <pc:docMk/>
            <pc:sldMk cId="0" sldId="256"/>
            <ac:picMk id="4" creationId="{41650623-4138-90D2-6500-05C9195A9CBE}"/>
          </ac:picMkLst>
        </pc:picChg>
      </pc:sldChg>
      <pc:sldChg chg="modSp mod">
        <pc:chgData name="Christa Strickland-Kucerak" userId="0ef96d2239c944f9" providerId="LiveId" clId="{B0967788-F08B-44AE-90E1-87C1930EC266}" dt="2026-03-23T06:43:50.514" v="127" actId="113"/>
        <pc:sldMkLst>
          <pc:docMk/>
          <pc:sldMk cId="0" sldId="257"/>
        </pc:sldMkLst>
        <pc:spChg chg="mod">
          <ac:chgData name="Christa Strickland-Kucerak" userId="0ef96d2239c944f9" providerId="LiveId" clId="{B0967788-F08B-44AE-90E1-87C1930EC266}" dt="2026-03-23T06:43:23.270" v="125" actId="27636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Christa Strickland-Kucerak" userId="0ef96d2239c944f9" providerId="LiveId" clId="{B0967788-F08B-44AE-90E1-87C1930EC266}" dt="2026-03-23T06:43:50.514" v="127" actId="113"/>
          <ac:spMkLst>
            <pc:docMk/>
            <pc:sldMk cId="0" sldId="257"/>
            <ac:spMk id="172" creationId="{00000000-0000-0000-0000-000000000000}"/>
          </ac:spMkLst>
        </pc:spChg>
        <pc:spChg chg="ord">
          <ac:chgData name="Christa Strickland-Kucerak" userId="0ef96d2239c944f9" providerId="LiveId" clId="{B0967788-F08B-44AE-90E1-87C1930EC266}" dt="2026-03-23T06:41:35.893" v="117" actId="13244"/>
          <ac:spMkLst>
            <pc:docMk/>
            <pc:sldMk cId="0" sldId="257"/>
            <ac:spMk id="173" creationId="{00000000-0000-0000-0000-000000000000}"/>
          </ac:spMkLst>
        </pc:spChg>
        <pc:picChg chg="mod ord">
          <ac:chgData name="Christa Strickland-Kucerak" userId="0ef96d2239c944f9" providerId="LiveId" clId="{B0967788-F08B-44AE-90E1-87C1930EC266}" dt="2026-03-23T06:41:47.812" v="118" actId="13244"/>
          <ac:picMkLst>
            <pc:docMk/>
            <pc:sldMk cId="0" sldId="257"/>
            <ac:picMk id="174" creationId="{00000000-0000-0000-0000-000000000000}"/>
          </ac:picMkLst>
        </pc:picChg>
        <pc:picChg chg="mod">
          <ac:chgData name="Christa Strickland-Kucerak" userId="0ef96d2239c944f9" providerId="LiveId" clId="{B0967788-F08B-44AE-90E1-87C1930EC266}" dt="2026-03-23T06:40:59.451" v="114" actId="962"/>
          <ac:picMkLst>
            <pc:docMk/>
            <pc:sldMk cId="0" sldId="257"/>
            <ac:picMk id="175" creationId="{00000000-0000-0000-0000-000000000000}"/>
          </ac:picMkLst>
        </pc:picChg>
        <pc:picChg chg="mod">
          <ac:chgData name="Christa Strickland-Kucerak" userId="0ef96d2239c944f9" providerId="LiveId" clId="{B0967788-F08B-44AE-90E1-87C1930EC266}" dt="2026-03-23T06:41:19.377" v="116" actId="962"/>
          <ac:picMkLst>
            <pc:docMk/>
            <pc:sldMk cId="0" sldId="257"/>
            <ac:picMk id="176" creationId="{00000000-0000-0000-0000-000000000000}"/>
          </ac:picMkLst>
        </pc:picChg>
      </pc:sldChg>
      <pc:sldChg chg="del">
        <pc:chgData name="Christa Strickland-Kucerak" userId="0ef96d2239c944f9" providerId="LiveId" clId="{B0967788-F08B-44AE-90E1-87C1930EC266}" dt="2026-03-23T06:31:30.359" v="3" actId="47"/>
        <pc:sldMkLst>
          <pc:docMk/>
          <pc:sldMk cId="0" sldId="258"/>
        </pc:sldMkLst>
      </pc:sldChg>
      <pc:sldMasterChg chg="delSldLayout">
        <pc:chgData name="Christa Strickland-Kucerak" userId="0ef96d2239c944f9" providerId="LiveId" clId="{B0967788-F08B-44AE-90E1-87C1930EC266}" dt="2026-03-23T06:31:30.359" v="3" actId="47"/>
        <pc:sldMasterMkLst>
          <pc:docMk/>
          <pc:sldMasterMk cId="0" sldId="2147483663"/>
        </pc:sldMasterMkLst>
        <pc:sldLayoutChg chg="del">
          <pc:chgData name="Christa Strickland-Kucerak" userId="0ef96d2239c944f9" providerId="LiveId" clId="{B0967788-F08B-44AE-90E1-87C1930EC266}" dt="2026-03-23T06:31:30.359" v="3" actId="47"/>
          <pc:sldLayoutMkLst>
            <pc:docMk/>
            <pc:sldMasterMk cId="0" sldId="2147483663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18470" y="0"/>
            <a:ext cx="2031998" cy="6858000"/>
          </a:xfrm>
          <a:prstGeom prst="rect">
            <a:avLst/>
          </a:prstGeom>
          <a:gradFill>
            <a:gsLst>
              <a:gs pos="0">
                <a:srgbClr val="005250"/>
              </a:gs>
              <a:gs pos="50000">
                <a:srgbClr val="007373"/>
              </a:gs>
              <a:gs pos="100000">
                <a:srgbClr val="00898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095625" y="1751595"/>
            <a:ext cx="573988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828"/>
              </a:buClr>
              <a:buSzPts val="5400"/>
              <a:buFont typeface="Libre Franklin Medium"/>
              <a:buNone/>
              <a:defRPr sz="5400" b="1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095625" y="4445452"/>
            <a:ext cx="5739882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" descr="VRTAC logo, which contains a U.S. map with the tagline: One Center. One Team. One Mission.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4572562" y="152902"/>
            <a:ext cx="3333094" cy="1223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12090400" y="0"/>
            <a:ext cx="101600" cy="6858000"/>
          </a:xfrm>
          <a:prstGeom prst="rect">
            <a:avLst/>
          </a:prstGeom>
          <a:gradFill>
            <a:gsLst>
              <a:gs pos="0">
                <a:srgbClr val="005250"/>
              </a:gs>
              <a:gs pos="50000">
                <a:srgbClr val="007373"/>
              </a:gs>
              <a:gs pos="100000">
                <a:srgbClr val="00898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ntent">
  <p:cSld name="Title and four content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2024742" y="351791"/>
            <a:ext cx="93290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828"/>
              </a:buClr>
              <a:buSzPts val="4400"/>
              <a:buFont typeface="Libre Franklin Medium"/>
              <a:buNone/>
              <a:defRPr b="1">
                <a:solidFill>
                  <a:srgbClr val="2D28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2024742" y="2062882"/>
            <a:ext cx="4334689" cy="47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0052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2024740" y="2537093"/>
            <a:ext cx="4334689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  <a:defRPr sz="1600">
                <a:solidFill>
                  <a:srgbClr val="2D282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3"/>
          </p:nvPr>
        </p:nvSpPr>
        <p:spPr>
          <a:xfrm>
            <a:off x="7019111" y="2062881"/>
            <a:ext cx="4334689" cy="47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0052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4"/>
          </p:nvPr>
        </p:nvSpPr>
        <p:spPr>
          <a:xfrm>
            <a:off x="7019109" y="2537093"/>
            <a:ext cx="4334689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  <a:defRPr sz="1600">
                <a:solidFill>
                  <a:srgbClr val="2D282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5"/>
          </p:nvPr>
        </p:nvSpPr>
        <p:spPr>
          <a:xfrm>
            <a:off x="2024742" y="3942027"/>
            <a:ext cx="4334689" cy="47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0052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6"/>
          </p:nvPr>
        </p:nvSpPr>
        <p:spPr>
          <a:xfrm>
            <a:off x="2024740" y="4416238"/>
            <a:ext cx="4334689" cy="16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  <a:defRPr sz="1600">
                <a:solidFill>
                  <a:srgbClr val="2D282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7"/>
          </p:nvPr>
        </p:nvSpPr>
        <p:spPr>
          <a:xfrm>
            <a:off x="7019111" y="3942027"/>
            <a:ext cx="4334689" cy="47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0052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8"/>
          </p:nvPr>
        </p:nvSpPr>
        <p:spPr>
          <a:xfrm>
            <a:off x="7019109" y="4390381"/>
            <a:ext cx="4334689" cy="169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  <a:defRPr sz="1600">
                <a:solidFill>
                  <a:srgbClr val="2D282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sldNum" idx="12"/>
          </p:nvPr>
        </p:nvSpPr>
        <p:spPr>
          <a:xfrm>
            <a:off x="10306933" y="6323646"/>
            <a:ext cx="1589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22" name="Google Shape;122;p12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9330522" y="6101576"/>
            <a:ext cx="1952821" cy="716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12"/>
          <p:cNvGrpSpPr/>
          <p:nvPr/>
        </p:nvGrpSpPr>
        <p:grpSpPr>
          <a:xfrm>
            <a:off x="0" y="-27935"/>
            <a:ext cx="1283800" cy="6923395"/>
            <a:chOff x="0" y="-27935"/>
            <a:chExt cx="1283800" cy="6923395"/>
          </a:xfrm>
        </p:grpSpPr>
        <p:sp>
          <p:nvSpPr>
            <p:cNvPr id="124" name="Google Shape;124;p12"/>
            <p:cNvSpPr/>
            <p:nvPr/>
          </p:nvSpPr>
          <p:spPr>
            <a:xfrm>
              <a:off x="0" y="0"/>
              <a:ext cx="674914" cy="689546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 rot="10800000" flipH="1">
              <a:off x="608886" y="-2"/>
              <a:ext cx="674914" cy="689545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555973" y="-27935"/>
              <a:ext cx="57150" cy="6923395"/>
            </a:xfrm>
            <a:prstGeom prst="rect">
              <a:avLst/>
            </a:prstGeom>
            <a:solidFill>
              <a:srgbClr val="2D2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?">
  <p:cSld name="Questions?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/>
          <p:nvPr/>
        </p:nvSpPr>
        <p:spPr>
          <a:xfrm>
            <a:off x="-18470" y="0"/>
            <a:ext cx="2031998" cy="6858000"/>
          </a:xfrm>
          <a:prstGeom prst="rect">
            <a:avLst/>
          </a:prstGeom>
          <a:gradFill>
            <a:gsLst>
              <a:gs pos="0">
                <a:srgbClr val="005250"/>
              </a:gs>
              <a:gs pos="50000">
                <a:srgbClr val="007373"/>
              </a:gs>
              <a:gs pos="100000">
                <a:srgbClr val="00898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2620818" y="683491"/>
            <a:ext cx="1175328" cy="2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ibre Franklin Medium"/>
              <a:buNone/>
              <a:defRPr sz="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9370118" y="5878286"/>
            <a:ext cx="2240763" cy="82240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/>
          <p:nvPr/>
        </p:nvSpPr>
        <p:spPr>
          <a:xfrm>
            <a:off x="12090400" y="0"/>
            <a:ext cx="101600" cy="6858000"/>
          </a:xfrm>
          <a:prstGeom prst="rect">
            <a:avLst/>
          </a:prstGeom>
          <a:gradFill>
            <a:gsLst>
              <a:gs pos="0">
                <a:srgbClr val="005250"/>
              </a:gs>
              <a:gs pos="50000">
                <a:srgbClr val="007373"/>
              </a:gs>
              <a:gs pos="100000">
                <a:srgbClr val="00898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3" descr="Questions?"/>
          <p:cNvPicPr preferRelativeResize="0"/>
          <p:nvPr/>
        </p:nvPicPr>
        <p:blipFill rotWithShape="1">
          <a:blip r:embed="rId3">
            <a:alphaModFix/>
          </a:blip>
          <a:srcRect t="39446" b="8470"/>
          <a:stretch/>
        </p:blipFill>
        <p:spPr>
          <a:xfrm>
            <a:off x="3371850" y="1847850"/>
            <a:ext cx="68580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ontact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828"/>
              </a:buClr>
              <a:buSzPts val="4400"/>
              <a:buFont typeface="Libre Franklin Medium"/>
              <a:buNone/>
              <a:defRPr b="1">
                <a:solidFill>
                  <a:srgbClr val="2D28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>
            <a:spLocks noGrp="1"/>
          </p:cNvSpPr>
          <p:nvPr>
            <p:ph type="pic" idx="2"/>
          </p:nvPr>
        </p:nvSpPr>
        <p:spPr>
          <a:xfrm>
            <a:off x="1068036" y="2006348"/>
            <a:ext cx="1929576" cy="1929576"/>
          </a:xfrm>
          <a:prstGeom prst="rect">
            <a:avLst/>
          </a:prstGeom>
          <a:noFill/>
          <a:ln w="38100" cap="sq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966375" y="4233828"/>
            <a:ext cx="2105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rgbClr val="00808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3"/>
          </p:nvPr>
        </p:nvSpPr>
        <p:spPr>
          <a:xfrm>
            <a:off x="966375" y="4602706"/>
            <a:ext cx="2105186" cy="104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>
            <a:spLocks noGrp="1"/>
          </p:cNvSpPr>
          <p:nvPr>
            <p:ph type="pic" idx="4"/>
          </p:nvPr>
        </p:nvSpPr>
        <p:spPr>
          <a:xfrm>
            <a:off x="3750093" y="2006348"/>
            <a:ext cx="1929576" cy="1929576"/>
          </a:xfrm>
          <a:prstGeom prst="rect">
            <a:avLst/>
          </a:prstGeom>
          <a:noFill/>
          <a:ln w="38100" cap="sq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sp>
      <p:sp>
        <p:nvSpPr>
          <p:cNvPr id="139" name="Google Shape;139;p14"/>
          <p:cNvSpPr txBox="1">
            <a:spLocks noGrp="1"/>
          </p:cNvSpPr>
          <p:nvPr>
            <p:ph type="body" idx="5"/>
          </p:nvPr>
        </p:nvSpPr>
        <p:spPr>
          <a:xfrm>
            <a:off x="3653051" y="4233828"/>
            <a:ext cx="2105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rgbClr val="00808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6"/>
          </p:nvPr>
        </p:nvSpPr>
        <p:spPr>
          <a:xfrm>
            <a:off x="3653051" y="4602706"/>
            <a:ext cx="2105186" cy="104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>
            <a:spLocks noGrp="1"/>
          </p:cNvSpPr>
          <p:nvPr>
            <p:ph type="pic" idx="7"/>
          </p:nvPr>
        </p:nvSpPr>
        <p:spPr>
          <a:xfrm>
            <a:off x="6432150" y="2006348"/>
            <a:ext cx="1929576" cy="1929576"/>
          </a:xfrm>
          <a:prstGeom prst="rect">
            <a:avLst/>
          </a:prstGeom>
          <a:noFill/>
          <a:ln w="38100" cap="sq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sp>
      <p:sp>
        <p:nvSpPr>
          <p:cNvPr id="142" name="Google Shape;142;p14"/>
          <p:cNvSpPr txBox="1">
            <a:spLocks noGrp="1"/>
          </p:cNvSpPr>
          <p:nvPr>
            <p:ph type="body" idx="8"/>
          </p:nvPr>
        </p:nvSpPr>
        <p:spPr>
          <a:xfrm>
            <a:off x="6339727" y="4233828"/>
            <a:ext cx="2105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rgbClr val="00808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9"/>
          </p:nvPr>
        </p:nvSpPr>
        <p:spPr>
          <a:xfrm>
            <a:off x="6339727" y="4602706"/>
            <a:ext cx="2105186" cy="104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>
            <a:spLocks noGrp="1"/>
          </p:cNvSpPr>
          <p:nvPr>
            <p:ph type="pic" idx="13"/>
          </p:nvPr>
        </p:nvSpPr>
        <p:spPr>
          <a:xfrm>
            <a:off x="9114208" y="2006348"/>
            <a:ext cx="1929576" cy="1929576"/>
          </a:xfrm>
          <a:prstGeom prst="rect">
            <a:avLst/>
          </a:prstGeom>
          <a:noFill/>
          <a:ln w="38100" cap="sq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sp>
      <p:sp>
        <p:nvSpPr>
          <p:cNvPr id="145" name="Google Shape;145;p14"/>
          <p:cNvSpPr txBox="1">
            <a:spLocks noGrp="1"/>
          </p:cNvSpPr>
          <p:nvPr>
            <p:ph type="body" idx="14"/>
          </p:nvPr>
        </p:nvSpPr>
        <p:spPr>
          <a:xfrm>
            <a:off x="9026403" y="4233828"/>
            <a:ext cx="2105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rgbClr val="00808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15"/>
          </p:nvPr>
        </p:nvSpPr>
        <p:spPr>
          <a:xfrm>
            <a:off x="9026403" y="4602706"/>
            <a:ext cx="2105186" cy="104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ldNum" idx="12"/>
          </p:nvPr>
        </p:nvSpPr>
        <p:spPr>
          <a:xfrm>
            <a:off x="918765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48" name="Google Shape;148;p14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8990383" y="5924568"/>
            <a:ext cx="2543264" cy="93343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/>
          <p:nvPr/>
        </p:nvSpPr>
        <p:spPr>
          <a:xfrm>
            <a:off x="-38107" y="0"/>
            <a:ext cx="123825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85718" y="0"/>
            <a:ext cx="123825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209543" y="0"/>
            <a:ext cx="123825" cy="6858000"/>
          </a:xfrm>
          <a:prstGeom prst="rect">
            <a:avLst/>
          </a:prstGeom>
          <a:solidFill>
            <a:srgbClr val="2D2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/>
          <p:nvPr/>
        </p:nvSpPr>
        <p:spPr>
          <a:xfrm>
            <a:off x="0" y="5543550"/>
            <a:ext cx="12201236" cy="1314450"/>
          </a:xfrm>
          <a:prstGeom prst="rect">
            <a:avLst/>
          </a:prstGeom>
          <a:gradFill>
            <a:gsLst>
              <a:gs pos="0">
                <a:srgbClr val="004F4F"/>
              </a:gs>
              <a:gs pos="50000">
                <a:srgbClr val="007373"/>
              </a:gs>
              <a:gs pos="100000">
                <a:srgbClr val="008989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 txBox="1">
            <a:spLocks noGrp="1"/>
          </p:cNvSpPr>
          <p:nvPr>
            <p:ph type="ctrTitle"/>
          </p:nvPr>
        </p:nvSpPr>
        <p:spPr>
          <a:xfrm>
            <a:off x="1666875" y="1751595"/>
            <a:ext cx="1381126" cy="71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ibre Franklin Medium"/>
              <a:buNone/>
              <a:defRPr sz="800" b="1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5" name="Google Shape;155;p15" descr="VRTAC logo, which contains a U.S. map with the tagline: One Center. One Team. One Mission.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4305300" y="314325"/>
            <a:ext cx="358140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/>
          <p:nvPr/>
        </p:nvSpPr>
        <p:spPr>
          <a:xfrm>
            <a:off x="0" y="0"/>
            <a:ext cx="12201236" cy="130629"/>
          </a:xfrm>
          <a:prstGeom prst="rect">
            <a:avLst/>
          </a:prstGeom>
          <a:gradFill>
            <a:gsLst>
              <a:gs pos="0">
                <a:srgbClr val="004F4F"/>
              </a:gs>
              <a:gs pos="50000">
                <a:srgbClr val="007373"/>
              </a:gs>
              <a:gs pos="100000">
                <a:srgbClr val="008989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5" descr="Thank you"/>
          <p:cNvPicPr preferRelativeResize="0"/>
          <p:nvPr/>
        </p:nvPicPr>
        <p:blipFill rotWithShape="1">
          <a:blip r:embed="rId3">
            <a:alphaModFix/>
          </a:blip>
          <a:srcRect t="23771" b="27837"/>
          <a:stretch/>
        </p:blipFill>
        <p:spPr>
          <a:xfrm>
            <a:off x="2237836" y="2546797"/>
            <a:ext cx="7716327" cy="176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>
  <p:cSld name="Basic"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828"/>
              </a:buClr>
              <a:buSzPts val="4400"/>
              <a:buFont typeface="Libre Franklin Medium"/>
              <a:buNone/>
              <a:defRPr b="1">
                <a:solidFill>
                  <a:srgbClr val="2D28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838200" y="1925638"/>
            <a:ext cx="10515600" cy="456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ntent">
  <p:cSld name="Title and one conten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876426" y="822325"/>
            <a:ext cx="94773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828"/>
              </a:buClr>
              <a:buSzPts val="4400"/>
              <a:buFont typeface="Libre Franklin Medium"/>
              <a:buNone/>
              <a:defRPr b="1">
                <a:solidFill>
                  <a:srgbClr val="2028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1" y="0"/>
            <a:ext cx="1123949" cy="6858000"/>
            <a:chOff x="0" y="0"/>
            <a:chExt cx="4175760" cy="6858000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4175760" cy="3840480"/>
            </a:xfrm>
            <a:prstGeom prst="rect">
              <a:avLst/>
            </a:prstGeom>
            <a:gradFill>
              <a:gsLst>
                <a:gs pos="0">
                  <a:srgbClr val="004F4F"/>
                </a:gs>
                <a:gs pos="89000">
                  <a:srgbClr val="007373"/>
                </a:gs>
                <a:gs pos="100000">
                  <a:srgbClr val="00898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0" y="3840479"/>
              <a:ext cx="4175760" cy="1598295"/>
            </a:xfrm>
            <a:prstGeom prst="rect">
              <a:avLst/>
            </a:prstGeom>
            <a:solidFill>
              <a:srgbClr val="2D2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0" y="5354956"/>
              <a:ext cx="4175760" cy="150304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9405257" y="6060516"/>
            <a:ext cx="2045737" cy="7508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876425" y="2360613"/>
            <a:ext cx="9477375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056776" y="6337689"/>
            <a:ext cx="7822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5543550"/>
            <a:ext cx="12201236" cy="1314450"/>
          </a:xfrm>
          <a:prstGeom prst="rect">
            <a:avLst/>
          </a:prstGeom>
          <a:gradFill>
            <a:gsLst>
              <a:gs pos="0">
                <a:srgbClr val="004F4F"/>
              </a:gs>
              <a:gs pos="50000">
                <a:srgbClr val="007373"/>
              </a:gs>
              <a:gs pos="100000">
                <a:srgbClr val="008989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1666874" y="1751595"/>
            <a:ext cx="85248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828"/>
              </a:buClr>
              <a:buSzPts val="5400"/>
              <a:buFont typeface="Libre Franklin Medium"/>
              <a:buNone/>
              <a:defRPr sz="5400" b="1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666874" y="4445452"/>
            <a:ext cx="7168633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5" descr="VRTAC logo, which contains a U.S. map with the tagline: One Center. One Team. One Mission.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4305300" y="314325"/>
            <a:ext cx="358140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0" y="0"/>
            <a:ext cx="12201236" cy="130629"/>
          </a:xfrm>
          <a:prstGeom prst="rect">
            <a:avLst/>
          </a:prstGeom>
          <a:gradFill>
            <a:gsLst>
              <a:gs pos="0">
                <a:srgbClr val="004F4F"/>
              </a:gs>
              <a:gs pos="50000">
                <a:srgbClr val="007373"/>
              </a:gs>
              <a:gs pos="100000">
                <a:srgbClr val="008989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s">
  <p:cSld name="Presenters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9052131" y="5940668"/>
            <a:ext cx="2301669" cy="84476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0" y="0"/>
            <a:ext cx="12192000" cy="1548640"/>
          </a:xfrm>
          <a:prstGeom prst="rect">
            <a:avLst/>
          </a:prstGeom>
          <a:solidFill>
            <a:srgbClr val="0052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38200" y="262478"/>
            <a:ext cx="10515600" cy="10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>
            <a:spLocks noGrp="1"/>
          </p:cNvSpPr>
          <p:nvPr>
            <p:ph type="pic" idx="2"/>
          </p:nvPr>
        </p:nvSpPr>
        <p:spPr>
          <a:xfrm>
            <a:off x="1068036" y="2006348"/>
            <a:ext cx="1929576" cy="1929576"/>
          </a:xfrm>
          <a:prstGeom prst="rect">
            <a:avLst/>
          </a:prstGeom>
          <a:noFill/>
          <a:ln w="38100" cap="sq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966375" y="4393632"/>
            <a:ext cx="2105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rgbClr val="00808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966375" y="4762510"/>
            <a:ext cx="2105186" cy="82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>
            <a:spLocks noGrp="1"/>
          </p:cNvSpPr>
          <p:nvPr>
            <p:ph type="pic" idx="4"/>
          </p:nvPr>
        </p:nvSpPr>
        <p:spPr>
          <a:xfrm>
            <a:off x="3750093" y="2006348"/>
            <a:ext cx="1929576" cy="1929576"/>
          </a:xfrm>
          <a:prstGeom prst="rect">
            <a:avLst/>
          </a:prstGeom>
          <a:noFill/>
          <a:ln w="38100" cap="sq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51" name="Google Shape;51;p6"/>
          <p:cNvSpPr txBox="1">
            <a:spLocks noGrp="1"/>
          </p:cNvSpPr>
          <p:nvPr>
            <p:ph type="body" idx="5"/>
          </p:nvPr>
        </p:nvSpPr>
        <p:spPr>
          <a:xfrm>
            <a:off x="3653051" y="4393632"/>
            <a:ext cx="2105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rgbClr val="00808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6"/>
          </p:nvPr>
        </p:nvSpPr>
        <p:spPr>
          <a:xfrm>
            <a:off x="3653051" y="4762510"/>
            <a:ext cx="2105186" cy="82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>
            <a:spLocks noGrp="1"/>
          </p:cNvSpPr>
          <p:nvPr>
            <p:ph type="pic" idx="7"/>
          </p:nvPr>
        </p:nvSpPr>
        <p:spPr>
          <a:xfrm>
            <a:off x="6432150" y="2006348"/>
            <a:ext cx="1929576" cy="1929576"/>
          </a:xfrm>
          <a:prstGeom prst="rect">
            <a:avLst/>
          </a:prstGeom>
          <a:noFill/>
          <a:ln w="38100" cap="sq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54" name="Google Shape;54;p6"/>
          <p:cNvSpPr txBox="1">
            <a:spLocks noGrp="1"/>
          </p:cNvSpPr>
          <p:nvPr>
            <p:ph type="body" idx="8"/>
          </p:nvPr>
        </p:nvSpPr>
        <p:spPr>
          <a:xfrm>
            <a:off x="6339727" y="4393632"/>
            <a:ext cx="2105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rgbClr val="00808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9"/>
          </p:nvPr>
        </p:nvSpPr>
        <p:spPr>
          <a:xfrm>
            <a:off x="6339727" y="4762510"/>
            <a:ext cx="2105186" cy="82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>
            <a:spLocks noGrp="1"/>
          </p:cNvSpPr>
          <p:nvPr>
            <p:ph type="pic" idx="13"/>
          </p:nvPr>
        </p:nvSpPr>
        <p:spPr>
          <a:xfrm>
            <a:off x="9114208" y="2006348"/>
            <a:ext cx="1929576" cy="1929576"/>
          </a:xfrm>
          <a:prstGeom prst="rect">
            <a:avLst/>
          </a:prstGeom>
          <a:noFill/>
          <a:ln w="38100" cap="sq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57" name="Google Shape;57;p6"/>
          <p:cNvSpPr txBox="1">
            <a:spLocks noGrp="1"/>
          </p:cNvSpPr>
          <p:nvPr>
            <p:ph type="body" idx="14"/>
          </p:nvPr>
        </p:nvSpPr>
        <p:spPr>
          <a:xfrm>
            <a:off x="9026403" y="4393632"/>
            <a:ext cx="2105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rgbClr val="00808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5"/>
          </p:nvPr>
        </p:nvSpPr>
        <p:spPr>
          <a:xfrm>
            <a:off x="9026403" y="4762510"/>
            <a:ext cx="2105186" cy="82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10667999" y="6356350"/>
            <a:ext cx="12628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slide">
    <p:bg>
      <p:bgPr>
        <a:gradFill>
          <a:gsLst>
            <a:gs pos="0">
              <a:srgbClr val="004F4F"/>
            </a:gs>
            <a:gs pos="89000">
              <a:srgbClr val="007373"/>
            </a:gs>
            <a:gs pos="100000">
              <a:srgbClr val="008989"/>
            </a:gs>
          </a:gsLst>
          <a:lin ang="5400000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82825" y="3453878"/>
            <a:ext cx="6679999" cy="73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0" y="0"/>
            <a:ext cx="12192000" cy="2647726"/>
          </a:xfrm>
          <a:prstGeom prst="rect">
            <a:avLst/>
          </a:prstGeom>
          <a:solidFill>
            <a:srgbClr val="2D2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8011886" y="0"/>
            <a:ext cx="4180114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 txBox="1">
            <a:spLocks noGrp="1"/>
          </p:cNvSpPr>
          <p:nvPr>
            <p:ph type="subTitle" idx="1"/>
          </p:nvPr>
        </p:nvSpPr>
        <p:spPr>
          <a:xfrm>
            <a:off x="647700" y="4380755"/>
            <a:ext cx="6313287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5" name="Google Shape;65;p7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9023927" y="5686744"/>
            <a:ext cx="2913814" cy="106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 one object right">
  <p:cSld name="One content one object right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954404" y="850900"/>
            <a:ext cx="51415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828"/>
              </a:buClr>
              <a:buSzPts val="4400"/>
              <a:buFont typeface="Libre Franklin Medium"/>
              <a:buNone/>
              <a:defRPr b="1">
                <a:solidFill>
                  <a:srgbClr val="2028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8"/>
          <p:cNvGrpSpPr/>
          <p:nvPr/>
        </p:nvGrpSpPr>
        <p:grpSpPr>
          <a:xfrm>
            <a:off x="11087100" y="0"/>
            <a:ext cx="1104900" cy="6858000"/>
            <a:chOff x="0" y="0"/>
            <a:chExt cx="4175760" cy="6858000"/>
          </a:xfrm>
        </p:grpSpPr>
        <p:sp>
          <p:nvSpPr>
            <p:cNvPr id="69" name="Google Shape;69;p8"/>
            <p:cNvSpPr/>
            <p:nvPr/>
          </p:nvSpPr>
          <p:spPr>
            <a:xfrm>
              <a:off x="0" y="0"/>
              <a:ext cx="4175760" cy="3840480"/>
            </a:xfrm>
            <a:prstGeom prst="rect">
              <a:avLst/>
            </a:prstGeom>
            <a:gradFill>
              <a:gsLst>
                <a:gs pos="0">
                  <a:srgbClr val="004F4F"/>
                </a:gs>
                <a:gs pos="89000">
                  <a:srgbClr val="007373"/>
                </a:gs>
                <a:gs pos="100000">
                  <a:srgbClr val="00898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 rot="10800000" flipH="1">
              <a:off x="0" y="3840479"/>
              <a:ext cx="4175760" cy="1598295"/>
            </a:xfrm>
            <a:prstGeom prst="rect">
              <a:avLst/>
            </a:prstGeom>
            <a:solidFill>
              <a:srgbClr val="2D2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 rot="10800000" flipH="1">
              <a:off x="0" y="5354956"/>
              <a:ext cx="4175760" cy="150304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" name="Google Shape;72;p8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261257" y="6051738"/>
            <a:ext cx="2045737" cy="75082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954088" y="2416175"/>
            <a:ext cx="5141596" cy="363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2"/>
          </p:nvPr>
        </p:nvSpPr>
        <p:spPr>
          <a:xfrm>
            <a:off x="6497954" y="850900"/>
            <a:ext cx="4299355" cy="520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9324975" y="64271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 one object left">
  <p:cSld name="One content one object left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1504951" y="669925"/>
            <a:ext cx="10136544" cy="100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828"/>
              </a:buClr>
              <a:buSzPts val="4400"/>
              <a:buFont typeface="Libre Franklin Medium"/>
              <a:buNone/>
              <a:defRPr b="1">
                <a:solidFill>
                  <a:srgbClr val="2028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0" y="0"/>
            <a:ext cx="1104900" cy="6858000"/>
            <a:chOff x="0" y="0"/>
            <a:chExt cx="4175760" cy="6858000"/>
          </a:xfrm>
        </p:grpSpPr>
        <p:sp>
          <p:nvSpPr>
            <p:cNvPr id="79" name="Google Shape;79;p9"/>
            <p:cNvSpPr/>
            <p:nvPr/>
          </p:nvSpPr>
          <p:spPr>
            <a:xfrm>
              <a:off x="0" y="0"/>
              <a:ext cx="4175760" cy="3840480"/>
            </a:xfrm>
            <a:prstGeom prst="rect">
              <a:avLst/>
            </a:prstGeom>
            <a:gradFill>
              <a:gsLst>
                <a:gs pos="0">
                  <a:srgbClr val="004F4F"/>
                </a:gs>
                <a:gs pos="89000">
                  <a:srgbClr val="007373"/>
                </a:gs>
                <a:gs pos="100000">
                  <a:srgbClr val="00898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 rot="10800000" flipH="1">
              <a:off x="0" y="3840479"/>
              <a:ext cx="4175760" cy="1598295"/>
            </a:xfrm>
            <a:prstGeom prst="rect">
              <a:avLst/>
            </a:prstGeom>
            <a:solidFill>
              <a:srgbClr val="2D28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 rot="10800000" flipH="1">
              <a:off x="0" y="5354956"/>
              <a:ext cx="4175760" cy="150304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" name="Google Shape;82;p9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9595757" y="6051738"/>
            <a:ext cx="2045737" cy="75082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 txBox="1">
            <a:spLocks noGrp="1"/>
          </p:cNvSpPr>
          <p:nvPr>
            <p:ph type="body" idx="1"/>
          </p:nvPr>
        </p:nvSpPr>
        <p:spPr>
          <a:xfrm>
            <a:off x="1504950" y="1920875"/>
            <a:ext cx="5264150" cy="40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2"/>
          </p:nvPr>
        </p:nvSpPr>
        <p:spPr>
          <a:xfrm>
            <a:off x="6959600" y="1920240"/>
            <a:ext cx="4681894" cy="40424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9324975" y="64271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838199" y="774701"/>
            <a:ext cx="8837646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828"/>
              </a:buClr>
              <a:buSzPts val="4200"/>
              <a:buFont typeface="Libre Franklin Medium"/>
              <a:buNone/>
              <a:defRPr sz="4200" b="1">
                <a:solidFill>
                  <a:srgbClr val="2D28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838200" y="2033586"/>
            <a:ext cx="3957638" cy="54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2"/>
          </p:nvPr>
        </p:nvSpPr>
        <p:spPr>
          <a:xfrm>
            <a:off x="837705" y="2765425"/>
            <a:ext cx="3959183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3"/>
          </p:nvPr>
        </p:nvSpPr>
        <p:spPr>
          <a:xfrm>
            <a:off x="5689600" y="2033588"/>
            <a:ext cx="3986213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/>
          <p:nvPr/>
        </p:nvSpPr>
        <p:spPr>
          <a:xfrm rot="10800000" flipH="1">
            <a:off x="10417629" y="0"/>
            <a:ext cx="177437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0"/>
          <p:cNvSpPr/>
          <p:nvPr/>
        </p:nvSpPr>
        <p:spPr>
          <a:xfrm rot="10800000" flipH="1">
            <a:off x="11800114" y="0"/>
            <a:ext cx="391886" cy="6858000"/>
          </a:xfrm>
          <a:prstGeom prst="rect">
            <a:avLst/>
          </a:prstGeom>
          <a:gradFill>
            <a:gsLst>
              <a:gs pos="0">
                <a:srgbClr val="004F4F"/>
              </a:gs>
              <a:gs pos="89000">
                <a:srgbClr val="007373"/>
              </a:gs>
              <a:gs pos="100000">
                <a:srgbClr val="008989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10"/>
          <p:cNvCxnSpPr/>
          <p:nvPr/>
        </p:nvCxnSpPr>
        <p:spPr>
          <a:xfrm>
            <a:off x="5243202" y="2184064"/>
            <a:ext cx="0" cy="2924175"/>
          </a:xfrm>
          <a:prstGeom prst="straightConnector1">
            <a:avLst/>
          </a:prstGeom>
          <a:noFill/>
          <a:ln w="952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397081" y="6129725"/>
            <a:ext cx="1919243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body" idx="4"/>
          </p:nvPr>
        </p:nvSpPr>
        <p:spPr>
          <a:xfrm>
            <a:off x="5690156" y="2765425"/>
            <a:ext cx="3985688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0" y="-1"/>
            <a:ext cx="186610" cy="6858001"/>
          </a:xfrm>
          <a:prstGeom prst="rect">
            <a:avLst/>
          </a:prstGeom>
          <a:solidFill>
            <a:srgbClr val="2D2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2024742" y="307411"/>
            <a:ext cx="93290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828"/>
              </a:buClr>
              <a:buSzPts val="4400"/>
              <a:buFont typeface="Libre Franklin Medium"/>
              <a:buNone/>
              <a:defRPr b="1">
                <a:solidFill>
                  <a:srgbClr val="2D28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2009775" y="2081213"/>
            <a:ext cx="4486275" cy="47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>
                <a:solidFill>
                  <a:srgbClr val="0052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2"/>
          </p:nvPr>
        </p:nvSpPr>
        <p:spPr>
          <a:xfrm>
            <a:off x="2009775" y="2705100"/>
            <a:ext cx="4486275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3"/>
          </p:nvPr>
        </p:nvSpPr>
        <p:spPr>
          <a:xfrm>
            <a:off x="2009775" y="4419600"/>
            <a:ext cx="448627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>
                <a:solidFill>
                  <a:srgbClr val="0052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4"/>
          </p:nvPr>
        </p:nvSpPr>
        <p:spPr>
          <a:xfrm>
            <a:off x="2009775" y="5019675"/>
            <a:ext cx="4486275" cy="160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0" y="-1"/>
            <a:ext cx="674914" cy="6858001"/>
          </a:xfrm>
          <a:prstGeom prst="rect">
            <a:avLst/>
          </a:prstGeom>
          <a:solidFill>
            <a:srgbClr val="2D2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/>
          <p:nvPr/>
        </p:nvSpPr>
        <p:spPr>
          <a:xfrm rot="10800000" flipH="1">
            <a:off x="674914" y="0"/>
            <a:ext cx="674914" cy="6858000"/>
          </a:xfrm>
          <a:prstGeom prst="rect">
            <a:avLst/>
          </a:prstGeom>
          <a:gradFill>
            <a:gsLst>
              <a:gs pos="0">
                <a:srgbClr val="004F4F"/>
              </a:gs>
              <a:gs pos="41000">
                <a:srgbClr val="007373"/>
              </a:gs>
              <a:gs pos="100000">
                <a:srgbClr val="008989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5"/>
          </p:nvPr>
        </p:nvSpPr>
        <p:spPr>
          <a:xfrm>
            <a:off x="7291388" y="2080641"/>
            <a:ext cx="4110037" cy="47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>
                <a:solidFill>
                  <a:srgbClr val="0052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6"/>
          </p:nvPr>
        </p:nvSpPr>
        <p:spPr>
          <a:xfrm>
            <a:off x="7292076" y="2704831"/>
            <a:ext cx="4127995" cy="335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🢭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568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2">
            <a:alphaModFix/>
          </a:blip>
          <a:srcRect t="5850" b="20743"/>
          <a:stretch/>
        </p:blipFill>
        <p:spPr>
          <a:xfrm>
            <a:off x="9604810" y="6141455"/>
            <a:ext cx="1796614" cy="6593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1"/>
          <p:cNvCxnSpPr/>
          <p:nvPr/>
        </p:nvCxnSpPr>
        <p:spPr>
          <a:xfrm>
            <a:off x="6894662" y="2384663"/>
            <a:ext cx="0" cy="3754879"/>
          </a:xfrm>
          <a:prstGeom prst="straightConnector1">
            <a:avLst/>
          </a:prstGeom>
          <a:noFill/>
          <a:ln w="952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828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50"/>
              </a:buClr>
              <a:buSzPts val="2000"/>
              <a:buFont typeface="Century Gothic"/>
              <a:buChar char="◦"/>
              <a:defRPr sz="2000" b="0" i="0" u="none" strike="noStrike" cap="none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5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50"/>
              </a:buClr>
              <a:buSzPts val="1600"/>
              <a:buFont typeface="Noto Sans Symbols"/>
              <a:buChar char="🢭"/>
              <a:defRPr sz="1600" b="0" i="0" u="none" strike="noStrike" cap="none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250"/>
              </a:buClr>
              <a:buSzPts val="1400"/>
              <a:buFont typeface="Noto Sans Symbols"/>
              <a:buChar char="⬧"/>
              <a:defRPr sz="1400" b="0" i="0" u="none" strike="noStrike" cap="none">
                <a:solidFill>
                  <a:srgbClr val="2D28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2D28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91658-2CE8-FB8E-1A34-E70DFDF5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8333" y="0"/>
            <a:ext cx="10540886" cy="6858000"/>
          </a:xfrm>
          <a:prstGeom prst="rect">
            <a:avLst/>
          </a:prstGeom>
        </p:spPr>
      </p:pic>
      <p:sp>
        <p:nvSpPr>
          <p:cNvPr id="165" name="Google Shape;165;p17"/>
          <p:cNvSpPr txBox="1">
            <a:spLocks noGrp="1"/>
          </p:cNvSpPr>
          <p:nvPr>
            <p:ph type="ctrTitle"/>
          </p:nvPr>
        </p:nvSpPr>
        <p:spPr>
          <a:xfrm>
            <a:off x="1903228" y="3043307"/>
            <a:ext cx="986701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828"/>
              </a:buClr>
              <a:buSzPts val="5400"/>
              <a:buFont typeface="Libre Franklin Medium"/>
              <a:buNone/>
            </a:pPr>
            <a:r>
              <a:rPr lang="en-US" sz="4800" dirty="0">
                <a:latin typeface="Franklin Gothic Medium" panose="020B0603020102020204" pitchFamily="34" charset="0"/>
              </a:rPr>
              <a:t>If Leaders</a:t>
            </a:r>
            <a:br>
              <a:rPr lang="en-US" sz="4800" dirty="0">
                <a:latin typeface="Franklin Gothic Medium" panose="020B0603020102020204" pitchFamily="34" charset="0"/>
              </a:rPr>
            </a:br>
            <a:r>
              <a:rPr lang="en-US" sz="4800" dirty="0">
                <a:latin typeface="Franklin Gothic Medium" panose="020B0603020102020204" pitchFamily="34" charset="0"/>
              </a:rPr>
              <a:t>Can’t See It,</a:t>
            </a:r>
            <a:br>
              <a:rPr lang="en-US" sz="4800" dirty="0">
                <a:latin typeface="Franklin Gothic Medium" panose="020B0603020102020204" pitchFamily="34" charset="0"/>
              </a:rPr>
            </a:br>
            <a:r>
              <a:rPr lang="en-US" sz="4800" dirty="0">
                <a:latin typeface="Franklin Gothic Medium" panose="020B0603020102020204" pitchFamily="34" charset="0"/>
              </a:rPr>
              <a:t>They Can’t Fund It!</a:t>
            </a:r>
            <a:endParaRPr sz="4800" dirty="0">
              <a:latin typeface="Franklin Gothic Medium" panose="020B0603020102020204" pitchFamily="34" charset="0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>
            <a:off x="3795824" y="5890790"/>
            <a:ext cx="5656372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Franklin Gothic Book" panose="020B0503020102020204" pitchFamily="34" charset="0"/>
              </a:rPr>
              <a:t>CSAVR Spring 2026</a:t>
            </a:r>
            <a:endParaRPr b="1" dirty="0">
              <a:latin typeface="Franklin Gothic Book" panose="020B0503020102020204" pitchFamily="34" charset="0"/>
            </a:endParaRPr>
          </a:p>
        </p:txBody>
      </p:sp>
      <p:pic>
        <p:nvPicPr>
          <p:cNvPr id="4" name="Google Shape;17;p2" descr="VRTAC logo, which contains a U.S. map with the tagline: One Center. One Team. One Mission.">
            <a:extLst>
              <a:ext uri="{FF2B5EF4-FFF2-40B4-BE49-F238E27FC236}">
                <a16:creationId xmlns:a16="http://schemas.microsoft.com/office/drawing/2014/main" id="{41650623-4138-90D2-6500-05C9195A9C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850" b="20743"/>
          <a:stretch/>
        </p:blipFill>
        <p:spPr>
          <a:xfrm>
            <a:off x="1808097" y="298338"/>
            <a:ext cx="3333094" cy="122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1876426" y="502277"/>
            <a:ext cx="9477376" cy="85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828"/>
              </a:buClr>
              <a:buSzPts val="4400"/>
              <a:buFont typeface="Libre Franklin Medium"/>
              <a:buNone/>
            </a:pPr>
            <a:r>
              <a:rPr lang="en-US" sz="4000" dirty="0">
                <a:solidFill>
                  <a:srgbClr val="2D2828"/>
                </a:solidFill>
                <a:latin typeface="Franklin Gothic Medium" panose="020B0603020102020204" pitchFamily="34" charset="0"/>
              </a:rPr>
              <a:t>Panelists</a:t>
            </a:r>
            <a:endParaRPr sz="5400" dirty="0">
              <a:solidFill>
                <a:srgbClr val="2D2828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1"/>
          </p:nvPr>
        </p:nvSpPr>
        <p:spPr>
          <a:xfrm>
            <a:off x="1876425" y="1622737"/>
            <a:ext cx="9477375" cy="43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200" b="1" dirty="0">
                <a:latin typeface="Franklin Gothic Book" panose="020B0503020102020204" pitchFamily="34" charset="0"/>
              </a:rPr>
              <a:t>Chris Clause: </a:t>
            </a:r>
            <a:r>
              <a:rPr lang="en-US" sz="2200" dirty="0">
                <a:latin typeface="Franklin Gothic Book" panose="020B0503020102020204" pitchFamily="34" charset="0"/>
              </a:rPr>
              <a:t>Missouri General</a:t>
            </a:r>
            <a:endParaRPr sz="2200" dirty="0">
              <a:latin typeface="Franklin Gothic Book" panose="020B0503020102020204" pitchFamily="34" charset="0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SzPts val="2000"/>
              <a:buChar char="•"/>
            </a:pPr>
            <a:r>
              <a:rPr lang="en-US" sz="2200" b="1" dirty="0">
                <a:latin typeface="Franklin Gothic Book" panose="020B0503020102020204" pitchFamily="34" charset="0"/>
              </a:rPr>
              <a:t>Sara Hagenhoff: </a:t>
            </a:r>
            <a:r>
              <a:rPr lang="en-US" sz="2200" dirty="0">
                <a:latin typeface="Franklin Gothic Book" panose="020B0503020102020204" pitchFamily="34" charset="0"/>
              </a:rPr>
              <a:t>Missouri General</a:t>
            </a:r>
            <a:endParaRPr sz="2200" dirty="0">
              <a:latin typeface="Franklin Gothic Book" panose="020B0503020102020204" pitchFamily="34" charset="0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200" b="1" dirty="0">
                <a:latin typeface="Franklin Gothic Book" panose="020B0503020102020204" pitchFamily="34" charset="0"/>
              </a:rPr>
              <a:t>Nicky Harper: </a:t>
            </a:r>
            <a:r>
              <a:rPr lang="en-US" sz="2200" dirty="0">
                <a:latin typeface="Franklin Gothic Book" panose="020B0503020102020204" pitchFamily="34" charset="0"/>
              </a:rPr>
              <a:t>Wyoming Combined</a:t>
            </a:r>
            <a:endParaRPr sz="2200" dirty="0">
              <a:latin typeface="Franklin Gothic Book" panose="020B0503020102020204" pitchFamily="34" charset="0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>
                <a:schemeClr val="dk2"/>
              </a:buClr>
              <a:buSzPts val="2000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Franklin Gothic Book" panose="020B0503020102020204" pitchFamily="34" charset="0"/>
              </a:rPr>
              <a:t>Aubree Porter: </a:t>
            </a:r>
            <a:r>
              <a:rPr lang="en-US" sz="2200" dirty="0">
                <a:solidFill>
                  <a:schemeClr val="dk1"/>
                </a:solidFill>
                <a:latin typeface="Franklin Gothic Book" panose="020B0503020102020204" pitchFamily="34" charset="0"/>
              </a:rPr>
              <a:t>Wyoming Combined</a:t>
            </a:r>
            <a:endParaRPr sz="2200" dirty="0">
              <a:latin typeface="Franklin Gothic Book" panose="020B0503020102020204" pitchFamily="34" charset="0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200" b="1" dirty="0">
                <a:latin typeface="Franklin Gothic Book" panose="020B0503020102020204" pitchFamily="34" charset="0"/>
              </a:rPr>
              <a:t>Dacia Johnson: </a:t>
            </a:r>
            <a:r>
              <a:rPr lang="en-US" sz="2200" dirty="0">
                <a:latin typeface="Franklin Gothic Book" panose="020B0503020102020204" pitchFamily="34" charset="0"/>
              </a:rPr>
              <a:t>Oregon Blind</a:t>
            </a:r>
            <a:endParaRPr sz="2200" dirty="0">
              <a:latin typeface="Franklin Gothic Book" panose="020B0503020102020204" pitchFamily="34" charset="0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200" b="1" dirty="0">
                <a:latin typeface="Franklin Gothic Book" panose="020B0503020102020204" pitchFamily="34" charset="0"/>
              </a:rPr>
              <a:t>Kat Martin: </a:t>
            </a:r>
            <a:r>
              <a:rPr lang="en-US" sz="2200" dirty="0">
                <a:latin typeface="Franklin Gothic Book" panose="020B0503020102020204" pitchFamily="34" charset="0"/>
              </a:rPr>
              <a:t>Oregon Blind</a:t>
            </a:r>
            <a:endParaRPr sz="2200" dirty="0">
              <a:latin typeface="Franklin Gothic Book" panose="020B05030201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5" name="Google Shape;175;p18" descr="Logo: Missouri V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025" y="1208735"/>
            <a:ext cx="2025496" cy="155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 descr="Logo: Wyoming Workforce Servic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1938" y="2883233"/>
            <a:ext cx="1945582" cy="144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 descr="Logo: Oregon Commission For the Blind - Blindness Without Barrier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7473" y="4284762"/>
            <a:ext cx="2439753" cy="15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sldNum" idx="12"/>
          </p:nvPr>
        </p:nvSpPr>
        <p:spPr>
          <a:xfrm>
            <a:off x="11056776" y="6337689"/>
            <a:ext cx="7822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>
              <a:solidFill>
                <a:srgbClr val="2D282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VRTAC">
      <a:dk1>
        <a:srgbClr val="2D2828"/>
      </a:dk1>
      <a:lt1>
        <a:srgbClr val="FFFFFF"/>
      </a:lt1>
      <a:dk2>
        <a:srgbClr val="005250"/>
      </a:dk2>
      <a:lt2>
        <a:srgbClr val="D9D9D9"/>
      </a:lt2>
      <a:accent1>
        <a:srgbClr val="008080"/>
      </a:accent1>
      <a:accent2>
        <a:srgbClr val="891526"/>
      </a:accent2>
      <a:accent3>
        <a:srgbClr val="828282"/>
      </a:accent3>
      <a:accent4>
        <a:srgbClr val="008080"/>
      </a:accent4>
      <a:accent5>
        <a:srgbClr val="EDF1F2"/>
      </a:accent5>
      <a:accent6>
        <a:srgbClr val="005250"/>
      </a:accent6>
      <a:hlink>
        <a:srgbClr val="005250"/>
      </a:hlink>
      <a:folHlink>
        <a:srgbClr val="0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323573FA5D8409F8E0A4B55956BCB" ma:contentTypeVersion="12" ma:contentTypeDescription="Create a new document." ma:contentTypeScope="" ma:versionID="2aa75a55ca624c785b7ff1427d34badb">
  <xsd:schema xmlns:xsd="http://www.w3.org/2001/XMLSchema" xmlns:xs="http://www.w3.org/2001/XMLSchema" xmlns:p="http://schemas.microsoft.com/office/2006/metadata/properties" xmlns:ns2="09b7dace-def3-41eb-bc77-b0f000f551fd" xmlns:ns3="09684d9f-3f28-4c9f-ad7f-09d5a1c03eff" targetNamespace="http://schemas.microsoft.com/office/2006/metadata/properties" ma:root="true" ma:fieldsID="847184a1105ff76ad4daf58d14bbc1a7" ns2:_="" ns3:_="">
    <xsd:import namespace="09b7dace-def3-41eb-bc77-b0f000f551fd"/>
    <xsd:import namespace="09684d9f-3f28-4c9f-ad7f-09d5a1c03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7dace-def3-41eb-bc77-b0f000f55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7deded-afb5-4eed-9415-542b3c7c04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84d9f-3f28-4c9f-ad7f-09d5a1c03e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d9724c-ced8-4da6-8efc-7f9e0f09c95d}" ma:internalName="TaxCatchAll" ma:showField="CatchAllData" ma:web="09684d9f-3f28-4c9f-ad7f-09d5a1c03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b7dace-def3-41eb-bc77-b0f000f551fd">
      <Terms xmlns="http://schemas.microsoft.com/office/infopath/2007/PartnerControls"/>
    </lcf76f155ced4ddcb4097134ff3c332f>
    <TaxCatchAll xmlns="09684d9f-3f28-4c9f-ad7f-09d5a1c03eff" xsi:nil="true"/>
  </documentManagement>
</p:properties>
</file>

<file path=customXml/itemProps1.xml><?xml version="1.0" encoding="utf-8"?>
<ds:datastoreItem xmlns:ds="http://schemas.openxmlformats.org/officeDocument/2006/customXml" ds:itemID="{5BC520AD-9C8C-4494-9816-85D844E7F4AA}"/>
</file>

<file path=customXml/itemProps2.xml><?xml version="1.0" encoding="utf-8"?>
<ds:datastoreItem xmlns:ds="http://schemas.openxmlformats.org/officeDocument/2006/customXml" ds:itemID="{261642D1-F24D-4B8B-B5DF-3B426BC3376D}"/>
</file>

<file path=customXml/itemProps3.xml><?xml version="1.0" encoding="utf-8"?>
<ds:datastoreItem xmlns:ds="http://schemas.openxmlformats.org/officeDocument/2006/customXml" ds:itemID="{22EFB7A1-C4A1-497A-8028-0AE5B9AE848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Franklin Gothic</vt:lpstr>
      <vt:lpstr>Calibri</vt:lpstr>
      <vt:lpstr>Libre Franklin Medium</vt:lpstr>
      <vt:lpstr>Franklin Gothic Medium</vt:lpstr>
      <vt:lpstr>Franklin Gothic Book</vt:lpstr>
      <vt:lpstr>Arial</vt:lpstr>
      <vt:lpstr>Libre Franklin</vt:lpstr>
      <vt:lpstr>Custom</vt:lpstr>
      <vt:lpstr>If Leaders Can’t See It, They Can’t Fund It!</vt:lpstr>
      <vt:lpstr>Panelists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Leaders Cannot See It_csk0323</dc:title>
  <cp:lastModifiedBy>Christa Strickland-Kucerak</cp:lastModifiedBy>
  <cp:revision>1</cp:revision>
  <dcterms:modified xsi:type="dcterms:W3CDTF">2026-03-23T06:45:04Z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0x010100BEF323573FA5D8409F8E0A4B55956BCB</vt:lpwstr>
  </property>
</Properties>
</file>