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4"/>
  </p:sldMasterIdLst>
  <p:notesMasterIdLst>
    <p:notesMasterId r:id="rId21"/>
  </p:notesMasterIdLst>
  <p:handoutMasterIdLst>
    <p:handoutMasterId r:id="rId22"/>
  </p:handoutMasterIdLst>
  <p:sldIdLst>
    <p:sldId id="2561" r:id="rId5"/>
    <p:sldId id="2562" r:id="rId6"/>
    <p:sldId id="2563" r:id="rId7"/>
    <p:sldId id="2565" r:id="rId8"/>
    <p:sldId id="2566" r:id="rId9"/>
    <p:sldId id="2567" r:id="rId10"/>
    <p:sldId id="2568" r:id="rId11"/>
    <p:sldId id="2569" r:id="rId12"/>
    <p:sldId id="2579" r:id="rId13"/>
    <p:sldId id="2577" r:id="rId14"/>
    <p:sldId id="2570" r:id="rId15"/>
    <p:sldId id="2571" r:id="rId16"/>
    <p:sldId id="2572" r:id="rId17"/>
    <p:sldId id="2574" r:id="rId18"/>
    <p:sldId id="2575" r:id="rId19"/>
    <p:sldId id="25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Relations and Career Development in Action at the State and Local Level" id="{4C7BA854-FE60-4729-9573-BA3060A1D51C}">
          <p14:sldIdLst>
            <p14:sldId id="2561"/>
          </p14:sldIdLst>
        </p14:section>
        <p14:section name="Business Relations and Career Development Overview" id="{B1096DB5-75C2-4B3A-A30C-D38052425DD5}">
          <p14:sldIdLst>
            <p14:sldId id="2562"/>
            <p14:sldId id="2563"/>
          </p14:sldIdLst>
        </p14:section>
        <p14:section name="Dual Customer Strategy" id="{EBDD2881-D984-49C7-8040-BB68874DDEBE}">
          <p14:sldIdLst>
            <p14:sldId id="2565"/>
            <p14:sldId id="2566"/>
          </p14:sldIdLst>
        </p14:section>
        <p14:section name="Single Point of Contact (SPOC) Model" id="{FCA496C0-EFB5-4C10-A883-0802F797E58A}">
          <p14:sldIdLst>
            <p14:sldId id="2567"/>
            <p14:sldId id="2568"/>
            <p14:sldId id="2569"/>
            <p14:sldId id="2579"/>
            <p14:sldId id="2577"/>
          </p14:sldIdLst>
        </p14:section>
        <p14:section name="Real-World Applications and Challenges" id="{AD06B147-62C6-4386-AACC-9B8F87D43430}">
          <p14:sldIdLst>
            <p14:sldId id="2570"/>
            <p14:sldId id="2571"/>
            <p14:sldId id="2572"/>
          </p14:sldIdLst>
        </p14:section>
        <p14:section name="Conclusion and Engagement" id="{375093AD-851A-4171-8071-2935D1BE9E08}">
          <p14:sldIdLst>
            <p14:sldId id="2574"/>
            <p14:sldId id="2575"/>
            <p14:sldId id="25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89FDE-8CAC-4670-B719-AC6BC29A7AAF}" v="117" dt="2025-10-31T19:14:31.047"/>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2034" autoAdjust="0"/>
  </p:normalViewPr>
  <p:slideViewPr>
    <p:cSldViewPr snapToGrid="0">
      <p:cViewPr varScale="1">
        <p:scale>
          <a:sx n="79" d="100"/>
          <a:sy n="79" d="100"/>
        </p:scale>
        <p:origin x="183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zo, Kathleen@DOR" userId="36738d9e-bc83-4f3d-a14d-cde6f7c4f185" providerId="ADAL" clId="{C9C61C50-9503-4FF0-9612-9D6DE906AB63}"/>
    <pc:docChg chg="undo custSel addSld delSld modSld sldOrd modSection">
      <pc:chgData name="Alonzo, Kathleen@DOR" userId="36738d9e-bc83-4f3d-a14d-cde6f7c4f185" providerId="ADAL" clId="{C9C61C50-9503-4FF0-9612-9D6DE906AB63}" dt="2025-10-31T19:13:22.390" v="725" actId="1076"/>
      <pc:docMkLst>
        <pc:docMk/>
      </pc:docMkLst>
      <pc:sldChg chg="modSp mod modNotesTx">
        <pc:chgData name="Alonzo, Kathleen@DOR" userId="36738d9e-bc83-4f3d-a14d-cde6f7c4f185" providerId="ADAL" clId="{C9C61C50-9503-4FF0-9612-9D6DE906AB63}" dt="2025-10-31T18:11:07.754" v="369" actId="113"/>
        <pc:sldMkLst>
          <pc:docMk/>
          <pc:sldMk cId="4139915948" sldId="2561"/>
        </pc:sldMkLst>
        <pc:spChg chg="mod">
          <ac:chgData name="Alonzo, Kathleen@DOR" userId="36738d9e-bc83-4f3d-a14d-cde6f7c4f185" providerId="ADAL" clId="{C9C61C50-9503-4FF0-9612-9D6DE906AB63}" dt="2025-10-27T16:29:34.583" v="34" actId="14100"/>
          <ac:spMkLst>
            <pc:docMk/>
            <pc:sldMk cId="4139915948" sldId="2561"/>
            <ac:spMk id="4" creationId="{9A45CE9C-0A66-0F6F-7E99-1B9147A32381}"/>
          </ac:spMkLst>
        </pc:spChg>
      </pc:sldChg>
      <pc:sldChg chg="modSp modNotesTx">
        <pc:chgData name="Alonzo, Kathleen@DOR" userId="36738d9e-bc83-4f3d-a14d-cde6f7c4f185" providerId="ADAL" clId="{C9C61C50-9503-4FF0-9612-9D6DE906AB63}" dt="2025-10-31T18:11:41.208" v="371" actId="113"/>
        <pc:sldMkLst>
          <pc:docMk/>
          <pc:sldMk cId="1461263725" sldId="2562"/>
        </pc:sldMkLst>
        <pc:spChg chg="mod">
          <ac:chgData name="Alonzo, Kathleen@DOR" userId="36738d9e-bc83-4f3d-a14d-cde6f7c4f185" providerId="ADAL" clId="{C9C61C50-9503-4FF0-9612-9D6DE906AB63}" dt="2025-10-27T17:26:19.225" v="80" actId="122"/>
          <ac:spMkLst>
            <pc:docMk/>
            <pc:sldMk cId="1461263725" sldId="2562"/>
            <ac:spMk id="4" creationId="{F45B4619-CF8E-DC72-EBA5-6A585D557187}"/>
          </ac:spMkLst>
        </pc:spChg>
      </pc:sldChg>
      <pc:sldChg chg="modSp mod modNotesTx">
        <pc:chgData name="Alonzo, Kathleen@DOR" userId="36738d9e-bc83-4f3d-a14d-cde6f7c4f185" providerId="ADAL" clId="{C9C61C50-9503-4FF0-9612-9D6DE906AB63}" dt="2025-10-31T19:08:09.485" v="662" actId="20577"/>
        <pc:sldMkLst>
          <pc:docMk/>
          <pc:sldMk cId="1203565004" sldId="2563"/>
        </pc:sldMkLst>
        <pc:spChg chg="mod">
          <ac:chgData name="Alonzo, Kathleen@DOR" userId="36738d9e-bc83-4f3d-a14d-cde6f7c4f185" providerId="ADAL" clId="{C9C61C50-9503-4FF0-9612-9D6DE906AB63}" dt="2025-10-27T17:48:35.766" v="250" actId="113"/>
          <ac:spMkLst>
            <pc:docMk/>
            <pc:sldMk cId="1203565004" sldId="2563"/>
            <ac:spMk id="2" creationId="{218CEE4F-13E6-92E3-A1E9-33A510BC98AD}"/>
          </ac:spMkLst>
        </pc:spChg>
        <pc:spChg chg="mod">
          <ac:chgData name="Alonzo, Kathleen@DOR" userId="36738d9e-bc83-4f3d-a14d-cde6f7c4f185" providerId="ADAL" clId="{C9C61C50-9503-4FF0-9612-9D6DE906AB63}" dt="2025-10-31T19:08:09.485" v="662" actId="20577"/>
          <ac:spMkLst>
            <pc:docMk/>
            <pc:sldMk cId="1203565004" sldId="2563"/>
            <ac:spMk id="6" creationId="{E8BE834F-7F05-4BAE-9FA2-5862F7BAFFAF}"/>
          </ac:spMkLst>
        </pc:spChg>
      </pc:sldChg>
      <pc:sldChg chg="modSp mod modNotesTx">
        <pc:chgData name="Alonzo, Kathleen@DOR" userId="36738d9e-bc83-4f3d-a14d-cde6f7c4f185" providerId="ADAL" clId="{C9C61C50-9503-4FF0-9612-9D6DE906AB63}" dt="2025-10-31T18:15:43.568" v="393" actId="113"/>
        <pc:sldMkLst>
          <pc:docMk/>
          <pc:sldMk cId="2742436876" sldId="2565"/>
        </pc:sldMkLst>
        <pc:spChg chg="mod">
          <ac:chgData name="Alonzo, Kathleen@DOR" userId="36738d9e-bc83-4f3d-a14d-cde6f7c4f185" providerId="ADAL" clId="{C9C61C50-9503-4FF0-9612-9D6DE906AB63}" dt="2025-10-27T17:40:18.966" v="167" actId="113"/>
          <ac:spMkLst>
            <pc:docMk/>
            <pc:sldMk cId="2742436876" sldId="2565"/>
            <ac:spMk id="2" creationId="{7DA00665-BBFB-E7D7-86C4-D75230D8FF98}"/>
          </ac:spMkLst>
        </pc:spChg>
        <pc:spChg chg="mod">
          <ac:chgData name="Alonzo, Kathleen@DOR" userId="36738d9e-bc83-4f3d-a14d-cde6f7c4f185" providerId="ADAL" clId="{C9C61C50-9503-4FF0-9612-9D6DE906AB63}" dt="2025-10-31T18:13:06.973" v="391" actId="20577"/>
          <ac:spMkLst>
            <pc:docMk/>
            <pc:sldMk cId="2742436876" sldId="2565"/>
            <ac:spMk id="5" creationId="{30D11D66-6FA8-4EB1-A77C-5CFDFF13FFEC}"/>
          </ac:spMkLst>
        </pc:spChg>
        <pc:picChg chg="mod">
          <ac:chgData name="Alonzo, Kathleen@DOR" userId="36738d9e-bc83-4f3d-a14d-cde6f7c4f185" providerId="ADAL" clId="{C9C61C50-9503-4FF0-9612-9D6DE906AB63}" dt="2025-10-27T17:44:46.568" v="203" actId="1076"/>
          <ac:picMkLst>
            <pc:docMk/>
            <pc:sldMk cId="2742436876" sldId="2565"/>
            <ac:picMk id="4" creationId="{67F84972-0FC6-4B75-B774-F4D582CA1C40}"/>
          </ac:picMkLst>
        </pc:picChg>
      </pc:sldChg>
      <pc:sldChg chg="modSp mod modNotesTx">
        <pc:chgData name="Alonzo, Kathleen@DOR" userId="36738d9e-bc83-4f3d-a14d-cde6f7c4f185" providerId="ADAL" clId="{C9C61C50-9503-4FF0-9612-9D6DE906AB63}" dt="2025-10-31T19:09:04.684" v="663" actId="313"/>
        <pc:sldMkLst>
          <pc:docMk/>
          <pc:sldMk cId="3057636845" sldId="2566"/>
        </pc:sldMkLst>
        <pc:spChg chg="mod">
          <ac:chgData name="Alonzo, Kathleen@DOR" userId="36738d9e-bc83-4f3d-a14d-cde6f7c4f185" providerId="ADAL" clId="{C9C61C50-9503-4FF0-9612-9D6DE906AB63}" dt="2025-10-31T18:26:10.908" v="415" actId="14100"/>
          <ac:spMkLst>
            <pc:docMk/>
            <pc:sldMk cId="3057636845" sldId="2566"/>
            <ac:spMk id="2" creationId="{D00C24EE-2BF6-644A-6DAD-C8D8546253E7}"/>
          </ac:spMkLst>
        </pc:spChg>
        <pc:spChg chg="mod">
          <ac:chgData name="Alonzo, Kathleen@DOR" userId="36738d9e-bc83-4f3d-a14d-cde6f7c4f185" providerId="ADAL" clId="{C9C61C50-9503-4FF0-9612-9D6DE906AB63}" dt="2025-10-31T19:09:04.684" v="663" actId="313"/>
          <ac:spMkLst>
            <pc:docMk/>
            <pc:sldMk cId="3057636845" sldId="2566"/>
            <ac:spMk id="5" creationId="{0495A81A-6D0E-4CB4-A4DB-6AB54DAA7132}"/>
          </ac:spMkLst>
        </pc:spChg>
        <pc:picChg chg="mod">
          <ac:chgData name="Alonzo, Kathleen@DOR" userId="36738d9e-bc83-4f3d-a14d-cde6f7c4f185" providerId="ADAL" clId="{C9C61C50-9503-4FF0-9612-9D6DE906AB63}" dt="2025-10-31T18:26:06.601" v="414" actId="14100"/>
          <ac:picMkLst>
            <pc:docMk/>
            <pc:sldMk cId="3057636845" sldId="2566"/>
            <ac:picMk id="4" creationId="{537755A2-C3AF-42E2-8D30-01B61F38FCA1}"/>
          </ac:picMkLst>
        </pc:picChg>
      </pc:sldChg>
      <pc:sldChg chg="modSp mod modNotesTx">
        <pc:chgData name="Alonzo, Kathleen@DOR" userId="36738d9e-bc83-4f3d-a14d-cde6f7c4f185" providerId="ADAL" clId="{C9C61C50-9503-4FF0-9612-9D6DE906AB63}" dt="2025-10-31T18:28:05.894" v="428" actId="20577"/>
        <pc:sldMkLst>
          <pc:docMk/>
          <pc:sldMk cId="2650189072" sldId="2567"/>
        </pc:sldMkLst>
        <pc:spChg chg="mod">
          <ac:chgData name="Alonzo, Kathleen@DOR" userId="36738d9e-bc83-4f3d-a14d-cde6f7c4f185" providerId="ADAL" clId="{C9C61C50-9503-4FF0-9612-9D6DE906AB63}" dt="2025-10-31T18:27:27.890" v="426" actId="1076"/>
          <ac:spMkLst>
            <pc:docMk/>
            <pc:sldMk cId="2650189072" sldId="2567"/>
            <ac:spMk id="4" creationId="{3A7E6465-ED2D-7A81-DEDD-F6F9CF478478}"/>
          </ac:spMkLst>
        </pc:spChg>
      </pc:sldChg>
      <pc:sldChg chg="modSp mod modNotes modNotesTx">
        <pc:chgData name="Alonzo, Kathleen@DOR" userId="36738d9e-bc83-4f3d-a14d-cde6f7c4f185" providerId="ADAL" clId="{C9C61C50-9503-4FF0-9612-9D6DE906AB63}" dt="2025-10-31T19:09:42.775" v="688" actId="20577"/>
        <pc:sldMkLst>
          <pc:docMk/>
          <pc:sldMk cId="2538004344" sldId="2568"/>
        </pc:sldMkLst>
        <pc:spChg chg="mod">
          <ac:chgData name="Alonzo, Kathleen@DOR" userId="36738d9e-bc83-4f3d-a14d-cde6f7c4f185" providerId="ADAL" clId="{C9C61C50-9503-4FF0-9612-9D6DE906AB63}" dt="2025-10-27T17:27:44.655" v="89" actId="14100"/>
          <ac:spMkLst>
            <pc:docMk/>
            <pc:sldMk cId="2538004344" sldId="2568"/>
            <ac:spMk id="2" creationId="{E5C41B0D-454F-29C3-3D1C-6F7F1B64B7C2}"/>
          </ac:spMkLst>
        </pc:spChg>
        <pc:spChg chg="mod">
          <ac:chgData name="Alonzo, Kathleen@DOR" userId="36738d9e-bc83-4f3d-a14d-cde6f7c4f185" providerId="ADAL" clId="{C9C61C50-9503-4FF0-9612-9D6DE906AB63}" dt="2025-10-31T18:30:35.589" v="580" actId="1076"/>
          <ac:spMkLst>
            <pc:docMk/>
            <pc:sldMk cId="2538004344" sldId="2568"/>
            <ac:spMk id="5" creationId="{201C6306-48B9-4D29-A536-925F4CF1953C}"/>
          </ac:spMkLst>
        </pc:spChg>
        <pc:picChg chg="mod">
          <ac:chgData name="Alonzo, Kathleen@DOR" userId="36738d9e-bc83-4f3d-a14d-cde6f7c4f185" providerId="ADAL" clId="{C9C61C50-9503-4FF0-9612-9D6DE906AB63}" dt="2025-10-27T17:27:24.111" v="86" actId="1076"/>
          <ac:picMkLst>
            <pc:docMk/>
            <pc:sldMk cId="2538004344" sldId="2568"/>
            <ac:picMk id="4" creationId="{E394CB0E-508A-4201-8D1C-1349B71FB30F}"/>
          </ac:picMkLst>
        </pc:picChg>
      </pc:sldChg>
      <pc:sldChg chg="addSp delSp modSp mod modNotesTx">
        <pc:chgData name="Alonzo, Kathleen@DOR" userId="36738d9e-bc83-4f3d-a14d-cde6f7c4f185" providerId="ADAL" clId="{C9C61C50-9503-4FF0-9612-9D6DE906AB63}" dt="2025-10-31T18:35:32.487" v="582"/>
        <pc:sldMkLst>
          <pc:docMk/>
          <pc:sldMk cId="3655052709" sldId="2569"/>
        </pc:sldMkLst>
        <pc:spChg chg="mod">
          <ac:chgData name="Alonzo, Kathleen@DOR" userId="36738d9e-bc83-4f3d-a14d-cde6f7c4f185" providerId="ADAL" clId="{C9C61C50-9503-4FF0-9612-9D6DE906AB63}" dt="2025-10-27T17:46:50.021" v="244" actId="1076"/>
          <ac:spMkLst>
            <pc:docMk/>
            <pc:sldMk cId="3655052709" sldId="2569"/>
            <ac:spMk id="2" creationId="{4BD86BE2-102D-4CBA-99AA-BE664F0ABDC5}"/>
          </ac:spMkLst>
        </pc:spChg>
        <pc:spChg chg="mod">
          <ac:chgData name="Alonzo, Kathleen@DOR" userId="36738d9e-bc83-4f3d-a14d-cde6f7c4f185" providerId="ADAL" clId="{C9C61C50-9503-4FF0-9612-9D6DE906AB63}" dt="2025-10-27T17:46:57.814" v="245" actId="1076"/>
          <ac:spMkLst>
            <pc:docMk/>
            <pc:sldMk cId="3655052709" sldId="2569"/>
            <ac:spMk id="5" creationId="{3D273B21-93A9-45F3-A8B1-A6C88F5D35A4}"/>
          </ac:spMkLst>
        </pc:spChg>
      </pc:sldChg>
      <pc:sldChg chg="modNotesTx">
        <pc:chgData name="Alonzo, Kathleen@DOR" userId="36738d9e-bc83-4f3d-a14d-cde6f7c4f185" providerId="ADAL" clId="{C9C61C50-9503-4FF0-9612-9D6DE906AB63}" dt="2025-10-31T18:42:36.798" v="587" actId="20577"/>
        <pc:sldMkLst>
          <pc:docMk/>
          <pc:sldMk cId="3733807391" sldId="2570"/>
        </pc:sldMkLst>
      </pc:sldChg>
      <pc:sldChg chg="addSp delSp modSp mod setBg modNotesTx">
        <pc:chgData name="Alonzo, Kathleen@DOR" userId="36738d9e-bc83-4f3d-a14d-cde6f7c4f185" providerId="ADAL" clId="{C9C61C50-9503-4FF0-9612-9D6DE906AB63}" dt="2025-10-31T19:12:59.488" v="724" actId="113"/>
        <pc:sldMkLst>
          <pc:docMk/>
          <pc:sldMk cId="3289926533" sldId="2571"/>
        </pc:sldMkLst>
        <pc:spChg chg="mod ord">
          <ac:chgData name="Alonzo, Kathleen@DOR" userId="36738d9e-bc83-4f3d-a14d-cde6f7c4f185" providerId="ADAL" clId="{C9C61C50-9503-4FF0-9612-9D6DE906AB63}" dt="2025-10-27T17:20:39.302" v="62" actId="1076"/>
          <ac:spMkLst>
            <pc:docMk/>
            <pc:sldMk cId="3289926533" sldId="2571"/>
            <ac:spMk id="2" creationId="{C3FAE008-D6EF-454D-C8CA-814AEE8DAF5A}"/>
          </ac:spMkLst>
        </pc:spChg>
        <pc:spChg chg="mod">
          <ac:chgData name="Alonzo, Kathleen@DOR" userId="36738d9e-bc83-4f3d-a14d-cde6f7c4f185" providerId="ADAL" clId="{C9C61C50-9503-4FF0-9612-9D6DE906AB63}" dt="2025-10-31T18:43:04.132" v="604" actId="20577"/>
          <ac:spMkLst>
            <pc:docMk/>
            <pc:sldMk cId="3289926533" sldId="2571"/>
            <ac:spMk id="5" creationId="{034ACB8E-1BC7-458A-87DD-16D847700C01}"/>
          </ac:spMkLst>
        </pc:spChg>
        <pc:grpChg chg="add">
          <ac:chgData name="Alonzo, Kathleen@DOR" userId="36738d9e-bc83-4f3d-a14d-cde6f7c4f185" providerId="ADAL" clId="{C9C61C50-9503-4FF0-9612-9D6DE906AB63}" dt="2025-10-27T17:20:12.183" v="57" actId="26606"/>
          <ac:grpSpMkLst>
            <pc:docMk/>
            <pc:sldMk cId="3289926533" sldId="2571"/>
            <ac:grpSpMk id="7" creationId="{8F1EF17D-1B70-428C-8A8A-A2C5B390E1E9}"/>
          </ac:grpSpMkLst>
        </pc:grpChg>
        <pc:grpChg chg="add">
          <ac:chgData name="Alonzo, Kathleen@DOR" userId="36738d9e-bc83-4f3d-a14d-cde6f7c4f185" providerId="ADAL" clId="{C9C61C50-9503-4FF0-9612-9D6DE906AB63}" dt="2025-10-27T17:20:12.183" v="57" actId="26606"/>
          <ac:grpSpMkLst>
            <pc:docMk/>
            <pc:sldMk cId="3289926533" sldId="2571"/>
            <ac:grpSpMk id="8" creationId="{6B975FEB-EB22-4265-87DB-98C8B1A03E61}"/>
          </ac:grpSpMkLst>
        </pc:grpChg>
        <pc:picChg chg="mod ord">
          <ac:chgData name="Alonzo, Kathleen@DOR" userId="36738d9e-bc83-4f3d-a14d-cde6f7c4f185" providerId="ADAL" clId="{C9C61C50-9503-4FF0-9612-9D6DE906AB63}" dt="2025-10-27T17:20:21.653" v="59" actId="1076"/>
          <ac:picMkLst>
            <pc:docMk/>
            <pc:sldMk cId="3289926533" sldId="2571"/>
            <ac:picMk id="4" creationId="{7EE34C3D-91EE-4407-A0DF-1655E17624BA}"/>
          </ac:picMkLst>
        </pc:picChg>
      </pc:sldChg>
      <pc:sldChg chg="modSp mod modNotesTx">
        <pc:chgData name="Alonzo, Kathleen@DOR" userId="36738d9e-bc83-4f3d-a14d-cde6f7c4f185" providerId="ADAL" clId="{C9C61C50-9503-4FF0-9612-9D6DE906AB63}" dt="2025-10-31T18:54:54.892" v="608"/>
        <pc:sldMkLst>
          <pc:docMk/>
          <pc:sldMk cId="3837159931" sldId="2572"/>
        </pc:sldMkLst>
        <pc:spChg chg="mod">
          <ac:chgData name="Alonzo, Kathleen@DOR" userId="36738d9e-bc83-4f3d-a14d-cde6f7c4f185" providerId="ADAL" clId="{C9C61C50-9503-4FF0-9612-9D6DE906AB63}" dt="2025-10-27T17:41:55.665" v="170" actId="1076"/>
          <ac:spMkLst>
            <pc:docMk/>
            <pc:sldMk cId="3837159931" sldId="2572"/>
            <ac:spMk id="2" creationId="{DF392206-5B03-EFAB-2B4F-ED65BF613E12}"/>
          </ac:spMkLst>
        </pc:spChg>
        <pc:spChg chg="mod">
          <ac:chgData name="Alonzo, Kathleen@DOR" userId="36738d9e-bc83-4f3d-a14d-cde6f7c4f185" providerId="ADAL" clId="{C9C61C50-9503-4FF0-9612-9D6DE906AB63}" dt="2025-10-27T17:48:16.385" v="249" actId="14100"/>
          <ac:spMkLst>
            <pc:docMk/>
            <pc:sldMk cId="3837159931" sldId="2572"/>
            <ac:spMk id="5" creationId="{22C69D34-450D-47ED-8E36-C2C1C6D62674}"/>
          </ac:spMkLst>
        </pc:spChg>
        <pc:picChg chg="mod">
          <ac:chgData name="Alonzo, Kathleen@DOR" userId="36738d9e-bc83-4f3d-a14d-cde6f7c4f185" providerId="ADAL" clId="{C9C61C50-9503-4FF0-9612-9D6DE906AB63}" dt="2025-10-27T17:42:02.687" v="172" actId="1076"/>
          <ac:picMkLst>
            <pc:docMk/>
            <pc:sldMk cId="3837159931" sldId="2572"/>
            <ac:picMk id="4" creationId="{15264CDA-9413-4F9A-BE69-CEE25E8949DB}"/>
          </ac:picMkLst>
        </pc:picChg>
      </pc:sldChg>
      <pc:sldChg chg="modSp add del mod ord modNotesTx">
        <pc:chgData name="Alonzo, Kathleen@DOR" userId="36738d9e-bc83-4f3d-a14d-cde6f7c4f185" providerId="ADAL" clId="{C9C61C50-9503-4FF0-9612-9D6DE906AB63}" dt="2025-10-31T19:06:06.789" v="646" actId="255"/>
        <pc:sldMkLst>
          <pc:docMk/>
          <pc:sldMk cId="4183848150" sldId="2574"/>
        </pc:sldMkLst>
        <pc:graphicFrameChg chg="mod modGraphic">
          <ac:chgData name="Alonzo, Kathleen@DOR" userId="36738d9e-bc83-4f3d-a14d-cde6f7c4f185" providerId="ADAL" clId="{C9C61C50-9503-4FF0-9612-9D6DE906AB63}" dt="2025-10-31T19:06:06.789" v="646" actId="255"/>
          <ac:graphicFrameMkLst>
            <pc:docMk/>
            <pc:sldMk cId="4183848150" sldId="2574"/>
            <ac:graphicFrameMk id="4" creationId="{CA43E89B-5862-4504-AB55-861DC31749B6}"/>
          </ac:graphicFrameMkLst>
        </pc:graphicFrameChg>
      </pc:sldChg>
      <pc:sldChg chg="addSp modSp mod modNotesTx">
        <pc:chgData name="Alonzo, Kathleen@DOR" userId="36738d9e-bc83-4f3d-a14d-cde6f7c4f185" providerId="ADAL" clId="{C9C61C50-9503-4FF0-9612-9D6DE906AB63}" dt="2025-10-31T19:13:22.390" v="725" actId="1076"/>
        <pc:sldMkLst>
          <pc:docMk/>
          <pc:sldMk cId="1168987541" sldId="2575"/>
        </pc:sldMkLst>
        <pc:spChg chg="mod">
          <ac:chgData name="Alonzo, Kathleen@DOR" userId="36738d9e-bc83-4f3d-a14d-cde6f7c4f185" providerId="ADAL" clId="{C9C61C50-9503-4FF0-9612-9D6DE906AB63}" dt="2025-10-27T17:25:05.493" v="75" actId="14100"/>
          <ac:spMkLst>
            <pc:docMk/>
            <pc:sldMk cId="1168987541" sldId="2575"/>
            <ac:spMk id="2" creationId="{824D6289-246C-6D0E-7C82-92673A64EF87}"/>
          </ac:spMkLst>
        </pc:spChg>
        <pc:spChg chg="mod">
          <ac:chgData name="Alonzo, Kathleen@DOR" userId="36738d9e-bc83-4f3d-a14d-cde6f7c4f185" providerId="ADAL" clId="{C9C61C50-9503-4FF0-9612-9D6DE906AB63}" dt="2025-10-31T19:13:22.390" v="725" actId="1076"/>
          <ac:spMkLst>
            <pc:docMk/>
            <pc:sldMk cId="1168987541" sldId="2575"/>
            <ac:spMk id="34" creationId="{ACB25FF3-6819-FF52-2D95-87A659AA4BCB}"/>
          </ac:spMkLst>
        </pc:spChg>
        <pc:picChg chg="add mod">
          <ac:chgData name="Alonzo, Kathleen@DOR" userId="36738d9e-bc83-4f3d-a14d-cde6f7c4f185" providerId="ADAL" clId="{C9C61C50-9503-4FF0-9612-9D6DE906AB63}" dt="2025-10-27T17:25:38.480" v="78" actId="1076"/>
          <ac:picMkLst>
            <pc:docMk/>
            <pc:sldMk cId="1168987541" sldId="2575"/>
            <ac:picMk id="3" creationId="{31288422-3445-1FE0-2FA1-BC2D63C2E387}"/>
          </ac:picMkLst>
        </pc:picChg>
        <pc:picChg chg="mod">
          <ac:chgData name="Alonzo, Kathleen@DOR" userId="36738d9e-bc83-4f3d-a14d-cde6f7c4f185" providerId="ADAL" clId="{C9C61C50-9503-4FF0-9612-9D6DE906AB63}" dt="2025-10-27T17:25:54.907" v="79" actId="1076"/>
          <ac:picMkLst>
            <pc:docMk/>
            <pc:sldMk cId="1168987541" sldId="2575"/>
            <ac:picMk id="66" creationId="{57781F30-C01F-10A6-EA40-45C4F15726BE}"/>
          </ac:picMkLst>
        </pc:picChg>
      </pc:sldChg>
      <pc:sldChg chg="modNotesTx">
        <pc:chgData name="Alonzo, Kathleen@DOR" userId="36738d9e-bc83-4f3d-a14d-cde6f7c4f185" providerId="ADAL" clId="{C9C61C50-9503-4FF0-9612-9D6DE906AB63}" dt="2025-10-31T18:40:41.387" v="585"/>
        <pc:sldMkLst>
          <pc:docMk/>
          <pc:sldMk cId="1088285121" sldId="2577"/>
        </pc:sldMkLst>
      </pc:sldChg>
      <pc:sldChg chg="modSp mod modNotesTx">
        <pc:chgData name="Alonzo, Kathleen@DOR" userId="36738d9e-bc83-4f3d-a14d-cde6f7c4f185" providerId="ADAL" clId="{C9C61C50-9503-4FF0-9612-9D6DE906AB63}" dt="2025-10-31T19:07:29.914" v="660" actId="113"/>
        <pc:sldMkLst>
          <pc:docMk/>
          <pc:sldMk cId="3329545297" sldId="2578"/>
        </pc:sldMkLst>
        <pc:spChg chg="mod">
          <ac:chgData name="Alonzo, Kathleen@DOR" userId="36738d9e-bc83-4f3d-a14d-cde6f7c4f185" providerId="ADAL" clId="{C9C61C50-9503-4FF0-9612-9D6DE906AB63}" dt="2025-10-27T16:27:27.087" v="26" actId="1076"/>
          <ac:spMkLst>
            <pc:docMk/>
            <pc:sldMk cId="3329545297" sldId="2578"/>
            <ac:spMk id="2" creationId="{EFB90A96-8085-B1E8-D677-0FB707AF1B13}"/>
          </ac:spMkLst>
        </pc:spChg>
        <pc:spChg chg="mod">
          <ac:chgData name="Alonzo, Kathleen@DOR" userId="36738d9e-bc83-4f3d-a14d-cde6f7c4f185" providerId="ADAL" clId="{C9C61C50-9503-4FF0-9612-9D6DE906AB63}" dt="2025-10-27T16:27:18.386" v="25" actId="1076"/>
          <ac:spMkLst>
            <pc:docMk/>
            <pc:sldMk cId="3329545297" sldId="2578"/>
            <ac:spMk id="5" creationId="{A56B138F-EC24-35B0-F5C1-E2F3E7167D11}"/>
          </ac:spMkLst>
        </pc:spChg>
      </pc:sldChg>
      <pc:sldChg chg="delSp add setBg delDesignElem">
        <pc:chgData name="Alonzo, Kathleen@DOR" userId="36738d9e-bc83-4f3d-a14d-cde6f7c4f185" providerId="ADAL" clId="{C9C61C50-9503-4FF0-9612-9D6DE906AB63}" dt="2025-10-31T18:40:02.792" v="584"/>
        <pc:sldMkLst>
          <pc:docMk/>
          <pc:sldMk cId="1768488204" sldId="2579"/>
        </pc:sldMkLst>
        <pc:grpChg chg="del">
          <ac:chgData name="Alonzo, Kathleen@DOR" userId="36738d9e-bc83-4f3d-a14d-cde6f7c4f185" providerId="ADAL" clId="{C9C61C50-9503-4FF0-9612-9D6DE906AB63}" dt="2025-10-31T18:40:02.792" v="584"/>
          <ac:grpSpMkLst>
            <pc:docMk/>
            <pc:sldMk cId="1768488204" sldId="2579"/>
            <ac:grpSpMk id="17" creationId="{12D8CD66-6E34-4232-868C-F61EC84AFC0B}"/>
          </ac:grpSpMkLst>
        </pc:grpChg>
      </pc:sldChg>
    </pc:docChg>
  </pc:docChgLst>
  <pc:docChgLst>
    <pc:chgData name="Alonzo, Kathleen@DOR" userId="36738d9e-bc83-4f3d-a14d-cde6f7c4f185" providerId="ADAL" clId="{FE409BD6-2A19-4246-8926-5B5E89860607}"/>
    <pc:docChg chg="undo custSel addSld delSld modSld sldOrd modSection">
      <pc:chgData name="Alonzo, Kathleen@DOR" userId="36738d9e-bc83-4f3d-a14d-cde6f7c4f185" providerId="ADAL" clId="{FE409BD6-2A19-4246-8926-5B5E89860607}" dt="2025-10-25T00:32:03.627" v="919" actId="21"/>
      <pc:docMkLst>
        <pc:docMk/>
      </pc:docMkLst>
      <pc:sldChg chg="addSp delSp modSp mod setBg modAnim">
        <pc:chgData name="Alonzo, Kathleen@DOR" userId="36738d9e-bc83-4f3d-a14d-cde6f7c4f185" providerId="ADAL" clId="{FE409BD6-2A19-4246-8926-5B5E89860607}" dt="2025-10-25T00:22:23.398" v="887" actId="14100"/>
        <pc:sldMkLst>
          <pc:docMk/>
          <pc:sldMk cId="4139915948" sldId="2561"/>
        </pc:sldMkLst>
        <pc:spChg chg="mod">
          <ac:chgData name="Alonzo, Kathleen@DOR" userId="36738d9e-bc83-4f3d-a14d-cde6f7c4f185" providerId="ADAL" clId="{FE409BD6-2A19-4246-8926-5B5E89860607}" dt="2025-10-25T00:17:46.747" v="870" actId="26606"/>
          <ac:spMkLst>
            <pc:docMk/>
            <pc:sldMk cId="4139915948" sldId="2561"/>
            <ac:spMk id="2" creationId="{463CEA58-D0F5-9705-DAFB-412EDD1453AE}"/>
          </ac:spMkLst>
        </pc:spChg>
        <pc:spChg chg="mod">
          <ac:chgData name="Alonzo, Kathleen@DOR" userId="36738d9e-bc83-4f3d-a14d-cde6f7c4f185" providerId="ADAL" clId="{FE409BD6-2A19-4246-8926-5B5E89860607}" dt="2025-10-25T00:17:46.747" v="870" actId="26606"/>
          <ac:spMkLst>
            <pc:docMk/>
            <pc:sldMk cId="4139915948" sldId="2561"/>
            <ac:spMk id="4" creationId="{9A45CE9C-0A66-0F6F-7E99-1B9147A32381}"/>
          </ac:spMkLst>
        </pc:spChg>
        <pc:spChg chg="add">
          <ac:chgData name="Alonzo, Kathleen@DOR" userId="36738d9e-bc83-4f3d-a14d-cde6f7c4f185" providerId="ADAL" clId="{FE409BD6-2A19-4246-8926-5B5E89860607}" dt="2025-10-25T00:17:46.747" v="870" actId="26606"/>
          <ac:spMkLst>
            <pc:docMk/>
            <pc:sldMk cId="4139915948" sldId="2561"/>
            <ac:spMk id="88" creationId="{ED2D7C63-562A-41C7-892E-0C73F5D59870}"/>
          </ac:spMkLst>
        </pc:spChg>
        <pc:grpChg chg="add">
          <ac:chgData name="Alonzo, Kathleen@DOR" userId="36738d9e-bc83-4f3d-a14d-cde6f7c4f185" providerId="ADAL" clId="{FE409BD6-2A19-4246-8926-5B5E89860607}" dt="2025-10-25T00:17:46.747" v="870" actId="26606"/>
          <ac:grpSpMkLst>
            <pc:docMk/>
            <pc:sldMk cId="4139915948" sldId="2561"/>
            <ac:grpSpMk id="90" creationId="{6DF25E23-BE15-4E36-A700-59F0CE8C54A8}"/>
          </ac:grpSpMkLst>
        </pc:grpChg>
        <pc:picChg chg="add mod">
          <ac:chgData name="Alonzo, Kathleen@DOR" userId="36738d9e-bc83-4f3d-a14d-cde6f7c4f185" providerId="ADAL" clId="{FE409BD6-2A19-4246-8926-5B5E89860607}" dt="2025-10-25T00:17:46.747" v="870" actId="26606"/>
          <ac:picMkLst>
            <pc:docMk/>
            <pc:sldMk cId="4139915948" sldId="2561"/>
            <ac:picMk id="10" creationId="{4DC51F7E-5D8A-BA57-A91C-FEC029D77E82}"/>
          </ac:picMkLst>
        </pc:picChg>
        <pc:picChg chg="add mod">
          <ac:chgData name="Alonzo, Kathleen@DOR" userId="36738d9e-bc83-4f3d-a14d-cde6f7c4f185" providerId="ADAL" clId="{FE409BD6-2A19-4246-8926-5B5E89860607}" dt="2025-10-25T00:22:23.398" v="887" actId="14100"/>
          <ac:picMkLst>
            <pc:docMk/>
            <pc:sldMk cId="4139915948" sldId="2561"/>
            <ac:picMk id="13" creationId="{A9201F8F-BE24-C6D2-B0D3-65DE734A4CD4}"/>
          </ac:picMkLst>
        </pc:picChg>
        <pc:cxnChg chg="add">
          <ac:chgData name="Alonzo, Kathleen@DOR" userId="36738d9e-bc83-4f3d-a14d-cde6f7c4f185" providerId="ADAL" clId="{FE409BD6-2A19-4246-8926-5B5E89860607}" dt="2025-10-25T00:17:46.747" v="870" actId="26606"/>
          <ac:cxnSpMkLst>
            <pc:docMk/>
            <pc:sldMk cId="4139915948" sldId="2561"/>
            <ac:cxnSpMk id="86" creationId="{2A35DB53-42BE-460E-9CA1-1294C98463CB}"/>
          </ac:cxnSpMkLst>
        </pc:cxnChg>
      </pc:sldChg>
      <pc:sldChg chg="delSp mod">
        <pc:chgData name="Alonzo, Kathleen@DOR" userId="36738d9e-bc83-4f3d-a14d-cde6f7c4f185" providerId="ADAL" clId="{FE409BD6-2A19-4246-8926-5B5E89860607}" dt="2025-10-24T23:56:36.673" v="795" actId="21"/>
        <pc:sldMkLst>
          <pc:docMk/>
          <pc:sldMk cId="1461263725" sldId="2562"/>
        </pc:sldMkLst>
      </pc:sldChg>
      <pc:sldChg chg="delSp mod">
        <pc:chgData name="Alonzo, Kathleen@DOR" userId="36738d9e-bc83-4f3d-a14d-cde6f7c4f185" providerId="ADAL" clId="{FE409BD6-2A19-4246-8926-5B5E89860607}" dt="2025-10-24T23:56:11.563" v="792" actId="21"/>
        <pc:sldMkLst>
          <pc:docMk/>
          <pc:sldMk cId="1203565004" sldId="2563"/>
        </pc:sldMkLst>
      </pc:sldChg>
      <pc:sldChg chg="addSp delSp modSp mod setBg">
        <pc:chgData name="Alonzo, Kathleen@DOR" userId="36738d9e-bc83-4f3d-a14d-cde6f7c4f185" providerId="ADAL" clId="{FE409BD6-2A19-4246-8926-5B5E89860607}" dt="2025-10-25T00:22:48.378" v="889" actId="21"/>
        <pc:sldMkLst>
          <pc:docMk/>
          <pc:sldMk cId="3057636845" sldId="2566"/>
        </pc:sldMkLst>
        <pc:spChg chg="mod">
          <ac:chgData name="Alonzo, Kathleen@DOR" userId="36738d9e-bc83-4f3d-a14d-cde6f7c4f185" providerId="ADAL" clId="{FE409BD6-2A19-4246-8926-5B5E89860607}" dt="2025-10-24T23:59:28.523" v="816" actId="14100"/>
          <ac:spMkLst>
            <pc:docMk/>
            <pc:sldMk cId="3057636845" sldId="2566"/>
            <ac:spMk id="2" creationId="{D00C24EE-2BF6-644A-6DAD-C8D8546253E7}"/>
          </ac:spMkLst>
        </pc:spChg>
        <pc:spChg chg="mod ord">
          <ac:chgData name="Alonzo, Kathleen@DOR" userId="36738d9e-bc83-4f3d-a14d-cde6f7c4f185" providerId="ADAL" clId="{FE409BD6-2A19-4246-8926-5B5E89860607}" dt="2025-10-24T23:59:54.121" v="818" actId="255"/>
          <ac:spMkLst>
            <pc:docMk/>
            <pc:sldMk cId="3057636845" sldId="2566"/>
            <ac:spMk id="5" creationId="{0495A81A-6D0E-4CB4-A4DB-6AB54DAA7132}"/>
          </ac:spMkLst>
        </pc:spChg>
        <pc:grpChg chg="add">
          <ac:chgData name="Alonzo, Kathleen@DOR" userId="36738d9e-bc83-4f3d-a14d-cde6f7c4f185" providerId="ADAL" clId="{FE409BD6-2A19-4246-8926-5B5E89860607}" dt="2025-10-24T23:57:51.473" v="798" actId="26606"/>
          <ac:grpSpMkLst>
            <pc:docMk/>
            <pc:sldMk cId="3057636845" sldId="2566"/>
            <ac:grpSpMk id="97" creationId="{8F1EF17D-1B70-428C-8A8A-A2C5B390E1E9}"/>
          </ac:grpSpMkLst>
        </pc:grpChg>
        <pc:grpChg chg="add">
          <ac:chgData name="Alonzo, Kathleen@DOR" userId="36738d9e-bc83-4f3d-a14d-cde6f7c4f185" providerId="ADAL" clId="{FE409BD6-2A19-4246-8926-5B5E89860607}" dt="2025-10-24T23:57:51.473" v="798" actId="26606"/>
          <ac:grpSpMkLst>
            <pc:docMk/>
            <pc:sldMk cId="3057636845" sldId="2566"/>
            <ac:grpSpMk id="98" creationId="{6B975FEB-EB22-4265-87DB-98C8B1A03E61}"/>
          </ac:grpSpMkLst>
        </pc:grpChg>
        <pc:picChg chg="mod ord">
          <ac:chgData name="Alonzo, Kathleen@DOR" userId="36738d9e-bc83-4f3d-a14d-cde6f7c4f185" providerId="ADAL" clId="{FE409BD6-2A19-4246-8926-5B5E89860607}" dt="2025-10-24T23:58:46.613" v="809" actId="1076"/>
          <ac:picMkLst>
            <pc:docMk/>
            <pc:sldMk cId="3057636845" sldId="2566"/>
            <ac:picMk id="4" creationId="{537755A2-C3AF-42E2-8D30-01B61F38FCA1}"/>
          </ac:picMkLst>
        </pc:picChg>
      </pc:sldChg>
      <pc:sldChg chg="addSp delSp modSp mod setBg setClrOvrMap">
        <pc:chgData name="Alonzo, Kathleen@DOR" userId="36738d9e-bc83-4f3d-a14d-cde6f7c4f185" providerId="ADAL" clId="{FE409BD6-2A19-4246-8926-5B5E89860607}" dt="2025-10-25T00:27:51.816" v="902" actId="122"/>
        <pc:sldMkLst>
          <pc:docMk/>
          <pc:sldMk cId="2650189072" sldId="2567"/>
        </pc:sldMkLst>
        <pc:spChg chg="mod">
          <ac:chgData name="Alonzo, Kathleen@DOR" userId="36738d9e-bc83-4f3d-a14d-cde6f7c4f185" providerId="ADAL" clId="{FE409BD6-2A19-4246-8926-5B5E89860607}" dt="2025-10-25T00:27:51.816" v="902" actId="122"/>
          <ac:spMkLst>
            <pc:docMk/>
            <pc:sldMk cId="2650189072" sldId="2567"/>
            <ac:spMk id="4" creationId="{3A7E6465-ED2D-7A81-DEDD-F6F9CF478478}"/>
          </ac:spMkLst>
        </pc:spChg>
        <pc:spChg chg="add">
          <ac:chgData name="Alonzo, Kathleen@DOR" userId="36738d9e-bc83-4f3d-a14d-cde6f7c4f185" providerId="ADAL" clId="{FE409BD6-2A19-4246-8926-5B5E89860607}" dt="2025-10-25T00:26:50.498" v="895" actId="26606"/>
          <ac:spMkLst>
            <pc:docMk/>
            <pc:sldMk cId="2650189072" sldId="2567"/>
            <ac:spMk id="76" creationId="{762362DE-7747-4D8B-99FA-8E36F0B15FF7}"/>
          </ac:spMkLst>
        </pc:spChg>
        <pc:grpChg chg="add">
          <ac:chgData name="Alonzo, Kathleen@DOR" userId="36738d9e-bc83-4f3d-a14d-cde6f7c4f185" providerId="ADAL" clId="{FE409BD6-2A19-4246-8926-5B5E89860607}" dt="2025-10-25T00:26:50.498" v="895" actId="26606"/>
          <ac:grpSpMkLst>
            <pc:docMk/>
            <pc:sldMk cId="2650189072" sldId="2567"/>
            <ac:grpSpMk id="77" creationId="{25123E6E-F713-4254-A6BF-358CC8EC6C95}"/>
          </ac:grpSpMkLst>
        </pc:grpChg>
        <pc:picChg chg="mod">
          <ac:chgData name="Alonzo, Kathleen@DOR" userId="36738d9e-bc83-4f3d-a14d-cde6f7c4f185" providerId="ADAL" clId="{FE409BD6-2A19-4246-8926-5B5E89860607}" dt="2025-10-25T00:26:50.498" v="895" actId="26606"/>
          <ac:picMkLst>
            <pc:docMk/>
            <pc:sldMk cId="2650189072" sldId="2567"/>
            <ac:picMk id="25" creationId="{CA5F87FD-42B0-51AE-752A-C0D026FFC60F}"/>
          </ac:picMkLst>
        </pc:picChg>
        <pc:cxnChg chg="add">
          <ac:chgData name="Alonzo, Kathleen@DOR" userId="36738d9e-bc83-4f3d-a14d-cde6f7c4f185" providerId="ADAL" clId="{FE409BD6-2A19-4246-8926-5B5E89860607}" dt="2025-10-25T00:26:50.498" v="895" actId="26606"/>
          <ac:cxnSpMkLst>
            <pc:docMk/>
            <pc:sldMk cId="2650189072" sldId="2567"/>
            <ac:cxnSpMk id="71" creationId="{0512F9CB-A1A0-4043-A103-F6A4B94B695A}"/>
          </ac:cxnSpMkLst>
        </pc:cxnChg>
      </pc:sldChg>
      <pc:sldChg chg="addSp delSp modSp mod">
        <pc:chgData name="Alonzo, Kathleen@DOR" userId="36738d9e-bc83-4f3d-a14d-cde6f7c4f185" providerId="ADAL" clId="{FE409BD6-2A19-4246-8926-5B5E89860607}" dt="2025-10-25T00:29:13.913" v="912" actId="1076"/>
        <pc:sldMkLst>
          <pc:docMk/>
          <pc:sldMk cId="2538004344" sldId="2568"/>
        </pc:sldMkLst>
        <pc:spChg chg="mod">
          <ac:chgData name="Alonzo, Kathleen@DOR" userId="36738d9e-bc83-4f3d-a14d-cde6f7c4f185" providerId="ADAL" clId="{FE409BD6-2A19-4246-8926-5B5E89860607}" dt="2025-10-25T00:28:26.864" v="904" actId="26606"/>
          <ac:spMkLst>
            <pc:docMk/>
            <pc:sldMk cId="2538004344" sldId="2568"/>
            <ac:spMk id="2" creationId="{E5C41B0D-454F-29C3-3D1C-6F7F1B64B7C2}"/>
          </ac:spMkLst>
        </pc:spChg>
        <pc:spChg chg="mod ord">
          <ac:chgData name="Alonzo, Kathleen@DOR" userId="36738d9e-bc83-4f3d-a14d-cde6f7c4f185" providerId="ADAL" clId="{FE409BD6-2A19-4246-8926-5B5E89860607}" dt="2025-10-25T00:28:26.864" v="904" actId="26606"/>
          <ac:spMkLst>
            <pc:docMk/>
            <pc:sldMk cId="2538004344" sldId="2568"/>
            <ac:spMk id="5" creationId="{201C6306-48B9-4D29-A536-925F4CF1953C}"/>
          </ac:spMkLst>
        </pc:spChg>
        <pc:spChg chg="add del">
          <ac:chgData name="Alonzo, Kathleen@DOR" userId="36738d9e-bc83-4f3d-a14d-cde6f7c4f185" providerId="ADAL" clId="{FE409BD6-2A19-4246-8926-5B5E89860607}" dt="2025-10-25T00:28:26.864" v="904" actId="26606"/>
          <ac:spMkLst>
            <pc:docMk/>
            <pc:sldMk cId="2538004344" sldId="2568"/>
            <ac:spMk id="17" creationId="{929448D9-8F1D-4CFE-93BA-E0272F0DBD6E}"/>
          </ac:spMkLst>
        </pc:spChg>
        <pc:grpChg chg="add del">
          <ac:chgData name="Alonzo, Kathleen@DOR" userId="36738d9e-bc83-4f3d-a14d-cde6f7c4f185" providerId="ADAL" clId="{FE409BD6-2A19-4246-8926-5B5E89860607}" dt="2025-10-25T00:28:26.864" v="904" actId="26606"/>
          <ac:grpSpMkLst>
            <pc:docMk/>
            <pc:sldMk cId="2538004344" sldId="2568"/>
            <ac:grpSpMk id="10" creationId="{8F1EF17D-1B70-428C-8A8A-A2C5B390E1E9}"/>
          </ac:grpSpMkLst>
        </pc:grpChg>
        <pc:grpChg chg="add del">
          <ac:chgData name="Alonzo, Kathleen@DOR" userId="36738d9e-bc83-4f3d-a14d-cde6f7c4f185" providerId="ADAL" clId="{FE409BD6-2A19-4246-8926-5B5E89860607}" dt="2025-10-25T00:28:26.864" v="904" actId="26606"/>
          <ac:grpSpMkLst>
            <pc:docMk/>
            <pc:sldMk cId="2538004344" sldId="2568"/>
            <ac:grpSpMk id="19" creationId="{94749DEA-AC6C-4834-A330-03A1796B8929}"/>
          </ac:grpSpMkLst>
        </pc:grpChg>
        <pc:picChg chg="mod">
          <ac:chgData name="Alonzo, Kathleen@DOR" userId="36738d9e-bc83-4f3d-a14d-cde6f7c4f185" providerId="ADAL" clId="{FE409BD6-2A19-4246-8926-5B5E89860607}" dt="2025-10-25T00:29:13.913" v="912" actId="1076"/>
          <ac:picMkLst>
            <pc:docMk/>
            <pc:sldMk cId="2538004344" sldId="2568"/>
            <ac:picMk id="4" creationId="{E394CB0E-508A-4201-8D1C-1349B71FB30F}"/>
          </ac:picMkLst>
        </pc:picChg>
      </pc:sldChg>
      <pc:sldChg chg="addSp delSp modSp mod setBg">
        <pc:chgData name="Alonzo, Kathleen@DOR" userId="36738d9e-bc83-4f3d-a14d-cde6f7c4f185" providerId="ADAL" clId="{FE409BD6-2A19-4246-8926-5B5E89860607}" dt="2025-10-25T00:02:06.450" v="832" actId="14100"/>
        <pc:sldMkLst>
          <pc:docMk/>
          <pc:sldMk cId="3655052709" sldId="2569"/>
        </pc:sldMkLst>
        <pc:spChg chg="mod">
          <ac:chgData name="Alonzo, Kathleen@DOR" userId="36738d9e-bc83-4f3d-a14d-cde6f7c4f185" providerId="ADAL" clId="{FE409BD6-2A19-4246-8926-5B5E89860607}" dt="2025-10-25T00:01:43.724" v="828" actId="14100"/>
          <ac:spMkLst>
            <pc:docMk/>
            <pc:sldMk cId="3655052709" sldId="2569"/>
            <ac:spMk id="2" creationId="{4BD86BE2-102D-4CBA-99AA-BE664F0ABDC5}"/>
          </ac:spMkLst>
        </pc:spChg>
        <pc:spChg chg="mod">
          <ac:chgData name="Alonzo, Kathleen@DOR" userId="36738d9e-bc83-4f3d-a14d-cde6f7c4f185" providerId="ADAL" clId="{FE409BD6-2A19-4246-8926-5B5E89860607}" dt="2025-10-25T00:01:59.336" v="831" actId="14100"/>
          <ac:spMkLst>
            <pc:docMk/>
            <pc:sldMk cId="3655052709" sldId="2569"/>
            <ac:spMk id="5" creationId="{3D273B21-93A9-45F3-A8B1-A6C88F5D35A4}"/>
          </ac:spMkLst>
        </pc:spChg>
        <pc:grpChg chg="add">
          <ac:chgData name="Alonzo, Kathleen@DOR" userId="36738d9e-bc83-4f3d-a14d-cde6f7c4f185" providerId="ADAL" clId="{FE409BD6-2A19-4246-8926-5B5E89860607}" dt="2025-10-24T22:48:03.888" v="163" actId="26606"/>
          <ac:grpSpMkLst>
            <pc:docMk/>
            <pc:sldMk cId="3655052709" sldId="2569"/>
            <ac:grpSpMk id="29" creationId="{8F1EF17D-1B70-428C-8A8A-A2C5B390E1E9}"/>
          </ac:grpSpMkLst>
        </pc:grpChg>
        <pc:grpChg chg="add">
          <ac:chgData name="Alonzo, Kathleen@DOR" userId="36738d9e-bc83-4f3d-a14d-cde6f7c4f185" providerId="ADAL" clId="{FE409BD6-2A19-4246-8926-5B5E89860607}" dt="2025-10-24T22:48:03.888" v="163" actId="26606"/>
          <ac:grpSpMkLst>
            <pc:docMk/>
            <pc:sldMk cId="3655052709" sldId="2569"/>
            <ac:grpSpMk id="36" creationId="{6B975FEB-EB22-4265-87DB-98C8B1A03E61}"/>
          </ac:grpSpMkLst>
        </pc:grpChg>
      </pc:sldChg>
      <pc:sldChg chg="addSp delSp modSp mod setBg">
        <pc:chgData name="Alonzo, Kathleen@DOR" userId="36738d9e-bc83-4f3d-a14d-cde6f7c4f185" providerId="ADAL" clId="{FE409BD6-2A19-4246-8926-5B5E89860607}" dt="2025-10-25T00:29:25.715" v="913" actId="21"/>
        <pc:sldMkLst>
          <pc:docMk/>
          <pc:sldMk cId="3733807391" sldId="2570"/>
        </pc:sldMkLst>
        <pc:spChg chg="mod">
          <ac:chgData name="Alonzo, Kathleen@DOR" userId="36738d9e-bc83-4f3d-a14d-cde6f7c4f185" providerId="ADAL" clId="{FE409BD6-2A19-4246-8926-5B5E89860607}" dt="2025-10-24T22:50:34.661" v="175" actId="26606"/>
          <ac:spMkLst>
            <pc:docMk/>
            <pc:sldMk cId="3733807391" sldId="2570"/>
            <ac:spMk id="4" creationId="{D22A387B-57E2-20A1-27C8-15BCC144C349}"/>
          </ac:spMkLst>
        </pc:spChg>
        <pc:spChg chg="add">
          <ac:chgData name="Alonzo, Kathleen@DOR" userId="36738d9e-bc83-4f3d-a14d-cde6f7c4f185" providerId="ADAL" clId="{FE409BD6-2A19-4246-8926-5B5E89860607}" dt="2025-10-24T22:50:34.661" v="175" actId="26606"/>
          <ac:spMkLst>
            <pc:docMk/>
            <pc:sldMk cId="3733807391" sldId="2570"/>
            <ac:spMk id="29" creationId="{762362DE-7747-4D8B-99FA-8E36F0B15FF7}"/>
          </ac:spMkLst>
        </pc:spChg>
        <pc:grpChg chg="add">
          <ac:chgData name="Alonzo, Kathleen@DOR" userId="36738d9e-bc83-4f3d-a14d-cde6f7c4f185" providerId="ADAL" clId="{FE409BD6-2A19-4246-8926-5B5E89860607}" dt="2025-10-24T22:50:34.661" v="175" actId="26606"/>
          <ac:grpSpMkLst>
            <pc:docMk/>
            <pc:sldMk cId="3733807391" sldId="2570"/>
            <ac:grpSpMk id="31" creationId="{25123E6E-F713-4254-A6BF-358CC8EC6C95}"/>
          </ac:grpSpMkLst>
        </pc:grpChg>
        <pc:picChg chg="mod ord">
          <ac:chgData name="Alonzo, Kathleen@DOR" userId="36738d9e-bc83-4f3d-a14d-cde6f7c4f185" providerId="ADAL" clId="{FE409BD6-2A19-4246-8926-5B5E89860607}" dt="2025-10-24T22:50:34.661" v="175" actId="26606"/>
          <ac:picMkLst>
            <pc:docMk/>
            <pc:sldMk cId="3733807391" sldId="2570"/>
            <ac:picMk id="6" creationId="{BFC17226-14C6-3398-C02F-F99104B76643}"/>
          </ac:picMkLst>
        </pc:picChg>
        <pc:cxnChg chg="add">
          <ac:chgData name="Alonzo, Kathleen@DOR" userId="36738d9e-bc83-4f3d-a14d-cde6f7c4f185" providerId="ADAL" clId="{FE409BD6-2A19-4246-8926-5B5E89860607}" dt="2025-10-24T22:50:34.661" v="175" actId="26606"/>
          <ac:cxnSpMkLst>
            <pc:docMk/>
            <pc:sldMk cId="3733807391" sldId="2570"/>
            <ac:cxnSpMk id="19" creationId="{0512F9CB-A1A0-4043-A103-F6A4B94B695A}"/>
          </ac:cxnSpMkLst>
        </pc:cxnChg>
        <pc:cxnChg chg="add">
          <ac:chgData name="Alonzo, Kathleen@DOR" userId="36738d9e-bc83-4f3d-a14d-cde6f7c4f185" providerId="ADAL" clId="{FE409BD6-2A19-4246-8926-5B5E89860607}" dt="2025-10-24T22:50:34.661" v="175" actId="26606"/>
          <ac:cxnSpMkLst>
            <pc:docMk/>
            <pc:sldMk cId="3733807391" sldId="2570"/>
            <ac:cxnSpMk id="23" creationId="{17FD48D2-B0A7-413D-B947-AA55AC1296D5}"/>
          </ac:cxnSpMkLst>
        </pc:cxnChg>
        <pc:cxnChg chg="add">
          <ac:chgData name="Alonzo, Kathleen@DOR" userId="36738d9e-bc83-4f3d-a14d-cde6f7c4f185" providerId="ADAL" clId="{FE409BD6-2A19-4246-8926-5B5E89860607}" dt="2025-10-24T22:50:34.661" v="175" actId="26606"/>
          <ac:cxnSpMkLst>
            <pc:docMk/>
            <pc:sldMk cId="3733807391" sldId="2570"/>
            <ac:cxnSpMk id="25" creationId="{2BE668D0-D906-4EEE-B32F-8C028624B837}"/>
          </ac:cxnSpMkLst>
        </pc:cxnChg>
        <pc:cxnChg chg="add">
          <ac:chgData name="Alonzo, Kathleen@DOR" userId="36738d9e-bc83-4f3d-a14d-cde6f7c4f185" providerId="ADAL" clId="{FE409BD6-2A19-4246-8926-5B5E89860607}" dt="2025-10-24T22:50:34.661" v="175" actId="26606"/>
          <ac:cxnSpMkLst>
            <pc:docMk/>
            <pc:sldMk cId="3733807391" sldId="2570"/>
            <ac:cxnSpMk id="27" creationId="{D1DE67A3-B8F6-4CFD-A8E0-D15200F23152}"/>
          </ac:cxnSpMkLst>
        </pc:cxnChg>
      </pc:sldChg>
      <pc:sldChg chg="modSp mod modNotesTx">
        <pc:chgData name="Alonzo, Kathleen@DOR" userId="36738d9e-bc83-4f3d-a14d-cde6f7c4f185" providerId="ADAL" clId="{FE409BD6-2A19-4246-8926-5B5E89860607}" dt="2025-10-24T22:50:45.410" v="176" actId="14100"/>
        <pc:sldMkLst>
          <pc:docMk/>
          <pc:sldMk cId="3289926533" sldId="2571"/>
        </pc:sldMkLst>
        <pc:spChg chg="mod">
          <ac:chgData name="Alonzo, Kathleen@DOR" userId="36738d9e-bc83-4f3d-a14d-cde6f7c4f185" providerId="ADAL" clId="{FE409BD6-2A19-4246-8926-5B5E89860607}" dt="2025-10-24T22:50:45.410" v="176" actId="14100"/>
          <ac:spMkLst>
            <pc:docMk/>
            <pc:sldMk cId="3289926533" sldId="2571"/>
            <ac:spMk id="2" creationId="{C3FAE008-D6EF-454D-C8CA-814AEE8DAF5A}"/>
          </ac:spMkLst>
        </pc:spChg>
      </pc:sldChg>
      <pc:sldChg chg="addSp modSp mod setBg">
        <pc:chgData name="Alonzo, Kathleen@DOR" userId="36738d9e-bc83-4f3d-a14d-cde6f7c4f185" providerId="ADAL" clId="{FE409BD6-2A19-4246-8926-5B5E89860607}" dt="2025-10-24T23:12:26.769" v="725" actId="1076"/>
        <pc:sldMkLst>
          <pc:docMk/>
          <pc:sldMk cId="3837159931" sldId="2572"/>
        </pc:sldMkLst>
        <pc:spChg chg="mod">
          <ac:chgData name="Alonzo, Kathleen@DOR" userId="36738d9e-bc83-4f3d-a14d-cde6f7c4f185" providerId="ADAL" clId="{FE409BD6-2A19-4246-8926-5B5E89860607}" dt="2025-10-24T22:51:36.146" v="181" actId="1076"/>
          <ac:spMkLst>
            <pc:docMk/>
            <pc:sldMk cId="3837159931" sldId="2572"/>
            <ac:spMk id="2" creationId="{DF392206-5B03-EFAB-2B4F-ED65BF613E12}"/>
          </ac:spMkLst>
        </pc:spChg>
        <pc:spChg chg="mod">
          <ac:chgData name="Alonzo, Kathleen@DOR" userId="36738d9e-bc83-4f3d-a14d-cde6f7c4f185" providerId="ADAL" clId="{FE409BD6-2A19-4246-8926-5B5E89860607}" dt="2025-10-24T23:07:56" v="705" actId="255"/>
          <ac:spMkLst>
            <pc:docMk/>
            <pc:sldMk cId="3837159931" sldId="2572"/>
            <ac:spMk id="5" creationId="{22C69D34-450D-47ED-8E36-C2C1C6D62674}"/>
          </ac:spMkLst>
        </pc:spChg>
        <pc:grpChg chg="add">
          <ac:chgData name="Alonzo, Kathleen@DOR" userId="36738d9e-bc83-4f3d-a14d-cde6f7c4f185" providerId="ADAL" clId="{FE409BD6-2A19-4246-8926-5B5E89860607}" dt="2025-10-24T22:51:15.091" v="177" actId="26606"/>
          <ac:grpSpMkLst>
            <pc:docMk/>
            <pc:sldMk cId="3837159931" sldId="2572"/>
            <ac:grpSpMk id="10" creationId="{8F1EF17D-1B70-428C-8A8A-A2C5B390E1E9}"/>
          </ac:grpSpMkLst>
        </pc:grpChg>
        <pc:grpChg chg="add">
          <ac:chgData name="Alonzo, Kathleen@DOR" userId="36738d9e-bc83-4f3d-a14d-cde6f7c4f185" providerId="ADAL" clId="{FE409BD6-2A19-4246-8926-5B5E89860607}" dt="2025-10-24T22:51:15.091" v="177" actId="26606"/>
          <ac:grpSpMkLst>
            <pc:docMk/>
            <pc:sldMk cId="3837159931" sldId="2572"/>
            <ac:grpSpMk id="17" creationId="{6B975FEB-EB22-4265-87DB-98C8B1A03E61}"/>
          </ac:grpSpMkLst>
        </pc:grpChg>
        <pc:picChg chg="mod ord">
          <ac:chgData name="Alonzo, Kathleen@DOR" userId="36738d9e-bc83-4f3d-a14d-cde6f7c4f185" providerId="ADAL" clId="{FE409BD6-2A19-4246-8926-5B5E89860607}" dt="2025-10-24T23:12:26.769" v="725" actId="1076"/>
          <ac:picMkLst>
            <pc:docMk/>
            <pc:sldMk cId="3837159931" sldId="2572"/>
            <ac:picMk id="4" creationId="{15264CDA-9413-4F9A-BE69-CEE25E8949DB}"/>
          </ac:picMkLst>
        </pc:picChg>
      </pc:sldChg>
      <pc:sldChg chg="del">
        <pc:chgData name="Alonzo, Kathleen@DOR" userId="36738d9e-bc83-4f3d-a14d-cde6f7c4f185" providerId="ADAL" clId="{FE409BD6-2A19-4246-8926-5B5E89860607}" dt="2025-10-24T22:52:34.707" v="185" actId="2696"/>
        <pc:sldMkLst>
          <pc:docMk/>
          <pc:sldMk cId="1981640876" sldId="2573"/>
        </pc:sldMkLst>
      </pc:sldChg>
      <pc:sldChg chg="modSp mod">
        <pc:chgData name="Alonzo, Kathleen@DOR" userId="36738d9e-bc83-4f3d-a14d-cde6f7c4f185" providerId="ADAL" clId="{FE409BD6-2A19-4246-8926-5B5E89860607}" dt="2025-10-24T23:07:04.417" v="704" actId="14100"/>
        <pc:sldMkLst>
          <pc:docMk/>
          <pc:sldMk cId="4183848150" sldId="2574"/>
        </pc:sldMkLst>
      </pc:sldChg>
      <pc:sldChg chg="addSp delSp modSp mod setBg setClrOvrMap">
        <pc:chgData name="Alonzo, Kathleen@DOR" userId="36738d9e-bc83-4f3d-a14d-cde6f7c4f185" providerId="ADAL" clId="{FE409BD6-2A19-4246-8926-5B5E89860607}" dt="2025-10-25T00:31:51.181" v="916" actId="21"/>
        <pc:sldMkLst>
          <pc:docMk/>
          <pc:sldMk cId="1168987541" sldId="2575"/>
        </pc:sldMkLst>
        <pc:spChg chg="mod ord">
          <ac:chgData name="Alonzo, Kathleen@DOR" userId="36738d9e-bc83-4f3d-a14d-cde6f7c4f185" providerId="ADAL" clId="{FE409BD6-2A19-4246-8926-5B5E89860607}" dt="2025-10-24T23:04:28.702" v="666" actId="26606"/>
          <ac:spMkLst>
            <pc:docMk/>
            <pc:sldMk cId="1168987541" sldId="2575"/>
            <ac:spMk id="2" creationId="{824D6289-246C-6D0E-7C82-92673A64EF87}"/>
          </ac:spMkLst>
        </pc:spChg>
        <pc:spChg chg="mod">
          <ac:chgData name="Alonzo, Kathleen@DOR" userId="36738d9e-bc83-4f3d-a14d-cde6f7c4f185" providerId="ADAL" clId="{FE409BD6-2A19-4246-8926-5B5E89860607}" dt="2025-10-24T23:05:59.453" v="697" actId="14100"/>
          <ac:spMkLst>
            <pc:docMk/>
            <pc:sldMk cId="1168987541" sldId="2575"/>
            <ac:spMk id="5" creationId="{CC56CD09-8E9F-479D-B4CA-AE3A5E666899}"/>
          </ac:spMkLst>
        </pc:spChg>
        <pc:spChg chg="add mod ord">
          <ac:chgData name="Alonzo, Kathleen@DOR" userId="36738d9e-bc83-4f3d-a14d-cde6f7c4f185" providerId="ADAL" clId="{FE409BD6-2A19-4246-8926-5B5E89860607}" dt="2025-10-24T23:06:17.841" v="701" actId="1076"/>
          <ac:spMkLst>
            <pc:docMk/>
            <pc:sldMk cId="1168987541" sldId="2575"/>
            <ac:spMk id="34" creationId="{ACB25FF3-6819-FF52-2D95-87A659AA4BCB}"/>
          </ac:spMkLst>
        </pc:spChg>
        <pc:grpChg chg="add">
          <ac:chgData name="Alonzo, Kathleen@DOR" userId="36738d9e-bc83-4f3d-a14d-cde6f7c4f185" providerId="ADAL" clId="{FE409BD6-2A19-4246-8926-5B5E89860607}" dt="2025-10-24T23:04:28.702" v="666" actId="26606"/>
          <ac:grpSpMkLst>
            <pc:docMk/>
            <pc:sldMk cId="1168987541" sldId="2575"/>
            <ac:grpSpMk id="88" creationId="{62CE031E-EE35-4AA7-9784-805093327786}"/>
          </ac:grpSpMkLst>
        </pc:grpChg>
        <pc:picChg chg="add mod">
          <ac:chgData name="Alonzo, Kathleen@DOR" userId="36738d9e-bc83-4f3d-a14d-cde6f7c4f185" providerId="ADAL" clId="{FE409BD6-2A19-4246-8926-5B5E89860607}" dt="2025-10-24T23:04:28.702" v="666" actId="26606"/>
          <ac:picMkLst>
            <pc:docMk/>
            <pc:sldMk cId="1168987541" sldId="2575"/>
            <ac:picMk id="66" creationId="{57781F30-C01F-10A6-EA40-45C4F15726BE}"/>
          </ac:picMkLst>
        </pc:picChg>
      </pc:sldChg>
      <pc:sldChg chg="addSp delSp modSp mod ord setBg modNotesTx">
        <pc:chgData name="Alonzo, Kathleen@DOR" userId="36738d9e-bc83-4f3d-a14d-cde6f7c4f185" providerId="ADAL" clId="{FE409BD6-2A19-4246-8926-5B5E89860607}" dt="2025-10-25T00:03:46.919" v="840" actId="14100"/>
        <pc:sldMkLst>
          <pc:docMk/>
          <pc:sldMk cId="1088285121" sldId="2577"/>
        </pc:sldMkLst>
        <pc:spChg chg="mod">
          <ac:chgData name="Alonzo, Kathleen@DOR" userId="36738d9e-bc83-4f3d-a14d-cde6f7c4f185" providerId="ADAL" clId="{FE409BD6-2A19-4246-8926-5B5E89860607}" dt="2025-10-25T00:03:05.013" v="837" actId="26606"/>
          <ac:spMkLst>
            <pc:docMk/>
            <pc:sldMk cId="1088285121" sldId="2577"/>
            <ac:spMk id="2" creationId="{0B666BCF-26DD-14F2-EEA3-6F463722664B}"/>
          </ac:spMkLst>
        </pc:spChg>
        <pc:spChg chg="mod">
          <ac:chgData name="Alonzo, Kathleen@DOR" userId="36738d9e-bc83-4f3d-a14d-cde6f7c4f185" providerId="ADAL" clId="{FE409BD6-2A19-4246-8926-5B5E89860607}" dt="2025-10-25T00:03:46.919" v="840" actId="14100"/>
          <ac:spMkLst>
            <pc:docMk/>
            <pc:sldMk cId="1088285121" sldId="2577"/>
            <ac:spMk id="6" creationId="{193C8352-2E57-D685-CF01-71D209DA2A23}"/>
          </ac:spMkLst>
        </pc:spChg>
        <pc:spChg chg="add">
          <ac:chgData name="Alonzo, Kathleen@DOR" userId="36738d9e-bc83-4f3d-a14d-cde6f7c4f185" providerId="ADAL" clId="{FE409BD6-2A19-4246-8926-5B5E89860607}" dt="2025-10-25T00:03:05.013" v="837" actId="26606"/>
          <ac:spMkLst>
            <pc:docMk/>
            <pc:sldMk cId="1088285121" sldId="2577"/>
            <ac:spMk id="32" creationId="{7509B08A-C1EC-478C-86AF-60ADE06D9BBB}"/>
          </ac:spMkLst>
        </pc:spChg>
        <pc:spChg chg="add">
          <ac:chgData name="Alonzo, Kathleen@DOR" userId="36738d9e-bc83-4f3d-a14d-cde6f7c4f185" providerId="ADAL" clId="{FE409BD6-2A19-4246-8926-5B5E89860607}" dt="2025-10-25T00:03:05.013" v="837" actId="26606"/>
          <ac:spMkLst>
            <pc:docMk/>
            <pc:sldMk cId="1088285121" sldId="2577"/>
            <ac:spMk id="44" creationId="{221CC330-4259-4C32-BF8B-5FE13FFABB3A}"/>
          </ac:spMkLst>
        </pc:spChg>
        <pc:grpChg chg="add">
          <ac:chgData name="Alonzo, Kathleen@DOR" userId="36738d9e-bc83-4f3d-a14d-cde6f7c4f185" providerId="ADAL" clId="{FE409BD6-2A19-4246-8926-5B5E89860607}" dt="2025-10-25T00:03:05.013" v="837" actId="26606"/>
          <ac:grpSpMkLst>
            <pc:docMk/>
            <pc:sldMk cId="1088285121" sldId="2577"/>
            <ac:grpSpMk id="25" creationId="{6CC7770B-E4E1-42D6-9437-DAA4A3A9E659}"/>
          </ac:grpSpMkLst>
        </pc:grpChg>
      </pc:sldChg>
      <pc:sldChg chg="addSp delSp modSp add mod setBg setClrOvrMap modNotesTx">
        <pc:chgData name="Alonzo, Kathleen@DOR" userId="36738d9e-bc83-4f3d-a14d-cde6f7c4f185" providerId="ADAL" clId="{FE409BD6-2A19-4246-8926-5B5E89860607}" dt="2025-10-25T00:32:03.627" v="919" actId="21"/>
        <pc:sldMkLst>
          <pc:docMk/>
          <pc:sldMk cId="3329545297" sldId="2578"/>
        </pc:sldMkLst>
        <pc:spChg chg="mod">
          <ac:chgData name="Alonzo, Kathleen@DOR" userId="36738d9e-bc83-4f3d-a14d-cde6f7c4f185" providerId="ADAL" clId="{FE409BD6-2A19-4246-8926-5B5E89860607}" dt="2025-10-24T23:55:20.460" v="787" actId="26606"/>
          <ac:spMkLst>
            <pc:docMk/>
            <pc:sldMk cId="3329545297" sldId="2578"/>
            <ac:spMk id="2" creationId="{EFB90A96-8085-B1E8-D677-0FB707AF1B13}"/>
          </ac:spMkLst>
        </pc:spChg>
        <pc:spChg chg="add">
          <ac:chgData name="Alonzo, Kathleen@DOR" userId="36738d9e-bc83-4f3d-a14d-cde6f7c4f185" providerId="ADAL" clId="{FE409BD6-2A19-4246-8926-5B5E89860607}" dt="2025-10-24T23:55:20.460" v="787" actId="26606"/>
          <ac:spMkLst>
            <pc:docMk/>
            <pc:sldMk cId="3329545297" sldId="2578"/>
            <ac:spMk id="72" creationId="{762362DE-7747-4D8B-99FA-8E36F0B15FF7}"/>
          </ac:spMkLst>
        </pc:spChg>
        <pc:grpChg chg="add">
          <ac:chgData name="Alonzo, Kathleen@DOR" userId="36738d9e-bc83-4f3d-a14d-cde6f7c4f185" providerId="ADAL" clId="{FE409BD6-2A19-4246-8926-5B5E89860607}" dt="2025-10-24T23:55:20.460" v="787" actId="26606"/>
          <ac:grpSpMkLst>
            <pc:docMk/>
            <pc:sldMk cId="3329545297" sldId="2578"/>
            <ac:grpSpMk id="73" creationId="{25123E6E-F713-4254-A6BF-358CC8EC6C95}"/>
          </ac:grpSpMkLst>
        </pc:grpChg>
        <pc:picChg chg="mod">
          <ac:chgData name="Alonzo, Kathleen@DOR" userId="36738d9e-bc83-4f3d-a14d-cde6f7c4f185" providerId="ADAL" clId="{FE409BD6-2A19-4246-8926-5B5E89860607}" dt="2025-10-24T23:55:20.460" v="787" actId="26606"/>
          <ac:picMkLst>
            <pc:docMk/>
            <pc:sldMk cId="3329545297" sldId="2578"/>
            <ac:picMk id="4" creationId="{D022BBB0-566A-A215-20FB-11ED6387CC1B}"/>
          </ac:picMkLst>
        </pc:picChg>
        <pc:cxnChg chg="add">
          <ac:chgData name="Alonzo, Kathleen@DOR" userId="36738d9e-bc83-4f3d-a14d-cde6f7c4f185" providerId="ADAL" clId="{FE409BD6-2A19-4246-8926-5B5E89860607}" dt="2025-10-24T23:55:20.460" v="787" actId="26606"/>
          <ac:cxnSpMkLst>
            <pc:docMk/>
            <pc:sldMk cId="3329545297" sldId="2578"/>
            <ac:cxnSpMk id="67" creationId="{0512F9CB-A1A0-4043-A103-F6A4B94B695A}"/>
          </ac:cxnSpMkLst>
        </pc:cxnChg>
        <pc:cxnChg chg="add">
          <ac:chgData name="Alonzo, Kathleen@DOR" userId="36738d9e-bc83-4f3d-a14d-cde6f7c4f185" providerId="ADAL" clId="{FE409BD6-2A19-4246-8926-5B5E89860607}" dt="2025-10-24T23:55:20.460" v="787" actId="26606"/>
          <ac:cxnSpMkLst>
            <pc:docMk/>
            <pc:sldMk cId="3329545297" sldId="2578"/>
            <ac:cxnSpMk id="68" creationId="{ADBE6588-EE16-4389-857C-86A156D49E5D}"/>
          </ac:cxnSpMkLst>
        </pc:cxnChg>
        <pc:cxnChg chg="add">
          <ac:chgData name="Alonzo, Kathleen@DOR" userId="36738d9e-bc83-4f3d-a14d-cde6f7c4f185" providerId="ADAL" clId="{FE409BD6-2A19-4246-8926-5B5E89860607}" dt="2025-10-24T23:55:20.460" v="787" actId="26606"/>
          <ac:cxnSpMkLst>
            <pc:docMk/>
            <pc:sldMk cId="3329545297" sldId="2578"/>
            <ac:cxnSpMk id="70" creationId="{2BE668D0-D906-4EEE-B32F-8C028624B837}"/>
          </ac:cxnSpMkLst>
        </pc:cxnChg>
        <pc:cxnChg chg="add">
          <ac:chgData name="Alonzo, Kathleen@DOR" userId="36738d9e-bc83-4f3d-a14d-cde6f7c4f185" providerId="ADAL" clId="{FE409BD6-2A19-4246-8926-5B5E89860607}" dt="2025-10-24T23:55:20.460" v="787" actId="26606"/>
          <ac:cxnSpMkLst>
            <pc:docMk/>
            <pc:sldMk cId="3329545297" sldId="2578"/>
            <ac:cxnSpMk id="71" creationId="{D1DE67A3-B8F6-4CFD-A8E0-D15200F23152}"/>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8E65D-FCFA-44D6-9243-5DC4F09F993E}"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E9C131C9-2EBF-4181-896B-515CB861E60B}">
      <dgm:prSet custT="1"/>
      <dgm:spPr/>
      <dgm:t>
        <a:bodyPr/>
        <a:lstStyle/>
        <a:p>
          <a:pPr>
            <a:lnSpc>
              <a:spcPct val="100000"/>
            </a:lnSpc>
            <a:defRPr b="1"/>
          </a:pPr>
          <a:r>
            <a:rPr lang="en-US" sz="2000" dirty="0"/>
            <a:t>Dual Customer Strategy Benefits</a:t>
          </a:r>
        </a:p>
      </dgm:t>
    </dgm:pt>
    <dgm:pt modelId="{70C377F2-E495-4BF4-8DAF-F6C278F5E8B8}" type="parTrans" cxnId="{63303506-8B65-4C79-B4A8-F4B08BF4F3AE}">
      <dgm:prSet/>
      <dgm:spPr/>
      <dgm:t>
        <a:bodyPr/>
        <a:lstStyle/>
        <a:p>
          <a:endParaRPr lang="en-US"/>
        </a:p>
      </dgm:t>
    </dgm:pt>
    <dgm:pt modelId="{D0317E46-472E-41DF-8694-54996B45C775}" type="sibTrans" cxnId="{63303506-8B65-4C79-B4A8-F4B08BF4F3AE}">
      <dgm:prSet/>
      <dgm:spPr/>
      <dgm:t>
        <a:bodyPr/>
        <a:lstStyle/>
        <a:p>
          <a:pPr>
            <a:lnSpc>
              <a:spcPct val="100000"/>
            </a:lnSpc>
            <a:defRPr b="1"/>
          </a:pPr>
          <a:endParaRPr lang="en-US"/>
        </a:p>
      </dgm:t>
    </dgm:pt>
    <dgm:pt modelId="{D9291E2C-59D5-4746-A6F1-66ECBF883BE6}">
      <dgm:prSet custT="1"/>
      <dgm:spPr/>
      <dgm:t>
        <a:bodyPr/>
        <a:lstStyle/>
        <a:p>
          <a:pPr>
            <a:lnSpc>
              <a:spcPct val="100000"/>
            </a:lnSpc>
          </a:pPr>
          <a:r>
            <a:rPr lang="en-US" sz="2000" dirty="0"/>
            <a:t>This strategy addresses the needs of both participants and businesses, fostering sustainable employment and workforce growth.</a:t>
          </a:r>
        </a:p>
      </dgm:t>
    </dgm:pt>
    <dgm:pt modelId="{CF965A98-1543-46BC-9E94-5D7927064571}" type="parTrans" cxnId="{17A9D44A-D401-4A4E-A7A8-1DF3D7A6629F}">
      <dgm:prSet/>
      <dgm:spPr/>
      <dgm:t>
        <a:bodyPr/>
        <a:lstStyle/>
        <a:p>
          <a:endParaRPr lang="en-US"/>
        </a:p>
      </dgm:t>
    </dgm:pt>
    <dgm:pt modelId="{4C8BEA42-6AD6-46EB-B149-3DE5A6F20BAD}" type="sibTrans" cxnId="{17A9D44A-D401-4A4E-A7A8-1DF3D7A6629F}">
      <dgm:prSet/>
      <dgm:spPr/>
      <dgm:t>
        <a:bodyPr/>
        <a:lstStyle/>
        <a:p>
          <a:endParaRPr lang="en-US"/>
        </a:p>
      </dgm:t>
    </dgm:pt>
    <dgm:pt modelId="{06C5C981-15EB-430B-B5F2-639B69B36D8C}">
      <dgm:prSet custT="1"/>
      <dgm:spPr/>
      <dgm:t>
        <a:bodyPr/>
        <a:lstStyle/>
        <a:p>
          <a:pPr>
            <a:lnSpc>
              <a:spcPct val="100000"/>
            </a:lnSpc>
            <a:defRPr b="1"/>
          </a:pPr>
          <a:r>
            <a:rPr lang="en-US" sz="2000" dirty="0"/>
            <a:t>Single Point of Contact Model</a:t>
          </a:r>
        </a:p>
      </dgm:t>
    </dgm:pt>
    <dgm:pt modelId="{4B318F7D-EF99-40F0-B532-5DBAD6003735}" type="parTrans" cxnId="{E5DF2FE8-6F1D-4F63-A488-BCA5F89D5257}">
      <dgm:prSet/>
      <dgm:spPr/>
      <dgm:t>
        <a:bodyPr/>
        <a:lstStyle/>
        <a:p>
          <a:endParaRPr lang="en-US"/>
        </a:p>
      </dgm:t>
    </dgm:pt>
    <dgm:pt modelId="{BB79A2A4-96A8-4488-97B4-32914FC99A5B}" type="sibTrans" cxnId="{E5DF2FE8-6F1D-4F63-A488-BCA5F89D5257}">
      <dgm:prSet/>
      <dgm:spPr/>
      <dgm:t>
        <a:bodyPr/>
        <a:lstStyle/>
        <a:p>
          <a:pPr>
            <a:lnSpc>
              <a:spcPct val="100000"/>
            </a:lnSpc>
            <a:defRPr b="1"/>
          </a:pPr>
          <a:endParaRPr lang="en-US"/>
        </a:p>
      </dgm:t>
    </dgm:pt>
    <dgm:pt modelId="{DDEFE9E8-8C27-4FF3-A1BC-FD50430E9349}">
      <dgm:prSet custT="1"/>
      <dgm:spPr/>
      <dgm:t>
        <a:bodyPr/>
        <a:lstStyle/>
        <a:p>
          <a:pPr>
            <a:lnSpc>
              <a:spcPct val="100000"/>
            </a:lnSpc>
          </a:pPr>
          <a:r>
            <a:rPr lang="en-US" sz="2000" dirty="0"/>
            <a:t>The SPOC model enhances communication, builds trust, and ensures accountability among stakeholders for improved service delivery.</a:t>
          </a:r>
        </a:p>
      </dgm:t>
    </dgm:pt>
    <dgm:pt modelId="{2116B215-9E74-47A6-B91E-2B8A5F90C3DA}" type="parTrans" cxnId="{09944344-5CDB-418D-AEB2-ADE7DCA58E85}">
      <dgm:prSet/>
      <dgm:spPr/>
      <dgm:t>
        <a:bodyPr/>
        <a:lstStyle/>
        <a:p>
          <a:endParaRPr lang="en-US"/>
        </a:p>
      </dgm:t>
    </dgm:pt>
    <dgm:pt modelId="{D6BAC419-8100-4B0E-82DB-DD77B26817C7}" type="sibTrans" cxnId="{09944344-5CDB-418D-AEB2-ADE7DCA58E85}">
      <dgm:prSet/>
      <dgm:spPr/>
      <dgm:t>
        <a:bodyPr/>
        <a:lstStyle/>
        <a:p>
          <a:endParaRPr lang="en-US"/>
        </a:p>
      </dgm:t>
    </dgm:pt>
    <dgm:pt modelId="{788CBA2B-21B5-4F3A-8B58-3C654607E142}">
      <dgm:prSet custT="1"/>
      <dgm:spPr/>
      <dgm:t>
        <a:bodyPr/>
        <a:lstStyle/>
        <a:p>
          <a:pPr>
            <a:lnSpc>
              <a:spcPct val="100000"/>
            </a:lnSpc>
            <a:defRPr b="1"/>
          </a:pPr>
          <a:r>
            <a:rPr lang="en-US" sz="2000" dirty="0"/>
            <a:t>Continuous Improvement</a:t>
          </a:r>
        </a:p>
      </dgm:t>
    </dgm:pt>
    <dgm:pt modelId="{09F59B8F-E891-4EC4-9E5A-521CE4175B43}" type="parTrans" cxnId="{0E15462B-847D-4E72-BED1-6152AA7CB194}">
      <dgm:prSet/>
      <dgm:spPr/>
      <dgm:t>
        <a:bodyPr/>
        <a:lstStyle/>
        <a:p>
          <a:endParaRPr lang="en-US"/>
        </a:p>
      </dgm:t>
    </dgm:pt>
    <dgm:pt modelId="{CE040206-FD1E-407C-8F82-C164312836F0}" type="sibTrans" cxnId="{0E15462B-847D-4E72-BED1-6152AA7CB194}">
      <dgm:prSet/>
      <dgm:spPr/>
      <dgm:t>
        <a:bodyPr/>
        <a:lstStyle/>
        <a:p>
          <a:endParaRPr lang="en-US"/>
        </a:p>
      </dgm:t>
    </dgm:pt>
    <dgm:pt modelId="{BBEA8317-E9E4-42B7-BB4F-41E4349530A5}">
      <dgm:prSet custT="1"/>
      <dgm:spPr/>
      <dgm:t>
        <a:bodyPr/>
        <a:lstStyle/>
        <a:p>
          <a:pPr>
            <a:lnSpc>
              <a:spcPct val="100000"/>
            </a:lnSpc>
          </a:pPr>
          <a:r>
            <a:rPr lang="en-US" sz="2000" dirty="0"/>
            <a:t>Adopt, </a:t>
          </a:r>
          <a:r>
            <a:rPr lang="en-US" sz="1800" dirty="0"/>
            <a:t>implement</a:t>
          </a:r>
          <a:r>
            <a:rPr lang="en-US" sz="2000" dirty="0"/>
            <a:t> best practices, and evaluate these models to ensure ongoing impact and success.</a:t>
          </a:r>
        </a:p>
      </dgm:t>
    </dgm:pt>
    <dgm:pt modelId="{A0847835-7CBD-4E56-A2D9-BE5321631EEA}" type="parTrans" cxnId="{1FBC69E9-584D-41D6-BDB8-2BEDA65947CE}">
      <dgm:prSet/>
      <dgm:spPr/>
      <dgm:t>
        <a:bodyPr/>
        <a:lstStyle/>
        <a:p>
          <a:endParaRPr lang="en-US"/>
        </a:p>
      </dgm:t>
    </dgm:pt>
    <dgm:pt modelId="{07556D73-F961-4A68-8084-3532CEFEC3D8}" type="sibTrans" cxnId="{1FBC69E9-584D-41D6-BDB8-2BEDA65947CE}">
      <dgm:prSet/>
      <dgm:spPr/>
      <dgm:t>
        <a:bodyPr/>
        <a:lstStyle/>
        <a:p>
          <a:endParaRPr lang="en-US"/>
        </a:p>
      </dgm:t>
    </dgm:pt>
    <dgm:pt modelId="{EEB5422C-4148-455B-B355-3AC22B988C01}">
      <dgm:prSet/>
      <dgm:spPr/>
      <dgm:t>
        <a:bodyPr/>
        <a:lstStyle/>
        <a:p>
          <a:pPr>
            <a:lnSpc>
              <a:spcPct val="100000"/>
            </a:lnSpc>
            <a:defRPr b="1"/>
          </a:pPr>
          <a:endParaRPr lang="en-US" dirty="0"/>
        </a:p>
      </dgm:t>
    </dgm:pt>
    <dgm:pt modelId="{29E5F1DC-DD84-4845-BD54-9F41868C4214}" type="parTrans" cxnId="{EBDA1F4F-A127-4F59-9E7C-146134F6F91C}">
      <dgm:prSet/>
      <dgm:spPr/>
      <dgm:t>
        <a:bodyPr/>
        <a:lstStyle/>
        <a:p>
          <a:endParaRPr lang="en-US"/>
        </a:p>
      </dgm:t>
    </dgm:pt>
    <dgm:pt modelId="{3C7DBF7E-D542-452A-A93A-C734C0FABB4D}" type="sibTrans" cxnId="{EBDA1F4F-A127-4F59-9E7C-146134F6F91C}">
      <dgm:prSet/>
      <dgm:spPr/>
      <dgm:t>
        <a:bodyPr/>
        <a:lstStyle/>
        <a:p>
          <a:pPr>
            <a:lnSpc>
              <a:spcPct val="100000"/>
            </a:lnSpc>
            <a:defRPr b="1"/>
          </a:pPr>
          <a:endParaRPr lang="en-US"/>
        </a:p>
      </dgm:t>
    </dgm:pt>
    <dgm:pt modelId="{7F35F044-3F01-441F-B974-9C86F5774ED4}" type="pres">
      <dgm:prSet presAssocID="{7308E65D-FCFA-44D6-9243-5DC4F09F993E}" presName="Root" presStyleCnt="0">
        <dgm:presLayoutVars>
          <dgm:dir/>
          <dgm:resizeHandles val="exact"/>
        </dgm:presLayoutVars>
      </dgm:prSet>
      <dgm:spPr/>
    </dgm:pt>
    <dgm:pt modelId="{AC985435-42E3-43A6-92FB-B3E0D97B96AF}" type="pres">
      <dgm:prSet presAssocID="{E9C131C9-2EBF-4181-896B-515CB861E60B}" presName="Composite" presStyleCnt="0"/>
      <dgm:spPr/>
    </dgm:pt>
    <dgm:pt modelId="{629AAA8D-A9AC-4CDD-A6D5-835CBAABBDB9}" type="pres">
      <dgm:prSet presAssocID="{E9C131C9-2EBF-4181-896B-515CB861E60B}" presName="Pictur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r="34744" b="-9"/>
          <a:stretch/>
        </a:blipFill>
      </dgm:spPr>
      <dgm:extLst>
        <a:ext uri="{E40237B7-FDA0-4F09-8148-C483321AD2D9}">
          <dgm14:cNvPr xmlns:dgm14="http://schemas.microsoft.com/office/drawing/2010/diagram" id="0" name="" descr="People greeting customers"/>
        </a:ext>
      </dgm:extLst>
    </dgm:pt>
    <dgm:pt modelId="{9366B804-4D40-49DD-8105-0415AD47A2DB}" type="pres">
      <dgm:prSet presAssocID="{E9C131C9-2EBF-4181-896B-515CB861E60B}" presName="Subtitle" presStyleLbl="revTx" presStyleIdx="0" presStyleCnt="8">
        <dgm:presLayoutVars>
          <dgm:chMax val="0"/>
          <dgm:bulletEnabled/>
        </dgm:presLayoutVars>
      </dgm:prSet>
      <dgm:spPr/>
    </dgm:pt>
    <dgm:pt modelId="{FE974458-A583-4E87-A8FD-6EE0C60E6C00}" type="pres">
      <dgm:prSet presAssocID="{E9C131C9-2EBF-4181-896B-515CB861E60B}" presName="Description" presStyleLbl="revTx" presStyleIdx="1" presStyleCnt="8">
        <dgm:presLayoutVars>
          <dgm:bulletEnabled/>
        </dgm:presLayoutVars>
      </dgm:prSet>
      <dgm:spPr/>
    </dgm:pt>
    <dgm:pt modelId="{74A77B4A-E548-46FD-8336-7AC6E736AB66}" type="pres">
      <dgm:prSet presAssocID="{D0317E46-472E-41DF-8694-54996B45C775}" presName="sibTrans" presStyleLbl="sibTrans2D1" presStyleIdx="0" presStyleCnt="0"/>
      <dgm:spPr/>
    </dgm:pt>
    <dgm:pt modelId="{0117C6CD-92D2-4E10-86B1-8D921B7E8F6F}" type="pres">
      <dgm:prSet presAssocID="{06C5C981-15EB-430B-B5F2-639B69B36D8C}" presName="Composite" presStyleCnt="0"/>
      <dgm:spPr/>
    </dgm:pt>
    <dgm:pt modelId="{FC3769EA-126F-4905-B9F5-343B8CBCB90F}" type="pres">
      <dgm:prSet presAssocID="{06C5C981-15EB-430B-B5F2-639B69B36D8C}" presName="Pictur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l="11585" r="21662" b="-4"/>
          <a:stretch/>
        </a:blipFill>
      </dgm:spPr>
      <dgm:extLst>
        <a:ext uri="{E40237B7-FDA0-4F09-8148-C483321AD2D9}">
          <dgm14:cNvPr xmlns:dgm14="http://schemas.microsoft.com/office/drawing/2010/diagram" id="0" name="" descr="Partially constructed modern business center of metal and glass"/>
        </a:ext>
      </dgm:extLst>
    </dgm:pt>
    <dgm:pt modelId="{14CBC426-4E1B-4CC3-A353-2F57DA029AD6}" type="pres">
      <dgm:prSet presAssocID="{06C5C981-15EB-430B-B5F2-639B69B36D8C}" presName="Subtitle" presStyleLbl="revTx" presStyleIdx="2" presStyleCnt="8">
        <dgm:presLayoutVars>
          <dgm:chMax val="0"/>
          <dgm:bulletEnabled/>
        </dgm:presLayoutVars>
      </dgm:prSet>
      <dgm:spPr/>
    </dgm:pt>
    <dgm:pt modelId="{FB769597-4DEC-4456-9C23-EFA7F8EED98B}" type="pres">
      <dgm:prSet presAssocID="{06C5C981-15EB-430B-B5F2-639B69B36D8C}" presName="Description" presStyleLbl="revTx" presStyleIdx="3" presStyleCnt="8">
        <dgm:presLayoutVars>
          <dgm:bulletEnabled/>
        </dgm:presLayoutVars>
      </dgm:prSet>
      <dgm:spPr/>
    </dgm:pt>
    <dgm:pt modelId="{580964AB-707C-41BE-9775-C3F9F62FE9BE}" type="pres">
      <dgm:prSet presAssocID="{BB79A2A4-96A8-4488-97B4-32914FC99A5B}" presName="sibTrans" presStyleLbl="sibTrans2D1" presStyleIdx="0" presStyleCnt="0"/>
      <dgm:spPr/>
    </dgm:pt>
    <dgm:pt modelId="{076D1CEC-8372-4ED8-AFD9-E97443AD2C98}" type="pres">
      <dgm:prSet presAssocID="{EEB5422C-4148-455B-B355-3AC22B988C01}" presName="Composite" presStyleCnt="0"/>
      <dgm:spPr/>
    </dgm:pt>
    <dgm:pt modelId="{2A11AE02-71CE-45C0-BA6A-ABCC60F915D2}" type="pres">
      <dgm:prSet presAssocID="{EEB5422C-4148-455B-B355-3AC22B988C01}" presName="Picture" presStyleLbl="node1" presStyleIdx="2" presStyleCnt="4" custLinFactNeighborY="-46623"/>
      <dgm:spPr>
        <a:blipFill>
          <a:blip xmlns:r="http://schemas.openxmlformats.org/officeDocument/2006/relationships" r:embed="rId3"/>
          <a:srcRect/>
          <a:stretch>
            <a:fillRect l="-16000" r="-16000"/>
          </a:stretch>
        </a:blipFill>
      </dgm:spPr>
    </dgm:pt>
    <dgm:pt modelId="{B06CC79B-3429-40C9-B487-A567E463EF8E}" type="pres">
      <dgm:prSet presAssocID="{EEB5422C-4148-455B-B355-3AC22B988C01}" presName="Subtitle" presStyleLbl="revTx" presStyleIdx="4" presStyleCnt="8" custScaleY="1023332" custLinFactY="199351" custLinFactNeighborX="-105" custLinFactNeighborY="200000">
        <dgm:presLayoutVars>
          <dgm:chMax val="0"/>
          <dgm:bulletEnabled/>
        </dgm:presLayoutVars>
      </dgm:prSet>
      <dgm:spPr/>
    </dgm:pt>
    <dgm:pt modelId="{79F0CFC5-DAE0-48DC-9B27-78B278FF63E1}" type="pres">
      <dgm:prSet presAssocID="{EEB5422C-4148-455B-B355-3AC22B988C01}" presName="Description" presStyleLbl="revTx" presStyleIdx="5" presStyleCnt="8">
        <dgm:presLayoutVars>
          <dgm:bulletEnabled/>
        </dgm:presLayoutVars>
      </dgm:prSet>
      <dgm:spPr/>
    </dgm:pt>
    <dgm:pt modelId="{4D416481-DB3B-4E3D-92D3-2206366E70B1}" type="pres">
      <dgm:prSet presAssocID="{3C7DBF7E-D542-452A-A93A-C734C0FABB4D}" presName="sibTrans" presStyleLbl="sibTrans2D1" presStyleIdx="0" presStyleCnt="0"/>
      <dgm:spPr/>
    </dgm:pt>
    <dgm:pt modelId="{1C4E91F8-FD1E-407E-A801-A6B3F83007BE}" type="pres">
      <dgm:prSet presAssocID="{788CBA2B-21B5-4F3A-8B58-3C654607E142}" presName="Composite" presStyleCnt="0"/>
      <dgm:spPr/>
    </dgm:pt>
    <dgm:pt modelId="{3BD6D1BE-5041-41FF-AA20-AD2634DBF078}" type="pres">
      <dgm:prSet presAssocID="{788CBA2B-21B5-4F3A-8B58-3C654607E142}" presName="Picture" presStyleLbl="node1" presStyleIdx="3" presStyleCnt="4" custLinFactNeighborY="-40572"/>
      <dgm:spPr>
        <a:blipFill>
          <a:blip xmlns:r="http://schemas.openxmlformats.org/officeDocument/2006/relationships" r:embed="rId4">
            <a:extLst>
              <a:ext uri="{28A0092B-C50C-407E-A947-70E740481C1C}">
                <a14:useLocalDpi xmlns:a14="http://schemas.microsoft.com/office/drawing/2010/main" val="0"/>
              </a:ext>
            </a:extLst>
          </a:blip>
          <a:srcRect l="28034" r="5213" b="-4"/>
          <a:stretch/>
        </a:blipFill>
      </dgm:spPr>
      <dgm:extLst>
        <a:ext uri="{E40237B7-FDA0-4F09-8148-C483321AD2D9}">
          <dgm14:cNvPr xmlns:dgm14="http://schemas.microsoft.com/office/drawing/2010/diagram" id="0" name="" descr="Young businessman reading sales reports"/>
        </a:ext>
      </dgm:extLst>
    </dgm:pt>
    <dgm:pt modelId="{854B9F6F-D972-4008-A51A-1FFDE87CA246}" type="pres">
      <dgm:prSet presAssocID="{788CBA2B-21B5-4F3A-8B58-3C654607E142}" presName="Subtitle" presStyleLbl="revTx" presStyleIdx="6" presStyleCnt="8" custLinFactY="-22624" custLinFactNeighborX="-105" custLinFactNeighborY="-100000">
        <dgm:presLayoutVars>
          <dgm:chMax val="0"/>
          <dgm:bulletEnabled/>
        </dgm:presLayoutVars>
      </dgm:prSet>
      <dgm:spPr/>
    </dgm:pt>
    <dgm:pt modelId="{2CC7766C-27A2-4BE2-ACF4-924DFD25EF2A}" type="pres">
      <dgm:prSet presAssocID="{788CBA2B-21B5-4F3A-8B58-3C654607E142}" presName="Description" presStyleLbl="revTx" presStyleIdx="7" presStyleCnt="8" custLinFactNeighborX="-105" custLinFactNeighborY="-50243">
        <dgm:presLayoutVars>
          <dgm:bulletEnabled/>
        </dgm:presLayoutVars>
      </dgm:prSet>
      <dgm:spPr/>
    </dgm:pt>
  </dgm:ptLst>
  <dgm:cxnLst>
    <dgm:cxn modelId="{63303506-8B65-4C79-B4A8-F4B08BF4F3AE}" srcId="{7308E65D-FCFA-44D6-9243-5DC4F09F993E}" destId="{E9C131C9-2EBF-4181-896B-515CB861E60B}" srcOrd="0" destOrd="0" parTransId="{70C377F2-E495-4BF4-8DAF-F6C278F5E8B8}" sibTransId="{D0317E46-472E-41DF-8694-54996B45C775}"/>
    <dgm:cxn modelId="{0E15462B-847D-4E72-BED1-6152AA7CB194}" srcId="{7308E65D-FCFA-44D6-9243-5DC4F09F993E}" destId="{788CBA2B-21B5-4F3A-8B58-3C654607E142}" srcOrd="3" destOrd="0" parTransId="{09F59B8F-E891-4EC4-9E5A-521CE4175B43}" sibTransId="{CE040206-FD1E-407C-8F82-C164312836F0}"/>
    <dgm:cxn modelId="{09944344-5CDB-418D-AEB2-ADE7DCA58E85}" srcId="{06C5C981-15EB-430B-B5F2-639B69B36D8C}" destId="{DDEFE9E8-8C27-4FF3-A1BC-FD50430E9349}" srcOrd="0" destOrd="0" parTransId="{2116B215-9E74-47A6-B91E-2B8A5F90C3DA}" sibTransId="{D6BAC419-8100-4B0E-82DB-DD77B26817C7}"/>
    <dgm:cxn modelId="{55A5E944-7B66-40DA-9B0C-C3D39DAD48C6}" type="presOf" srcId="{D0317E46-472E-41DF-8694-54996B45C775}" destId="{74A77B4A-E548-46FD-8336-7AC6E736AB66}" srcOrd="0" destOrd="0" presId="urn:microsoft.com/office/officeart/2024/3/layout/verticalVisualTextBlock1"/>
    <dgm:cxn modelId="{FBA5AB68-A995-405C-94D8-9764FBFFE86C}" type="presOf" srcId="{EEB5422C-4148-455B-B355-3AC22B988C01}" destId="{B06CC79B-3429-40C9-B487-A567E463EF8E}" srcOrd="0" destOrd="0" presId="urn:microsoft.com/office/officeart/2024/3/layout/verticalVisualTextBlock1"/>
    <dgm:cxn modelId="{17A9D44A-D401-4A4E-A7A8-1DF3D7A6629F}" srcId="{E9C131C9-2EBF-4181-896B-515CB861E60B}" destId="{D9291E2C-59D5-4746-A6F1-66ECBF883BE6}" srcOrd="0" destOrd="0" parTransId="{CF965A98-1543-46BC-9E94-5D7927064571}" sibTransId="{4C8BEA42-6AD6-46EB-B149-3DE5A6F20BAD}"/>
    <dgm:cxn modelId="{EBDA1F4F-A127-4F59-9E7C-146134F6F91C}" srcId="{7308E65D-FCFA-44D6-9243-5DC4F09F993E}" destId="{EEB5422C-4148-455B-B355-3AC22B988C01}" srcOrd="2" destOrd="0" parTransId="{29E5F1DC-DD84-4845-BD54-9F41868C4214}" sibTransId="{3C7DBF7E-D542-452A-A93A-C734C0FABB4D}"/>
    <dgm:cxn modelId="{0B0A6A74-5265-4B81-A12B-3202A5C4B7C0}" type="presOf" srcId="{7308E65D-FCFA-44D6-9243-5DC4F09F993E}" destId="{7F35F044-3F01-441F-B974-9C86F5774ED4}" srcOrd="0" destOrd="0" presId="urn:microsoft.com/office/officeart/2024/3/layout/verticalVisualTextBlock1"/>
    <dgm:cxn modelId="{11C0877B-15BA-45C2-B4AF-581D341B1145}" type="presOf" srcId="{DDEFE9E8-8C27-4FF3-A1BC-FD50430E9349}" destId="{FB769597-4DEC-4456-9C23-EFA7F8EED98B}" srcOrd="0" destOrd="0" presId="urn:microsoft.com/office/officeart/2024/3/layout/verticalVisualTextBlock1"/>
    <dgm:cxn modelId="{D0B9D980-3966-4AF4-BFED-A338227503BF}" type="presOf" srcId="{06C5C981-15EB-430B-B5F2-639B69B36D8C}" destId="{14CBC426-4E1B-4CC3-A353-2F57DA029AD6}" srcOrd="0" destOrd="0" presId="urn:microsoft.com/office/officeart/2024/3/layout/verticalVisualTextBlock1"/>
    <dgm:cxn modelId="{3593E88D-96C6-4537-B38A-CC7687AEDDAC}" type="presOf" srcId="{E9C131C9-2EBF-4181-896B-515CB861E60B}" destId="{9366B804-4D40-49DD-8105-0415AD47A2DB}" srcOrd="0" destOrd="0" presId="urn:microsoft.com/office/officeart/2024/3/layout/verticalVisualTextBlock1"/>
    <dgm:cxn modelId="{9C9DFBB5-68B9-48F6-9810-DCD8AEAC2D79}" type="presOf" srcId="{3C7DBF7E-D542-452A-A93A-C734C0FABB4D}" destId="{4D416481-DB3B-4E3D-92D3-2206366E70B1}" srcOrd="0" destOrd="0" presId="urn:microsoft.com/office/officeart/2024/3/layout/verticalVisualTextBlock1"/>
    <dgm:cxn modelId="{386262BE-9AB1-410C-ABCA-C4BC9C2829A8}" type="presOf" srcId="{D9291E2C-59D5-4746-A6F1-66ECBF883BE6}" destId="{FE974458-A583-4E87-A8FD-6EE0C60E6C00}" srcOrd="0" destOrd="0" presId="urn:microsoft.com/office/officeart/2024/3/layout/verticalVisualTextBlock1"/>
    <dgm:cxn modelId="{90B5B6D6-CE38-412F-8261-799559A3F619}" type="presOf" srcId="{788CBA2B-21B5-4F3A-8B58-3C654607E142}" destId="{854B9F6F-D972-4008-A51A-1FFDE87CA246}" srcOrd="0" destOrd="0" presId="urn:microsoft.com/office/officeart/2024/3/layout/verticalVisualTextBlock1"/>
    <dgm:cxn modelId="{E5DF2FE8-6F1D-4F63-A488-BCA5F89D5257}" srcId="{7308E65D-FCFA-44D6-9243-5DC4F09F993E}" destId="{06C5C981-15EB-430B-B5F2-639B69B36D8C}" srcOrd="1" destOrd="0" parTransId="{4B318F7D-EF99-40F0-B532-5DBAD6003735}" sibTransId="{BB79A2A4-96A8-4488-97B4-32914FC99A5B}"/>
    <dgm:cxn modelId="{1FBC69E9-584D-41D6-BDB8-2BEDA65947CE}" srcId="{788CBA2B-21B5-4F3A-8B58-3C654607E142}" destId="{BBEA8317-E9E4-42B7-BB4F-41E4349530A5}" srcOrd="0" destOrd="0" parTransId="{A0847835-7CBD-4E56-A2D9-BE5321631EEA}" sibTransId="{07556D73-F961-4A68-8084-3532CEFEC3D8}"/>
    <dgm:cxn modelId="{3B6C39EE-B41B-48B2-B404-4FA35D00EE67}" type="presOf" srcId="{BBEA8317-E9E4-42B7-BB4F-41E4349530A5}" destId="{2CC7766C-27A2-4BE2-ACF4-924DFD25EF2A}" srcOrd="0" destOrd="0" presId="urn:microsoft.com/office/officeart/2024/3/layout/verticalVisualTextBlock1"/>
    <dgm:cxn modelId="{715C9EF4-9BCA-4EBD-8D43-D02DC739EDE9}" type="presOf" srcId="{BB79A2A4-96A8-4488-97B4-32914FC99A5B}" destId="{580964AB-707C-41BE-9775-C3F9F62FE9BE}" srcOrd="0" destOrd="0" presId="urn:microsoft.com/office/officeart/2024/3/layout/verticalVisualTextBlock1"/>
    <dgm:cxn modelId="{00B93DA7-9681-4015-9B90-03AB4857EB01}" type="presParOf" srcId="{7F35F044-3F01-441F-B974-9C86F5774ED4}" destId="{AC985435-42E3-43A6-92FB-B3E0D97B96AF}" srcOrd="0" destOrd="0" presId="urn:microsoft.com/office/officeart/2024/3/layout/verticalVisualTextBlock1"/>
    <dgm:cxn modelId="{9EC34F7B-88B0-4109-8495-B1980EED543E}" type="presParOf" srcId="{AC985435-42E3-43A6-92FB-B3E0D97B96AF}" destId="{629AAA8D-A9AC-4CDD-A6D5-835CBAABBDB9}" srcOrd="0" destOrd="0" presId="urn:microsoft.com/office/officeart/2024/3/layout/verticalVisualTextBlock1"/>
    <dgm:cxn modelId="{D1C2D46D-A877-4C8D-9CD6-9CB9B6F3ECD8}" type="presParOf" srcId="{AC985435-42E3-43A6-92FB-B3E0D97B96AF}" destId="{9366B804-4D40-49DD-8105-0415AD47A2DB}" srcOrd="1" destOrd="0" presId="urn:microsoft.com/office/officeart/2024/3/layout/verticalVisualTextBlock1"/>
    <dgm:cxn modelId="{16C77E38-9F9E-4DB9-AE08-42605428467F}" type="presParOf" srcId="{AC985435-42E3-43A6-92FB-B3E0D97B96AF}" destId="{FE974458-A583-4E87-A8FD-6EE0C60E6C00}" srcOrd="2" destOrd="0" presId="urn:microsoft.com/office/officeart/2024/3/layout/verticalVisualTextBlock1"/>
    <dgm:cxn modelId="{BB8F8B5B-4CF6-497E-87CF-F739A14D28BA}" type="presParOf" srcId="{7F35F044-3F01-441F-B974-9C86F5774ED4}" destId="{74A77B4A-E548-46FD-8336-7AC6E736AB66}" srcOrd="1" destOrd="0" presId="urn:microsoft.com/office/officeart/2024/3/layout/verticalVisualTextBlock1"/>
    <dgm:cxn modelId="{41428F46-A99D-44F6-894D-C8022A36782B}" type="presParOf" srcId="{7F35F044-3F01-441F-B974-9C86F5774ED4}" destId="{0117C6CD-92D2-4E10-86B1-8D921B7E8F6F}" srcOrd="2" destOrd="0" presId="urn:microsoft.com/office/officeart/2024/3/layout/verticalVisualTextBlock1"/>
    <dgm:cxn modelId="{8B03BB0C-6C73-48F8-8EAE-7CFFD31A0C99}" type="presParOf" srcId="{0117C6CD-92D2-4E10-86B1-8D921B7E8F6F}" destId="{FC3769EA-126F-4905-B9F5-343B8CBCB90F}" srcOrd="0" destOrd="0" presId="urn:microsoft.com/office/officeart/2024/3/layout/verticalVisualTextBlock1"/>
    <dgm:cxn modelId="{59BDB521-0DDA-43BE-99EE-4137571E0E93}" type="presParOf" srcId="{0117C6CD-92D2-4E10-86B1-8D921B7E8F6F}" destId="{14CBC426-4E1B-4CC3-A353-2F57DA029AD6}" srcOrd="1" destOrd="0" presId="urn:microsoft.com/office/officeart/2024/3/layout/verticalVisualTextBlock1"/>
    <dgm:cxn modelId="{7341F599-E3F2-4DC7-963B-96B82D05103E}" type="presParOf" srcId="{0117C6CD-92D2-4E10-86B1-8D921B7E8F6F}" destId="{FB769597-4DEC-4456-9C23-EFA7F8EED98B}" srcOrd="2" destOrd="0" presId="urn:microsoft.com/office/officeart/2024/3/layout/verticalVisualTextBlock1"/>
    <dgm:cxn modelId="{D2D1413E-7196-471E-8E15-E58FA9F1E955}" type="presParOf" srcId="{7F35F044-3F01-441F-B974-9C86F5774ED4}" destId="{580964AB-707C-41BE-9775-C3F9F62FE9BE}" srcOrd="3" destOrd="0" presId="urn:microsoft.com/office/officeart/2024/3/layout/verticalVisualTextBlock1"/>
    <dgm:cxn modelId="{811C4A21-C55B-4F30-A968-77D56C584645}" type="presParOf" srcId="{7F35F044-3F01-441F-B974-9C86F5774ED4}" destId="{076D1CEC-8372-4ED8-AFD9-E97443AD2C98}" srcOrd="4" destOrd="0" presId="urn:microsoft.com/office/officeart/2024/3/layout/verticalVisualTextBlock1"/>
    <dgm:cxn modelId="{B6B809C1-B9C4-4473-8555-D3C9127D57EA}" type="presParOf" srcId="{076D1CEC-8372-4ED8-AFD9-E97443AD2C98}" destId="{2A11AE02-71CE-45C0-BA6A-ABCC60F915D2}" srcOrd="0" destOrd="0" presId="urn:microsoft.com/office/officeart/2024/3/layout/verticalVisualTextBlock1"/>
    <dgm:cxn modelId="{5F1D63ED-E780-4B9D-A81A-0DC7C7F9480B}" type="presParOf" srcId="{076D1CEC-8372-4ED8-AFD9-E97443AD2C98}" destId="{B06CC79B-3429-40C9-B487-A567E463EF8E}" srcOrd="1" destOrd="0" presId="urn:microsoft.com/office/officeart/2024/3/layout/verticalVisualTextBlock1"/>
    <dgm:cxn modelId="{A43F01EC-1856-411A-B16D-CFDFC0D5A075}" type="presParOf" srcId="{076D1CEC-8372-4ED8-AFD9-E97443AD2C98}" destId="{79F0CFC5-DAE0-48DC-9B27-78B278FF63E1}" srcOrd="2" destOrd="0" presId="urn:microsoft.com/office/officeart/2024/3/layout/verticalVisualTextBlock1"/>
    <dgm:cxn modelId="{F0C37436-04A6-4FF6-917F-119B28DD8D3B}" type="presParOf" srcId="{7F35F044-3F01-441F-B974-9C86F5774ED4}" destId="{4D416481-DB3B-4E3D-92D3-2206366E70B1}" srcOrd="5" destOrd="0" presId="urn:microsoft.com/office/officeart/2024/3/layout/verticalVisualTextBlock1"/>
    <dgm:cxn modelId="{D030C68C-E058-46AE-A337-3D8E93C8B06B}" type="presParOf" srcId="{7F35F044-3F01-441F-B974-9C86F5774ED4}" destId="{1C4E91F8-FD1E-407E-A801-A6B3F83007BE}" srcOrd="6" destOrd="0" presId="urn:microsoft.com/office/officeart/2024/3/layout/verticalVisualTextBlock1"/>
    <dgm:cxn modelId="{37145CE7-A30A-4C17-9460-5A496FC7224C}" type="presParOf" srcId="{1C4E91F8-FD1E-407E-A801-A6B3F83007BE}" destId="{3BD6D1BE-5041-41FF-AA20-AD2634DBF078}" srcOrd="0" destOrd="0" presId="urn:microsoft.com/office/officeart/2024/3/layout/verticalVisualTextBlock1"/>
    <dgm:cxn modelId="{59A75DE3-1360-4EAE-BD94-5F7C526E6562}" type="presParOf" srcId="{1C4E91F8-FD1E-407E-A801-A6B3F83007BE}" destId="{854B9F6F-D972-4008-A51A-1FFDE87CA246}" srcOrd="1" destOrd="0" presId="urn:microsoft.com/office/officeart/2024/3/layout/verticalVisualTextBlock1"/>
    <dgm:cxn modelId="{616F52F9-A0E0-4606-9C79-2A890A81A7C7}" type="presParOf" srcId="{1C4E91F8-FD1E-407E-A801-A6B3F83007BE}" destId="{2CC7766C-27A2-4BE2-ACF4-924DFD25EF2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AAA8D-A9AC-4CDD-A6D5-835CBAABBDB9}">
      <dsp:nvSpPr>
        <dsp:cNvPr id="0" name=""/>
        <dsp:cNvSpPr/>
      </dsp:nvSpPr>
      <dsp:spPr>
        <a:xfrm>
          <a:off x="0" y="0"/>
          <a:ext cx="1190651" cy="11906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4744" b="-9"/>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9366B804-4D40-49DD-8105-0415AD47A2DB}">
      <dsp:nvSpPr>
        <dsp:cNvPr id="0" name=""/>
        <dsp:cNvSpPr/>
      </dsp:nvSpPr>
      <dsp:spPr>
        <a:xfrm>
          <a:off x="1370651" y="0"/>
          <a:ext cx="8587084" cy="36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Dual Customer Strategy Benefits</a:t>
          </a:r>
        </a:p>
      </dsp:txBody>
      <dsp:txXfrm>
        <a:off x="1370651" y="0"/>
        <a:ext cx="8587084" cy="366704"/>
      </dsp:txXfrm>
    </dsp:sp>
    <dsp:sp modelId="{FE974458-A583-4E87-A8FD-6EE0C60E6C00}">
      <dsp:nvSpPr>
        <dsp:cNvPr id="0" name=""/>
        <dsp:cNvSpPr/>
      </dsp:nvSpPr>
      <dsp:spPr>
        <a:xfrm>
          <a:off x="1370651" y="366704"/>
          <a:ext cx="8587084" cy="82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This strategy addresses the needs of both participants and businesses, fostering sustainable employment and workforce growth.</a:t>
          </a:r>
        </a:p>
      </dsp:txBody>
      <dsp:txXfrm>
        <a:off x="1370651" y="366704"/>
        <a:ext cx="8587084" cy="822189"/>
      </dsp:txXfrm>
    </dsp:sp>
    <dsp:sp modelId="{FC3769EA-126F-4905-B9F5-343B8CBCB90F}">
      <dsp:nvSpPr>
        <dsp:cNvPr id="0" name=""/>
        <dsp:cNvSpPr/>
      </dsp:nvSpPr>
      <dsp:spPr>
        <a:xfrm>
          <a:off x="0" y="1285904"/>
          <a:ext cx="1190651" cy="11906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1585" r="21662" b="-4"/>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14CBC426-4E1B-4CC3-A353-2F57DA029AD6}">
      <dsp:nvSpPr>
        <dsp:cNvPr id="0" name=""/>
        <dsp:cNvSpPr/>
      </dsp:nvSpPr>
      <dsp:spPr>
        <a:xfrm>
          <a:off x="1370651" y="1285904"/>
          <a:ext cx="8587084" cy="36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Single Point of Contact Model</a:t>
          </a:r>
        </a:p>
      </dsp:txBody>
      <dsp:txXfrm>
        <a:off x="1370651" y="1285904"/>
        <a:ext cx="8587084" cy="366704"/>
      </dsp:txXfrm>
    </dsp:sp>
    <dsp:sp modelId="{FB769597-4DEC-4456-9C23-EFA7F8EED98B}">
      <dsp:nvSpPr>
        <dsp:cNvPr id="0" name=""/>
        <dsp:cNvSpPr/>
      </dsp:nvSpPr>
      <dsp:spPr>
        <a:xfrm>
          <a:off x="1370651" y="1652608"/>
          <a:ext cx="8587084" cy="82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The SPOC model enhances communication, builds trust, and ensures accountability among stakeholders for improved service delivery.</a:t>
          </a:r>
        </a:p>
      </dsp:txBody>
      <dsp:txXfrm>
        <a:off x="1370651" y="1652608"/>
        <a:ext cx="8587084" cy="822189"/>
      </dsp:txXfrm>
    </dsp:sp>
    <dsp:sp modelId="{2A11AE02-71CE-45C0-BA6A-ABCC60F915D2}">
      <dsp:nvSpPr>
        <dsp:cNvPr id="0" name=""/>
        <dsp:cNvSpPr/>
      </dsp:nvSpPr>
      <dsp:spPr>
        <a:xfrm>
          <a:off x="0" y="2566373"/>
          <a:ext cx="1190651" cy="1190651"/>
        </a:xfrm>
        <a:prstGeom prst="rect">
          <a:avLst/>
        </a:prstGeom>
        <a:blipFill>
          <a:blip xmlns:r="http://schemas.openxmlformats.org/officeDocument/2006/relationships" r:embed="rId3"/>
          <a:srcRect/>
          <a:stretch>
            <a:fillRect l="-16000" r="-16000"/>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B06CC79B-3429-40C9-B487-A567E463EF8E}">
      <dsp:nvSpPr>
        <dsp:cNvPr id="0" name=""/>
        <dsp:cNvSpPr/>
      </dsp:nvSpPr>
      <dsp:spPr>
        <a:xfrm>
          <a:off x="1361635" y="3047296"/>
          <a:ext cx="8587084" cy="121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defRPr b="1"/>
          </a:pPr>
          <a:endParaRPr lang="en-US" sz="1600" kern="1200" dirty="0"/>
        </a:p>
      </dsp:txBody>
      <dsp:txXfrm>
        <a:off x="1361635" y="3047296"/>
        <a:ext cx="8587084" cy="1218432"/>
      </dsp:txXfrm>
    </dsp:sp>
    <dsp:sp modelId="{79F0CFC5-DAE0-48DC-9B27-78B278FF63E1}">
      <dsp:nvSpPr>
        <dsp:cNvPr id="0" name=""/>
        <dsp:cNvSpPr/>
      </dsp:nvSpPr>
      <dsp:spPr>
        <a:xfrm>
          <a:off x="1370651" y="3240556"/>
          <a:ext cx="8587084" cy="1071586"/>
        </a:xfrm>
        <a:prstGeom prst="rect">
          <a:avLst/>
        </a:prstGeom>
        <a:noFill/>
        <a:ln>
          <a:noFill/>
        </a:ln>
        <a:effectLst/>
      </dsp:spPr>
      <dsp:style>
        <a:lnRef idx="0">
          <a:scrgbClr r="0" g="0" b="0"/>
        </a:lnRef>
        <a:fillRef idx="0">
          <a:scrgbClr r="0" g="0" b="0"/>
        </a:fillRef>
        <a:effectRef idx="0">
          <a:scrgbClr r="0" g="0" b="0"/>
        </a:effectRef>
        <a:fontRef idx="minor"/>
      </dsp:style>
    </dsp:sp>
    <dsp:sp modelId="{3BD6D1BE-5041-41FF-AA20-AD2634DBF078}">
      <dsp:nvSpPr>
        <dsp:cNvPr id="0" name=""/>
        <dsp:cNvSpPr/>
      </dsp:nvSpPr>
      <dsp:spPr>
        <a:xfrm>
          <a:off x="0" y="3924324"/>
          <a:ext cx="1190651" cy="119065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l="28034" r="5213" b="-4"/>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54B9F6F-D972-4008-A51A-1FFDE87CA246}">
      <dsp:nvSpPr>
        <dsp:cNvPr id="0" name=""/>
        <dsp:cNvSpPr/>
      </dsp:nvSpPr>
      <dsp:spPr>
        <a:xfrm>
          <a:off x="1361635" y="3957728"/>
          <a:ext cx="8587084" cy="366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defRPr b="1"/>
          </a:pPr>
          <a:r>
            <a:rPr lang="en-US" sz="2000" kern="1200" dirty="0"/>
            <a:t>Continuous Improvement</a:t>
          </a:r>
        </a:p>
      </dsp:txBody>
      <dsp:txXfrm>
        <a:off x="1361635" y="3957728"/>
        <a:ext cx="8587084" cy="366704"/>
      </dsp:txXfrm>
    </dsp:sp>
    <dsp:sp modelId="{2CC7766C-27A2-4BE2-ACF4-924DFD25EF2A}">
      <dsp:nvSpPr>
        <dsp:cNvPr id="0" name=""/>
        <dsp:cNvSpPr/>
      </dsp:nvSpPr>
      <dsp:spPr>
        <a:xfrm>
          <a:off x="1361635" y="4361006"/>
          <a:ext cx="8587084" cy="82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l" defTabSz="889000">
            <a:lnSpc>
              <a:spcPct val="100000"/>
            </a:lnSpc>
            <a:spcBef>
              <a:spcPct val="0"/>
            </a:spcBef>
            <a:spcAft>
              <a:spcPct val="35000"/>
            </a:spcAft>
            <a:buNone/>
          </a:pPr>
          <a:r>
            <a:rPr lang="en-US" sz="2000" kern="1200" dirty="0"/>
            <a:t>Adopt, </a:t>
          </a:r>
          <a:r>
            <a:rPr lang="en-US" sz="1800" kern="1200" dirty="0"/>
            <a:t>implement</a:t>
          </a:r>
          <a:r>
            <a:rPr lang="en-US" sz="2000" kern="1200" dirty="0"/>
            <a:t> best practices, and evaluate these models to ensure ongoing impact and success.</a:t>
          </a:r>
        </a:p>
      </dsp:txBody>
      <dsp:txXfrm>
        <a:off x="1361635" y="4361006"/>
        <a:ext cx="8587084" cy="822189"/>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10/31/2025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10/31/2025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a:t>
            </a:r>
          </a:p>
          <a:p>
            <a:endParaRPr lang="en-US" dirty="0"/>
          </a:p>
          <a:p>
            <a:r>
              <a:rPr lang="en-US" dirty="0"/>
              <a:t>Introduction order: Jeff, Alfonso, Kathleen</a:t>
            </a: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233334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*Jeff</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408260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*Alfonso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endParaRPr>
          </a:p>
          <a:p>
            <a:r>
              <a:rPr lang="en-US" dirty="0"/>
              <a:t>Case Example and Outcomes, Challenges and Efficiency Strategies</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331666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*Alfonso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Examples: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Hands on Hyatt – </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Alfonso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Amazon Web Services – </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Jeff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Amazon/Accommodations Team – </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Kathleen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Ulta (new partnership) – </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Kathleen</a:t>
            </a: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94319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 Alfonso</a:t>
            </a: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27859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*Alfonso</a:t>
            </a:r>
          </a:p>
          <a:p>
            <a:endParaRPr lang="en-US" dirty="0"/>
          </a:p>
          <a:p>
            <a:r>
              <a:rPr lang="en-US" dirty="0"/>
              <a:t>Dual Customer Strategy and Single Point of Contact (SPOC) model are powerful tools for strengthening employment ecosystems and improving service delivery. </a:t>
            </a:r>
          </a:p>
          <a:p>
            <a:r>
              <a:rPr lang="en-US" dirty="0"/>
              <a:t>-By simultaneously addressing the needs of vocational rehabilitation participants and businesses, these approaches foster sustainable employment and workforce development.</a:t>
            </a:r>
          </a:p>
          <a:p>
            <a:pPr marL="171450" indent="-171450">
              <a:buFontTx/>
              <a:buChar char="-"/>
            </a:pPr>
            <a:r>
              <a:rPr lang="en-US" dirty="0"/>
              <a:t>The SPOC model enhances communication, builds trust, and ensures accountability, leading to better outcomes for all stakeholders. </a:t>
            </a:r>
          </a:p>
          <a:p>
            <a:pPr marL="171450" indent="-171450">
              <a:buFontTx/>
              <a:buChar char="-"/>
            </a:pPr>
            <a:r>
              <a:rPr lang="en-US" dirty="0"/>
              <a:t>Consider practical application methods. </a:t>
            </a:r>
          </a:p>
          <a:p>
            <a:pPr marL="628650" lvl="1" indent="-171450">
              <a:buFontTx/>
              <a:buChar char="-"/>
            </a:pPr>
            <a:r>
              <a:rPr lang="en-US" dirty="0"/>
              <a:t>California’s workforce system is structured around 13 Regional Directors, each leading a district.</a:t>
            </a:r>
          </a:p>
          <a:p>
            <a:pPr marL="628650" lvl="1" indent="-171450">
              <a:buFontTx/>
              <a:buChar char="-"/>
            </a:pPr>
            <a:r>
              <a:rPr lang="en-US" dirty="0"/>
              <a:t>Each district includes 1 Regional Business Specialist who connects employers to workforce services.</a:t>
            </a:r>
          </a:p>
          <a:p>
            <a:pPr marL="628650" lvl="1" indent="-171450">
              <a:buFontTx/>
              <a:buChar char="-"/>
            </a:pPr>
            <a:r>
              <a:rPr lang="en-US" dirty="0"/>
              <a:t>61 Business Specialists provide direct support to businesses, job seekers, and community partners.</a:t>
            </a:r>
          </a:p>
          <a:p>
            <a:pPr marL="628650" lvl="1" indent="-171450">
              <a:buFontTx/>
              <a:buChar char="-"/>
            </a:pPr>
            <a:r>
              <a:rPr lang="en-US" dirty="0"/>
              <a:t>This structure ensures consistent statewide strategy, local flexibility, and stronger outcomes through targeted engagement and collaboration.</a:t>
            </a:r>
          </a:p>
          <a:p>
            <a:pPr marL="628650" lvl="1" indent="-171450">
              <a:buFontTx/>
              <a:buChar char="-"/>
            </a:pPr>
            <a:endParaRPr lang="en-US" dirty="0"/>
          </a:p>
          <a:p>
            <a:pPr marL="171450" indent="-171450">
              <a:buFontTx/>
              <a:buChar char="-"/>
            </a:pPr>
            <a:r>
              <a:rPr lang="en-US" dirty="0"/>
              <a:t>Together, these strategies drive meaningful, lasting employment success and contribute to the overall health of the labor market. Organizations are encouraged to adopt these models, implement best practices, and continuously evaluate their effectiveness to ensure ongoing improvement and impact.
</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78844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*Alfonso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111063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5330C-79B2-2BFC-3607-E4A6D1C09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3E231-CFB1-EFD8-36A5-B73CCEE46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0D40B-65CD-E4A7-A049-E21F267F07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*ALL of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Invite thoughts, questions, and ideas from the audience to foster engagement and collaborative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Encourage participants to share their experiences, challenges, and suggestions related to the Dual Customer Strategy and SPOC model. </a:t>
            </a:r>
          </a:p>
          <a:p>
            <a:endParaRPr lang="en-US" dirty="0"/>
          </a:p>
        </p:txBody>
      </p:sp>
      <p:sp>
        <p:nvSpPr>
          <p:cNvPr id="4" name="Slide Number Placeholder 3">
            <a:extLst>
              <a:ext uri="{FF2B5EF4-FFF2-40B4-BE49-F238E27FC236}">
                <a16:creationId xmlns:a16="http://schemas.microsoft.com/office/drawing/2014/main" id="{8C9EAF72-8FFD-4CC2-5396-CD1A2C367E1E}"/>
              </a:ext>
            </a:extLst>
          </p:cNvPr>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297910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*Kathleen</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54764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*Kathleen</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90857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*Kathleen</a:t>
            </a: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170913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*Kathleen</a:t>
            </a: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237343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*Jeff</a:t>
            </a:r>
          </a:p>
          <a:p>
            <a:endParaRPr lang="en-US" dirty="0"/>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397734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*Jeff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Single Point of Contact (SPOC) model is a strategic approach that designates a specific liaison to serve both vocational rehabilitation participants and business partners.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-This individual acts as the central hub for communication and coordination, streamlining interactions and ensuring consistency in service delivery.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-Builds trust and accountability by maintaining regular contact with both customer groups, addressing concerns, and facilitating job placements.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-Effective in complex employment environments where multiple stakeholders are involved.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-By centralizing responsibilities, the SPOC can quickly resolve issues, track progress, and provide tailored support to participants and employers.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-Role requires strong interpersonal and problem-solving skills, as well as a deep understanding of disability awareness and employer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-Overall, the SPOC model enhances the efficiency and effectiveness of employment services, leading to improved outcomes and stronger relationships.</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154570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 Jeff</a:t>
            </a:r>
          </a:p>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85186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*Jeff</a:t>
            </a:r>
          </a:p>
          <a:p>
            <a:endParaRPr lang="en-US" dirty="0"/>
          </a:p>
          <a:p>
            <a:r>
              <a:rPr lang="en-US" dirty="0"/>
              <a:t>-CA has 13 Districts (this # includes BFS)– Support localized workforce initiatives and community engagement</a:t>
            </a:r>
          </a:p>
          <a:p>
            <a:r>
              <a:rPr lang="en-US" dirty="0"/>
              <a:t>-WDS- centralized coordination of business engagement, training, workforce programs, business support, DOR staff support </a:t>
            </a:r>
          </a:p>
          <a:p>
            <a:r>
              <a:rPr lang="en-US" dirty="0"/>
              <a:t>-RDs each oversee one of the 13 Districts in CA – Lead strategic efforts and aligning regional goals with statewide priorities</a:t>
            </a:r>
          </a:p>
          <a:p>
            <a:r>
              <a:rPr lang="en-US" dirty="0"/>
              <a:t>-RBS – serve as liaison between businesses and workforce services in each region</a:t>
            </a:r>
          </a:p>
          <a:p>
            <a:r>
              <a:rPr lang="en-US" dirty="0"/>
              <a:t>-Bus. Spec. – provide direct support to businesses/employers, job seekers and community partners</a:t>
            </a:r>
          </a:p>
          <a:p>
            <a:r>
              <a:rPr lang="en-US" dirty="0"/>
              <a:t>*Explain how this compliments/enhances quality of services to the business customer</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342784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5A7A7B-B71A-428D-833F-0F3507A6DB13}"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32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7E93E0A-5177-400C-87C9-C93AF466EC49}" type="datetimeFigureOut">
              <a:rPr lang="en-US" smtClean="0"/>
              <a:t>10/31/2025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917615-2DB4-4DAA-9DE3-B2B689A846E0}" type="slidenum">
              <a:rPr lang="en-US" smtClean="0"/>
              <a:t>‹#›</a:t>
            </a:fld>
            <a:endParaRPr lang="en-US" dirty="0"/>
          </a:p>
        </p:txBody>
      </p:sp>
    </p:spTree>
    <p:extLst>
      <p:ext uri="{BB962C8B-B14F-4D97-AF65-F5344CB8AC3E}">
        <p14:creationId xmlns:p14="http://schemas.microsoft.com/office/powerpoint/2010/main" val="195170703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93E0A-5177-400C-87C9-C93AF466EC49}"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17615-2DB4-4DAA-9DE3-B2B689A846E0}" type="slidenum">
              <a:rPr lang="en-US" smtClean="0"/>
              <a:t>‹#›</a:t>
            </a:fld>
            <a:endParaRPr lang="en-US" dirty="0"/>
          </a:p>
        </p:txBody>
      </p:sp>
    </p:spTree>
    <p:extLst>
      <p:ext uri="{BB962C8B-B14F-4D97-AF65-F5344CB8AC3E}">
        <p14:creationId xmlns:p14="http://schemas.microsoft.com/office/powerpoint/2010/main" val="419866853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93E0A-5177-400C-87C9-C93AF466EC49}"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17615-2DB4-4DAA-9DE3-B2B689A846E0}"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6198349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93E0A-5177-400C-87C9-C93AF466EC49}"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17615-2DB4-4DAA-9DE3-B2B689A846E0}" type="slidenum">
              <a:rPr lang="en-US" smtClean="0"/>
              <a:t>‹#›</a:t>
            </a:fld>
            <a:endParaRPr lang="en-US" dirty="0"/>
          </a:p>
        </p:txBody>
      </p:sp>
    </p:spTree>
    <p:extLst>
      <p:ext uri="{BB962C8B-B14F-4D97-AF65-F5344CB8AC3E}">
        <p14:creationId xmlns:p14="http://schemas.microsoft.com/office/powerpoint/2010/main" val="365763926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93E0A-5177-400C-87C9-C93AF466EC49}"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17615-2DB4-4DAA-9DE3-B2B689A846E0}"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4427658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93E0A-5177-400C-87C9-C93AF466EC49}"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17615-2DB4-4DAA-9DE3-B2B689A846E0}" type="slidenum">
              <a:rPr lang="en-US" smtClean="0"/>
              <a:t>‹#›</a:t>
            </a:fld>
            <a:endParaRPr lang="en-US" dirty="0"/>
          </a:p>
        </p:txBody>
      </p:sp>
    </p:spTree>
    <p:extLst>
      <p:ext uri="{BB962C8B-B14F-4D97-AF65-F5344CB8AC3E}">
        <p14:creationId xmlns:p14="http://schemas.microsoft.com/office/powerpoint/2010/main" val="177175656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F9EB-9D34-4B41-B66C-5FAF50876D2D}"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0055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9A26-CAA1-4690-8C1F-1641B1B97745}"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14346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Pictur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a:lstStyle>
            <a:lvl1pPr>
              <a:defRPr/>
            </a:lvl1pPr>
          </a:lstStyle>
          <a:p>
            <a:r>
              <a:rPr lang="en-US" dirty="0"/>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205927" y="4939715"/>
            <a:ext cx="4420031" cy="479458"/>
          </a:xfrm>
        </p:spPr>
        <p:txBody>
          <a:bodyPr anchor="t"/>
          <a:lstStyle>
            <a:lvl1pPr>
              <a:defRPr sz="1400"/>
            </a:lvl1pPr>
          </a:lstStyle>
          <a:p>
            <a:r>
              <a:rPr lang="en-US" dirty="0"/>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62792" y="4939257"/>
            <a:ext cx="429207" cy="365125"/>
          </a:xfrm>
        </p:spPr>
        <p:txBody>
          <a:bodyPr/>
          <a:lstStyle/>
          <a:p>
            <a:fld id="{CC057153-B650-4DEB-B370-79DDCFDCE934}" type="slidenum">
              <a:rPr lang="en-US" smtClean="0"/>
              <a:pPr/>
              <a:t>‹#›</a:t>
            </a:fld>
            <a:endParaRPr lang="en-US" dirty="0"/>
          </a:p>
        </p:txBody>
      </p:sp>
      <p:pic>
        <p:nvPicPr>
          <p:cNvPr id="12" name="Graphic 11">
            <a:extLst>
              <a:ext uri="{FF2B5EF4-FFF2-40B4-BE49-F238E27FC236}">
                <a16:creationId xmlns:a16="http://schemas.microsoft.com/office/drawing/2014/main" id="{9001D668-DD9C-F5B4-B191-51BDD0B308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009A08CF-24F0-EC7D-277D-CB831E7E7930}"/>
              </a:ext>
            </a:extLst>
          </p:cNvPr>
          <p:cNvSpPr>
            <a:spLocks noGrp="1"/>
          </p:cNvSpPr>
          <p:nvPr>
            <p:ph type="title"/>
          </p:nvPr>
        </p:nvSpPr>
        <p:spPr>
          <a:xfrm>
            <a:off x="-19847" y="5718869"/>
            <a:ext cx="5916168" cy="1143000"/>
          </a:xfrm>
        </p:spPr>
        <p:txBody>
          <a:bodyPr anchor="b">
            <a:normAutofit/>
          </a:bodyPr>
          <a:lstStyle>
            <a:lvl1pPr>
              <a:lnSpc>
                <a:spcPct val="60000"/>
              </a:lnSpc>
              <a:defRPr sz="5200"/>
            </a:lvl1pPr>
          </a:lstStyle>
          <a:p>
            <a:r>
              <a:rPr lang="en-US"/>
              <a:t>Click to edit Master title style</a:t>
            </a:r>
          </a:p>
        </p:txBody>
      </p:sp>
    </p:spTree>
    <p:extLst>
      <p:ext uri="{BB962C8B-B14F-4D97-AF65-F5344CB8AC3E}">
        <p14:creationId xmlns:p14="http://schemas.microsoft.com/office/powerpoint/2010/main" val="10138792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421318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65307-640F-4AE7-B0BE-50C709AD86C5}"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19903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1301058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a:lstStyle/>
          <a:p>
            <a:r>
              <a:rPr lang="en-US"/>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dirty="0"/>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a:lstStyle/>
          <a:p>
            <a:r>
              <a:rPr lang="en-US" dirty="0"/>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a:lstStyle/>
          <a:p>
            <a:endParaRPr lang="en-US" dirty="0"/>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2984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06F310-2B8D-3C32-560C-686817E6B487}"/>
              </a:ext>
            </a:extLst>
          </p:cNvPr>
          <p:cNvSpPr>
            <a:spLocks noGrp="1"/>
          </p:cNvSpPr>
          <p:nvPr>
            <p:ph type="title"/>
          </p:nvPr>
        </p:nvSpPr>
        <p:spPr>
          <a:xfrm>
            <a:off x="516249" y="1012175"/>
            <a:ext cx="11113008" cy="849793"/>
          </a:xfrm>
        </p:spPr>
        <p:txBody>
          <a:bodyPr/>
          <a:lstStyle/>
          <a:p>
            <a:r>
              <a:rPr lang="en-US"/>
              <a:t>Click to edit Master title style</a:t>
            </a:r>
          </a:p>
        </p:txBody>
      </p:sp>
      <p:sp>
        <p:nvSpPr>
          <p:cNvPr id="7" name="Footer Placeholder 6">
            <a:extLst>
              <a:ext uri="{FF2B5EF4-FFF2-40B4-BE49-F238E27FC236}">
                <a16:creationId xmlns:a16="http://schemas.microsoft.com/office/drawing/2014/main" id="{64FD1A6D-2D8E-1FD1-C1AC-CB5E9D5A15CD}"/>
              </a:ext>
            </a:extLst>
          </p:cNvPr>
          <p:cNvSpPr>
            <a:spLocks noGrp="1"/>
          </p:cNvSpPr>
          <p:nvPr>
            <p:ph type="ftr" sz="quarter" idx="11"/>
          </p:nvPr>
        </p:nvSpPr>
        <p:spPr>
          <a:xfrm>
            <a:off x="542375" y="110364"/>
            <a:ext cx="5276852" cy="365125"/>
          </a:xfrm>
        </p:spPr>
        <p:txBody>
          <a:bodyPr/>
          <a:lstStyle/>
          <a:p>
            <a:r>
              <a:rPr lang="en-US" dirty="0"/>
              <a:t>Sample footer text</a:t>
            </a:r>
          </a:p>
        </p:txBody>
      </p:sp>
      <p:sp>
        <p:nvSpPr>
          <p:cNvPr id="2" name="Date Placeholder 1">
            <a:extLst>
              <a:ext uri="{FF2B5EF4-FFF2-40B4-BE49-F238E27FC236}">
                <a16:creationId xmlns:a16="http://schemas.microsoft.com/office/drawing/2014/main" id="{1FADE430-EE65-B675-F031-7651DE9D69AC}"/>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27305BC9-1670-00D4-5A66-F52444DA9C94}"/>
              </a:ext>
            </a:extLst>
          </p:cNvPr>
          <p:cNvSpPr>
            <a:spLocks noGrp="1"/>
          </p:cNvSpPr>
          <p:nvPr>
            <p:ph type="sldNum" sz="quarter" idx="12"/>
          </p:nvPr>
        </p:nvSpPr>
        <p:spPr>
          <a:xfrm>
            <a:off x="11123959" y="104649"/>
            <a:ext cx="429207" cy="365125"/>
          </a:xfrm>
        </p:spPr>
        <p:txBody>
          <a:bodyPr/>
          <a:lstStyle/>
          <a:p>
            <a:fld id="{CC057153-B650-4DEB-B370-79DDCFDCE934}" type="slidenum">
              <a:rPr lang="en-US" smtClean="0"/>
              <a:pPr/>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9496" y="2115542"/>
            <a:ext cx="11013670" cy="445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665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77355" y="83125"/>
            <a:ext cx="731520" cy="731520"/>
          </a:xfrm>
          <a:prstGeom prst="rect">
            <a:avLst/>
          </a:prstGeom>
        </p:spPr>
      </p:pic>
      <p:sp>
        <p:nvSpPr>
          <p:cNvPr id="3" name="Title 2">
            <a:extLst>
              <a:ext uri="{FF2B5EF4-FFF2-40B4-BE49-F238E27FC236}">
                <a16:creationId xmlns:a16="http://schemas.microsoft.com/office/drawing/2014/main" id="{68197F50-0DC4-261A-813C-264E7361D716}"/>
              </a:ext>
            </a:extLst>
          </p:cNvPr>
          <p:cNvSpPr>
            <a:spLocks noGrp="1"/>
          </p:cNvSpPr>
          <p:nvPr>
            <p:ph type="title"/>
          </p:nvPr>
        </p:nvSpPr>
        <p:spPr>
          <a:xfrm>
            <a:off x="-18288" y="2184032"/>
            <a:ext cx="8074152" cy="4718304"/>
          </a:xfrm>
        </p:spPr>
        <p:txBody>
          <a:bodyPr anchor="b"/>
          <a:lstStyle/>
          <a:p>
            <a:r>
              <a:rPr lang="en-US"/>
              <a:t>Click to edit Master title style</a:t>
            </a:r>
          </a:p>
        </p:txBody>
      </p:sp>
    </p:spTree>
    <p:extLst>
      <p:ext uri="{BB962C8B-B14F-4D97-AF65-F5344CB8AC3E}">
        <p14:creationId xmlns:p14="http://schemas.microsoft.com/office/powerpoint/2010/main" val="3955853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0000">
            <a:off x="11224955" y="5974978"/>
            <a:ext cx="731520" cy="731520"/>
          </a:xfrm>
          <a:prstGeom prst="rect">
            <a:avLst/>
          </a:prstGeom>
        </p:spPr>
      </p:pic>
      <p:sp>
        <p:nvSpPr>
          <p:cNvPr id="3" name="Title 2">
            <a:extLst>
              <a:ext uri="{FF2B5EF4-FFF2-40B4-BE49-F238E27FC236}">
                <a16:creationId xmlns:a16="http://schemas.microsoft.com/office/drawing/2014/main" id="{044BC08E-4798-95B0-A060-4AF1C14C4C64}"/>
              </a:ext>
            </a:extLst>
          </p:cNvPr>
          <p:cNvSpPr>
            <a:spLocks noGrp="1"/>
          </p:cNvSpPr>
          <p:nvPr>
            <p:ph type="title"/>
          </p:nvPr>
        </p:nvSpPr>
        <p:spPr>
          <a:xfrm>
            <a:off x="0" y="2139696"/>
            <a:ext cx="8071011" cy="4718304"/>
          </a:xfrm>
        </p:spPr>
        <p:txBody>
          <a:bodyPr anchor="b"/>
          <a:lstStyle/>
          <a:p>
            <a:r>
              <a:rPr lang="en-US"/>
              <a:t>Click to edit Master title style</a:t>
            </a:r>
          </a:p>
        </p:txBody>
      </p:sp>
    </p:spTree>
    <p:extLst>
      <p:ext uri="{BB962C8B-B14F-4D97-AF65-F5344CB8AC3E}">
        <p14:creationId xmlns:p14="http://schemas.microsoft.com/office/powerpoint/2010/main" val="1662034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EA1F9-1F0F-4C65-8F6E-9729B924AAAC}" type="datetimeFigureOut">
              <a:rPr lang="en-US" smtClean="0"/>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5694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2278E8-5F4B-47D5-A617-8CCDF75D6A33}" type="datetimeFigureOut">
              <a:rPr lang="en-US" smtClean="0"/>
              <a:t>10/31/2025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5086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AAFA52-7A21-407F-8339-40DF182D7460}" type="datetimeFigureOut">
              <a:rPr lang="en-US" smtClean="0"/>
              <a:t>10/31/2025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24407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70335-1C1A-4243-9BDD-9630C417D284}" type="datetimeFigureOut">
              <a:rPr lang="en-US" smtClean="0"/>
              <a:t>10/31/2025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58944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1513F-8EBD-4612-96F4-CC3E309609AF}" type="datetimeFigureOut">
              <a:rPr lang="en-US" smtClean="0"/>
              <a:t>10/31/2025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93246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6483A1-31A8-47A2-AB0A-53A7803D5EBF}" type="datetimeFigureOut">
              <a:rPr lang="en-US" smtClean="0"/>
              <a:t>10/31/2025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96176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8810B9-2C7C-4CAF-99E2-617AE20BA331}" type="datetimeFigureOut">
              <a:rPr lang="en-US" smtClean="0"/>
              <a:t>10/31/2025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90825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7E93E0A-5177-400C-87C9-C93AF466EC49}" type="datetimeFigureOut">
              <a:rPr lang="en-US" smtClean="0"/>
              <a:t>10/31/2025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4917615-2DB4-4DAA-9DE3-B2B689A846E0}" type="slidenum">
              <a:rPr lang="en-US" smtClean="0"/>
              <a:t>‹#›</a:t>
            </a:fld>
            <a:endParaRPr lang="en-US" dirty="0"/>
          </a:p>
        </p:txBody>
      </p:sp>
    </p:spTree>
    <p:extLst>
      <p:ext uri="{BB962C8B-B14F-4D97-AF65-F5344CB8AC3E}">
        <p14:creationId xmlns:p14="http://schemas.microsoft.com/office/powerpoint/2010/main" val="1838707332"/>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891" r:id="rId23"/>
    <p:sldLayoutId id="2147483892" r:id="rId24"/>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freepik.com/premium-ai-image/global-business-partnership_266816557.ht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instructionalsolutions2.blogspot.com/2015/12/why-use-single-points-of-contact-spc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8" name="Rectangle 87">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A45CE9C-0A66-0F6F-7E99-1B9147A32381}"/>
              </a:ext>
            </a:extLst>
          </p:cNvPr>
          <p:cNvSpPr>
            <a:spLocks noGrp="1"/>
          </p:cNvSpPr>
          <p:nvPr>
            <p:ph type="title"/>
          </p:nvPr>
        </p:nvSpPr>
        <p:spPr>
          <a:xfrm>
            <a:off x="5116738" y="685799"/>
            <a:ext cx="6733886" cy="2971801"/>
          </a:xfrm>
        </p:spPr>
        <p:txBody>
          <a:bodyPr vert="horz" lIns="91440" tIns="45720" rIns="91440" bIns="45720" rtlCol="0" anchor="b">
            <a:normAutofit/>
          </a:bodyPr>
          <a:lstStyle/>
          <a:p>
            <a:pPr>
              <a:lnSpc>
                <a:spcPct val="90000"/>
              </a:lnSpc>
            </a:pPr>
            <a:r>
              <a:rPr lang="en-US" sz="4100" dirty="0"/>
              <a:t>Business Relations and Career Development in Action at the State and Local Level</a:t>
            </a:r>
          </a:p>
        </p:txBody>
      </p:sp>
      <p:sp>
        <p:nvSpPr>
          <p:cNvPr id="2" name="Subtitle 1">
            <a:extLst>
              <a:ext uri="{FF2B5EF4-FFF2-40B4-BE49-F238E27FC236}">
                <a16:creationId xmlns:a16="http://schemas.microsoft.com/office/drawing/2014/main" id="{463CEA58-D0F5-9705-DAFB-412EDD1453AE}"/>
              </a:ext>
            </a:extLst>
          </p:cNvPr>
          <p:cNvSpPr>
            <a:spLocks noGrp="1"/>
          </p:cNvSpPr>
          <p:nvPr>
            <p:ph sz="half" idx="2"/>
          </p:nvPr>
        </p:nvSpPr>
        <p:spPr>
          <a:xfrm>
            <a:off x="5115456" y="3843867"/>
            <a:ext cx="6167930" cy="1947333"/>
          </a:xfrm>
        </p:spPr>
        <p:txBody>
          <a:bodyPr vert="horz" lIns="91440" tIns="45720" rIns="91440" bIns="45720" rtlCol="0" anchor="t">
            <a:normAutofit/>
          </a:bodyPr>
          <a:lstStyle/>
          <a:p>
            <a:pPr marL="0" indent="0">
              <a:buNone/>
            </a:pPr>
            <a:r>
              <a:rPr lang="en-US" sz="2100" dirty="0"/>
              <a:t>Empowering people, strengthening networks, expanding opportunity</a:t>
            </a:r>
          </a:p>
        </p:txBody>
      </p:sp>
      <p:pic>
        <p:nvPicPr>
          <p:cNvPr id="10" name="Picture 9">
            <a:extLst>
              <a:ext uri="{FF2B5EF4-FFF2-40B4-BE49-F238E27FC236}">
                <a16:creationId xmlns:a16="http://schemas.microsoft.com/office/drawing/2014/main" id="{4DC51F7E-5D8A-BA57-A91C-FEC029D77E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569" r="10777"/>
          <a:stretch>
            <a:fillRect/>
          </a:stretch>
        </p:blipFill>
        <p:spPr>
          <a:xfrm>
            <a:off x="20" y="10"/>
            <a:ext cx="4639713" cy="6857990"/>
          </a:xfrm>
          <a:prstGeom prst="rect">
            <a:avLst/>
          </a:prstGeom>
          <a:effectLst>
            <a:innerShdw blurRad="57150" dist="38100" dir="14460000">
              <a:prstClr val="black">
                <a:alpha val="70000"/>
              </a:prstClr>
            </a:innerShdw>
          </a:effectLst>
        </p:spPr>
      </p:pic>
      <p:grpSp>
        <p:nvGrpSpPr>
          <p:cNvPr id="90" name="Group 89">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6" name="Straight Connector 95">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Logo, company name&#10;&#10;AI-generated content may be incorrect.">
            <a:extLst>
              <a:ext uri="{FF2B5EF4-FFF2-40B4-BE49-F238E27FC236}">
                <a16:creationId xmlns:a16="http://schemas.microsoft.com/office/drawing/2014/main" id="{A9201F8F-BE24-C6D2-B0D3-65DE734A4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6443" y="4772056"/>
            <a:ext cx="1933544" cy="1933544"/>
          </a:xfrm>
          <a:prstGeom prst="rect">
            <a:avLst/>
          </a:prstGeom>
        </p:spPr>
      </p:pic>
    </p:spTree>
    <p:extLst>
      <p:ext uri="{BB962C8B-B14F-4D97-AF65-F5344CB8AC3E}">
        <p14:creationId xmlns:p14="http://schemas.microsoft.com/office/powerpoint/2010/main" val="413991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2" name="Rectangle 31">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66BCF-26DD-14F2-EEA3-6F463722664B}"/>
              </a:ext>
            </a:extLst>
          </p:cNvPr>
          <p:cNvSpPr>
            <a:spLocks noGrp="1"/>
          </p:cNvSpPr>
          <p:nvPr>
            <p:ph type="title"/>
          </p:nvPr>
        </p:nvSpPr>
        <p:spPr>
          <a:xfrm>
            <a:off x="640290" y="685800"/>
            <a:ext cx="4818656" cy="4603749"/>
          </a:xfrm>
        </p:spPr>
        <p:txBody>
          <a:bodyPr vert="horz" lIns="91440" tIns="45720" rIns="91440" bIns="45720" rtlCol="0" anchor="ctr">
            <a:normAutofit/>
          </a:bodyPr>
          <a:lstStyle/>
          <a:p>
            <a:pPr algn="r"/>
            <a:r>
              <a:rPr lang="en-US" sz="5200" b="1" dirty="0"/>
              <a:t>Workforce Landscape Impact</a:t>
            </a:r>
            <a:br>
              <a:rPr lang="en-US" sz="5200" dirty="0"/>
            </a:br>
            <a:endParaRPr lang="en-US" sz="5200" dirty="0"/>
          </a:p>
        </p:txBody>
      </p:sp>
      <p:sp>
        <p:nvSpPr>
          <p:cNvPr id="44" name="Rectangle 43">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193C8352-2E57-D685-CF01-71D209DA2A23}"/>
              </a:ext>
            </a:extLst>
          </p:cNvPr>
          <p:cNvSpPr>
            <a:spLocks noGrp="1"/>
          </p:cNvSpPr>
          <p:nvPr>
            <p:ph idx="1"/>
          </p:nvPr>
        </p:nvSpPr>
        <p:spPr>
          <a:xfrm>
            <a:off x="6291855" y="685800"/>
            <a:ext cx="5607537" cy="4603750"/>
          </a:xfrm>
        </p:spPr>
        <p:txBody>
          <a:bodyPr vert="horz" lIns="91440" tIns="45720" rIns="91440" bIns="45720" rtlCol="0" anchor="ctr">
            <a:normAutofit/>
          </a:bodyPr>
          <a:lstStyle/>
          <a:p>
            <a:pPr marL="0" marR="0" lvl="1" indent="0" fontAlgn="auto">
              <a:tabLst/>
              <a:defRPr/>
            </a:pPr>
            <a:r>
              <a:rPr kumimoji="0" lang="en-US" sz="2800" b="0" i="0" u="none" strike="noStrike" spc="0" normalizeH="0" baseline="0" noProof="0" dirty="0">
                <a:ln>
                  <a:noFill/>
                </a:ln>
                <a:solidFill>
                  <a:schemeClr val="tx1"/>
                </a:solidFill>
                <a:uLnTx/>
                <a:uFillTx/>
              </a:rPr>
              <a:t>These approaches improve employment outcomes by integrating best practices and overcoming common challenges.</a:t>
            </a:r>
          </a:p>
          <a:p>
            <a:endParaRPr lang="en-US" dirty="0">
              <a:solidFill>
                <a:schemeClr val="tx1"/>
              </a:solidFill>
            </a:endParaRPr>
          </a:p>
        </p:txBody>
      </p:sp>
    </p:spTree>
    <p:extLst>
      <p:ext uri="{BB962C8B-B14F-4D97-AF65-F5344CB8AC3E}">
        <p14:creationId xmlns:p14="http://schemas.microsoft.com/office/powerpoint/2010/main" val="108828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9" name="Rectangle 28">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22A387B-57E2-20A1-27C8-15BCC144C349}"/>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dirty="0"/>
              <a:t>Real-World Applications and Challenges</a:t>
            </a:r>
          </a:p>
        </p:txBody>
      </p:sp>
      <p:pic>
        <p:nvPicPr>
          <p:cNvPr id="6" name="Picture 5" descr="A person holding a globe">
            <a:extLst>
              <a:ext uri="{FF2B5EF4-FFF2-40B4-BE49-F238E27FC236}">
                <a16:creationId xmlns:a16="http://schemas.microsoft.com/office/drawing/2014/main" id="{BFC17226-14C6-3398-C02F-F99104B76643}"/>
              </a:ext>
            </a:extLst>
          </p:cNvPr>
          <p:cNvPicPr>
            <a:picLocks noChangeAspect="1"/>
          </p:cNvPicPr>
          <p:nvPr/>
        </p:nvPicPr>
        <p:blipFill>
          <a:blip r:embed="rId3"/>
          <a:srcRect l="20690" r="20140" b="-3"/>
          <a:stretch>
            <a:fillRect/>
          </a:stretch>
        </p:blipFill>
        <p:spPr>
          <a:xfrm>
            <a:off x="646633" y="1253189"/>
            <a:ext cx="4004489" cy="4026943"/>
          </a:xfrm>
          <a:prstGeom prst="rect">
            <a:avLst/>
          </a:prstGeom>
          <a:noFill/>
          <a:ln w="15875">
            <a:solidFill>
              <a:srgbClr val="FFFFFF">
                <a:alpha val="40000"/>
              </a:srgbClr>
            </a:solidFill>
          </a:ln>
          <a:effectLst>
            <a:innerShdw blurRad="57150" dist="38100" dir="14460000">
              <a:prstClr val="black">
                <a:alpha val="70000"/>
              </a:prstClr>
            </a:innerShdw>
          </a:effectLst>
        </p:spPr>
      </p:pic>
      <p:grpSp>
        <p:nvGrpSpPr>
          <p:cNvPr id="31" name="Group 30">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2" name="Straight Connector 31">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3807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3FAE008-D6EF-454D-C8CA-814AEE8DAF5A}"/>
              </a:ext>
            </a:extLst>
          </p:cNvPr>
          <p:cNvSpPr>
            <a:spLocks noGrp="1"/>
          </p:cNvSpPr>
          <p:nvPr>
            <p:ph type="title"/>
          </p:nvPr>
        </p:nvSpPr>
        <p:spPr>
          <a:xfrm>
            <a:off x="877936" y="187773"/>
            <a:ext cx="7350079" cy="816615"/>
          </a:xfrm>
        </p:spPr>
        <p:txBody>
          <a:bodyPr vert="horz" lIns="91440" tIns="45720" rIns="91440" bIns="45720" rtlCol="0" anchor="ctr">
            <a:normAutofit/>
          </a:bodyPr>
          <a:lstStyle/>
          <a:p>
            <a:r>
              <a:rPr lang="en-US" b="0" i="0" spc="-200" baseline="0" dirty="0"/>
              <a:t>Case Example and Outcomes</a:t>
            </a:r>
          </a:p>
        </p:txBody>
      </p:sp>
      <p:sp>
        <p:nvSpPr>
          <p:cNvPr id="5" name="TextBox 4">
            <a:extLst>
              <a:ext uri="{FF2B5EF4-FFF2-40B4-BE49-F238E27FC236}">
                <a16:creationId xmlns:a16="http://schemas.microsoft.com/office/drawing/2014/main" id="{034ACB8E-1BC7-458A-87DD-16D847700C0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4717" y="1333917"/>
            <a:ext cx="8695707" cy="5184449"/>
          </a:xfrm>
          <a:prstGeom prst="rect">
            <a:avLst/>
          </a:prstGeom>
        </p:spPr>
        <p:txBody>
          <a:bodyPr>
            <a:normAutofit/>
          </a:bodyPr>
          <a:lstStyle/>
          <a:p>
            <a:pPr marL="0" indent="0">
              <a:lnSpc>
                <a:spcPct val="90000"/>
              </a:lnSpc>
              <a:spcBef>
                <a:spcPts val="2500"/>
              </a:spcBef>
              <a:spcAft>
                <a:spcPts val="600"/>
              </a:spcAft>
              <a:buNone/>
            </a:pPr>
            <a:r>
              <a:rPr lang="en-US" b="1" dirty="0"/>
              <a:t>Dual Customer Strategy Impact</a:t>
            </a:r>
          </a:p>
          <a:p>
            <a:pPr marL="0" lvl="1" indent="0">
              <a:lnSpc>
                <a:spcPct val="90000"/>
              </a:lnSpc>
              <a:spcBef>
                <a:spcPts val="1000"/>
              </a:spcBef>
              <a:spcAft>
                <a:spcPts val="600"/>
              </a:spcAft>
              <a:buNone/>
            </a:pPr>
            <a:r>
              <a:rPr lang="en-US" dirty="0"/>
              <a:t>Integrates participant and employer needs, improving employment outcomes and satisfaction.</a:t>
            </a:r>
          </a:p>
          <a:p>
            <a:pPr marL="0" indent="0">
              <a:lnSpc>
                <a:spcPct val="90000"/>
              </a:lnSpc>
              <a:spcBef>
                <a:spcPts val="2500"/>
              </a:spcBef>
              <a:spcAft>
                <a:spcPts val="600"/>
              </a:spcAft>
              <a:buNone/>
            </a:pPr>
            <a:r>
              <a:rPr lang="en-US" b="1" dirty="0"/>
              <a:t>SPOC Model Benefits</a:t>
            </a:r>
          </a:p>
          <a:p>
            <a:pPr marL="0" lvl="1" indent="0">
              <a:lnSpc>
                <a:spcPct val="90000"/>
              </a:lnSpc>
              <a:spcBef>
                <a:spcPts val="1000"/>
              </a:spcBef>
              <a:spcAft>
                <a:spcPts val="600"/>
              </a:spcAft>
              <a:buNone/>
            </a:pPr>
            <a:r>
              <a:rPr lang="en-US" dirty="0"/>
              <a:t>Enhances coordination, increasing job placements and employer support.</a:t>
            </a:r>
          </a:p>
          <a:p>
            <a:pPr marL="0" indent="0">
              <a:lnSpc>
                <a:spcPct val="90000"/>
              </a:lnSpc>
              <a:spcBef>
                <a:spcPts val="2500"/>
              </a:spcBef>
              <a:spcAft>
                <a:spcPts val="600"/>
              </a:spcAft>
              <a:buNone/>
            </a:pPr>
            <a:r>
              <a:rPr lang="en-US" b="1" dirty="0"/>
              <a:t>Improved Retention and Satisfaction</a:t>
            </a:r>
          </a:p>
          <a:p>
            <a:pPr marL="0" lvl="1" indent="0">
              <a:lnSpc>
                <a:spcPct val="90000"/>
              </a:lnSpc>
              <a:spcBef>
                <a:spcPts val="1000"/>
              </a:spcBef>
              <a:spcAft>
                <a:spcPts val="600"/>
              </a:spcAft>
              <a:buNone/>
            </a:pPr>
            <a:r>
              <a:rPr lang="en-US" dirty="0"/>
              <a:t>Effective coordination leads to higher long-term job retention and stakeholder satisfaction.</a:t>
            </a:r>
          </a:p>
          <a:p>
            <a:pPr marL="0" indent="0">
              <a:lnSpc>
                <a:spcPct val="90000"/>
              </a:lnSpc>
              <a:spcBef>
                <a:spcPts val="2500"/>
              </a:spcBef>
              <a:spcAft>
                <a:spcPts val="600"/>
              </a:spcAft>
              <a:buNone/>
            </a:pPr>
            <a:r>
              <a:rPr lang="en-US" b="1" dirty="0"/>
              <a:t>Data-Driven Decision Making</a:t>
            </a:r>
          </a:p>
          <a:p>
            <a:pPr marL="0" lvl="1" indent="0">
              <a:lnSpc>
                <a:spcPct val="90000"/>
              </a:lnSpc>
              <a:spcBef>
                <a:spcPts val="1000"/>
              </a:spcBef>
              <a:spcAft>
                <a:spcPts val="600"/>
              </a:spcAft>
              <a:buNone/>
            </a:pPr>
            <a:r>
              <a:rPr lang="en-US" dirty="0"/>
              <a:t>Continuous feedback and data analysis are key to sustaining successful employment programs.</a:t>
            </a:r>
          </a:p>
        </p:txBody>
      </p:sp>
      <p:pic>
        <p:nvPicPr>
          <p:cNvPr id="4" name="Content Placeholder 3" descr="Latin america and asian financial advisor business sale team people and helping business customer to find a solution for business and advice financial planning for business investment for people">
            <a:extLst>
              <a:ext uri="{FF2B5EF4-FFF2-40B4-BE49-F238E27FC236}">
                <a16:creationId xmlns:a16="http://schemas.microsoft.com/office/drawing/2014/main" id="{7EE34C3D-91EE-4407-A0DF-1655E17624BA}"/>
              </a:ext>
            </a:extLst>
          </p:cNvPr>
          <p:cNvPicPr>
            <a:picLocks noGrp="1" noChangeAspect="1"/>
          </p:cNvPicPr>
          <p:nvPr>
            <p:ph type="pic" sz="quarter" idx="13"/>
          </p:nvPr>
        </p:nvPicPr>
        <p:blipFill>
          <a:blip r:embed="rId3"/>
          <a:srcRect l="27045" r="23067" b="1"/>
          <a:stretch>
            <a:fillRect/>
          </a:stretch>
        </p:blipFill>
        <p:spPr>
          <a:xfrm>
            <a:off x="9270425" y="455254"/>
            <a:ext cx="2346858" cy="3140058"/>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p:spPr>
      </p:pic>
      <p:grpSp>
        <p:nvGrpSpPr>
          <p:cNvPr id="8" name="Group 7">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18" name="Straight Connector 17">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992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F392206-5B03-EFAB-2B4F-ED65BF613E12}"/>
              </a:ext>
            </a:extLst>
          </p:cNvPr>
          <p:cNvSpPr>
            <a:spLocks noGrp="1"/>
          </p:cNvSpPr>
          <p:nvPr>
            <p:ph type="title"/>
          </p:nvPr>
        </p:nvSpPr>
        <p:spPr>
          <a:xfrm>
            <a:off x="317960" y="198661"/>
            <a:ext cx="8590908" cy="1278467"/>
          </a:xfrm>
        </p:spPr>
        <p:txBody>
          <a:bodyPr vert="horz" lIns="91440" tIns="45720" rIns="91440" bIns="45720" rtlCol="0" anchor="ctr">
            <a:normAutofit/>
          </a:bodyPr>
          <a:lstStyle/>
          <a:p>
            <a:r>
              <a:rPr lang="en-US" sz="3600" b="0" i="0" spc="-200" baseline="0" dirty="0"/>
              <a:t>Challenges and Efficiency Strategies</a:t>
            </a:r>
          </a:p>
        </p:txBody>
      </p:sp>
      <p:sp>
        <p:nvSpPr>
          <p:cNvPr id="5" name="TextBox 4">
            <a:extLst>
              <a:ext uri="{FF2B5EF4-FFF2-40B4-BE49-F238E27FC236}">
                <a16:creationId xmlns:a16="http://schemas.microsoft.com/office/drawing/2014/main" id="{22C69D34-450D-47ED-8E36-C2C1C6D6267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8011" y="1477128"/>
            <a:ext cx="8114525" cy="5107815"/>
          </a:xfrm>
          <a:prstGeom prst="rect">
            <a:avLst/>
          </a:prstGeom>
        </p:spPr>
        <p:txBody>
          <a:bodyPr>
            <a:normAutofit/>
          </a:bodyPr>
          <a:lstStyle/>
          <a:p>
            <a:pPr marL="0" indent="0">
              <a:lnSpc>
                <a:spcPct val="90000"/>
              </a:lnSpc>
              <a:spcBef>
                <a:spcPts val="2500"/>
              </a:spcBef>
              <a:spcAft>
                <a:spcPts val="600"/>
              </a:spcAft>
              <a:buNone/>
            </a:pPr>
            <a:r>
              <a:rPr lang="en-US" sz="2000" b="1" dirty="0"/>
              <a:t>Implementation Challenges</a:t>
            </a:r>
          </a:p>
          <a:p>
            <a:pPr marL="0" lvl="1" indent="0">
              <a:lnSpc>
                <a:spcPct val="90000"/>
              </a:lnSpc>
              <a:spcBef>
                <a:spcPts val="1000"/>
              </a:spcBef>
              <a:spcAft>
                <a:spcPts val="600"/>
              </a:spcAft>
              <a:buNone/>
            </a:pPr>
            <a:r>
              <a:rPr lang="en-US" sz="2000" dirty="0"/>
              <a:t>Challenges include filling job orders, finding suitable candidates, and managing limited staff time and resources effectively.</a:t>
            </a:r>
          </a:p>
          <a:p>
            <a:pPr marL="0" indent="0">
              <a:lnSpc>
                <a:spcPct val="90000"/>
              </a:lnSpc>
              <a:spcBef>
                <a:spcPts val="2500"/>
              </a:spcBef>
              <a:spcAft>
                <a:spcPts val="600"/>
              </a:spcAft>
              <a:buNone/>
            </a:pPr>
            <a:r>
              <a:rPr lang="en-US" sz="2000" b="1" dirty="0"/>
              <a:t>Automation Benefits</a:t>
            </a:r>
          </a:p>
          <a:p>
            <a:pPr marL="0" lvl="1" indent="0">
              <a:lnSpc>
                <a:spcPct val="90000"/>
              </a:lnSpc>
              <a:spcBef>
                <a:spcPts val="1000"/>
              </a:spcBef>
              <a:spcAft>
                <a:spcPts val="600"/>
              </a:spcAft>
              <a:buNone/>
            </a:pPr>
            <a:r>
              <a:rPr lang="en-US" sz="2000" dirty="0"/>
              <a:t>Automation streamlines tasks such as candidate matching, communication tracking, and progress monitoring to ease staff workload.</a:t>
            </a:r>
          </a:p>
          <a:p>
            <a:pPr marL="0" indent="0">
              <a:lnSpc>
                <a:spcPct val="90000"/>
              </a:lnSpc>
              <a:spcBef>
                <a:spcPts val="2500"/>
              </a:spcBef>
              <a:spcAft>
                <a:spcPts val="600"/>
              </a:spcAft>
              <a:buNone/>
            </a:pPr>
            <a:r>
              <a:rPr lang="en-US" sz="2000" b="1" dirty="0"/>
              <a:t>Staff Training Importance</a:t>
            </a:r>
          </a:p>
          <a:p>
            <a:pPr marL="0" lvl="1" indent="0">
              <a:lnSpc>
                <a:spcPct val="90000"/>
              </a:lnSpc>
              <a:spcBef>
                <a:spcPts val="1000"/>
              </a:spcBef>
              <a:spcAft>
                <a:spcPts val="600"/>
              </a:spcAft>
              <a:buNone/>
            </a:pPr>
            <a:r>
              <a:rPr lang="en-US" sz="2000" dirty="0"/>
              <a:t>Continuous professional development equips staff with skills to handle complex employment scenarios and improve service delivery.</a:t>
            </a:r>
          </a:p>
        </p:txBody>
      </p:sp>
      <p:pic>
        <p:nvPicPr>
          <p:cNvPr id="4" name="Content Placeholder 3" descr="A view of an office space through glass walls. A group of casually dressed people seated at a conference table, working on their laptops while some of their coworkers are relaxing in the break room.">
            <a:extLst>
              <a:ext uri="{FF2B5EF4-FFF2-40B4-BE49-F238E27FC236}">
                <a16:creationId xmlns:a16="http://schemas.microsoft.com/office/drawing/2014/main" id="{15264CDA-9413-4F9A-BE69-CEE25E8949DB}"/>
              </a:ext>
            </a:extLst>
          </p:cNvPr>
          <p:cNvPicPr>
            <a:picLocks noGrp="1" noChangeAspect="1"/>
          </p:cNvPicPr>
          <p:nvPr>
            <p:ph type="pic" sz="quarter" idx="13"/>
          </p:nvPr>
        </p:nvPicPr>
        <p:blipFill>
          <a:blip r:embed="rId3"/>
          <a:srcRect l="24344" r="25768" b="1"/>
          <a:stretch>
            <a:fillRect/>
          </a:stretch>
        </p:blipFill>
        <p:spPr>
          <a:xfrm>
            <a:off x="9169392" y="288549"/>
            <a:ext cx="2768240" cy="3703861"/>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p:spPr>
      </p:pic>
      <p:grpSp>
        <p:nvGrpSpPr>
          <p:cNvPr id="17" name="Group 16">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18" name="Straight Connector 17">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7159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5E4E-564F-CC96-2151-CD4B91AC298A}"/>
              </a:ext>
            </a:extLst>
          </p:cNvPr>
          <p:cNvSpPr>
            <a:spLocks noGrp="1"/>
          </p:cNvSpPr>
          <p:nvPr>
            <p:ph type="title"/>
          </p:nvPr>
        </p:nvSpPr>
        <p:spPr>
          <a:xfrm>
            <a:off x="440817" y="290512"/>
            <a:ext cx="11113008" cy="849793"/>
          </a:xfrm>
        </p:spPr>
        <p:txBody>
          <a:bodyPr anchor="t">
            <a:normAutofit/>
          </a:bodyPr>
          <a:lstStyle/>
          <a:p>
            <a:pPr algn="ctr"/>
            <a:r>
              <a:rPr lang="en-US" dirty="0"/>
              <a:t>Key Takeaways</a:t>
            </a:r>
          </a:p>
        </p:txBody>
      </p:sp>
      <p:graphicFrame>
        <p:nvGraphicFramePr>
          <p:cNvPr id="4" name="Content Placeholder 3">
            <a:extLst>
              <a:ext uri="{FF2B5EF4-FFF2-40B4-BE49-F238E27FC236}">
                <a16:creationId xmlns:a16="http://schemas.microsoft.com/office/drawing/2014/main" id="{CA43E89B-5862-4504-AB55-861DC31749B6}"/>
              </a:ext>
            </a:extLst>
          </p:cNvPr>
          <p:cNvGraphicFramePr>
            <a:graphicFrameLocks noGrp="1"/>
          </p:cNvGraphicFramePr>
          <p:nvPr>
            <p:ph idx="1"/>
            <p:extLst>
              <p:ext uri="{D42A27DB-BD31-4B8C-83A1-F6EECF244321}">
                <p14:modId xmlns:p14="http://schemas.microsoft.com/office/powerpoint/2010/main" val="259602458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40817" y="1140304"/>
          <a:ext cx="10025317" cy="5601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96B0526-0239-E750-0E1B-6702E998BAC7}"/>
              </a:ext>
            </a:extLst>
          </p:cNvPr>
          <p:cNvSpPr txBox="1"/>
          <p:nvPr/>
        </p:nvSpPr>
        <p:spPr>
          <a:xfrm>
            <a:off x="1725866" y="3655840"/>
            <a:ext cx="7327392" cy="400110"/>
          </a:xfrm>
          <a:prstGeom prst="rect">
            <a:avLst/>
          </a:prstGeom>
          <a:noFill/>
        </p:spPr>
        <p:txBody>
          <a:bodyPr wrap="square" rtlCol="0">
            <a:spAutoFit/>
          </a:bodyPr>
          <a:lstStyle/>
          <a:p>
            <a:r>
              <a:rPr lang="en-US" sz="2000" b="1" dirty="0"/>
              <a:t>Practical Application</a:t>
            </a:r>
            <a:r>
              <a:rPr lang="en-US" b="1" dirty="0"/>
              <a:t>  </a:t>
            </a:r>
          </a:p>
        </p:txBody>
      </p:sp>
      <p:sp>
        <p:nvSpPr>
          <p:cNvPr id="6" name="TextBox 5">
            <a:extLst>
              <a:ext uri="{FF2B5EF4-FFF2-40B4-BE49-F238E27FC236}">
                <a16:creationId xmlns:a16="http://schemas.microsoft.com/office/drawing/2014/main" id="{0465C4A3-8395-96D3-2607-F33F4CE5E805}"/>
              </a:ext>
            </a:extLst>
          </p:cNvPr>
          <p:cNvSpPr txBox="1"/>
          <p:nvPr/>
        </p:nvSpPr>
        <p:spPr>
          <a:xfrm>
            <a:off x="1725866" y="4055950"/>
            <a:ext cx="8071104" cy="923330"/>
          </a:xfrm>
          <a:prstGeom prst="rect">
            <a:avLst/>
          </a:prstGeom>
          <a:noFill/>
        </p:spPr>
        <p:txBody>
          <a:bodyPr wrap="square" rtlCol="0">
            <a:spAutoFit/>
          </a:bodyPr>
          <a:lstStyle/>
          <a:p>
            <a:r>
              <a:rPr lang="en-US" dirty="0"/>
              <a:t>Statewide workforce engagement structure of a coordinated team  delivers state and localized workforce solutions and support to businesses.</a:t>
            </a:r>
          </a:p>
        </p:txBody>
      </p:sp>
    </p:spTree>
    <p:extLst>
      <p:ext uri="{BB962C8B-B14F-4D97-AF65-F5344CB8AC3E}">
        <p14:creationId xmlns:p14="http://schemas.microsoft.com/office/powerpoint/2010/main" val="41838481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9" name="Straight Connector 88">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824D6289-246C-6D0E-7C82-92673A64EF87}"/>
              </a:ext>
            </a:extLst>
          </p:cNvPr>
          <p:cNvSpPr>
            <a:spLocks noGrp="1"/>
          </p:cNvSpPr>
          <p:nvPr>
            <p:ph type="title"/>
          </p:nvPr>
        </p:nvSpPr>
        <p:spPr>
          <a:xfrm>
            <a:off x="2163497" y="120292"/>
            <a:ext cx="7489954" cy="1113035"/>
          </a:xfrm>
        </p:spPr>
        <p:txBody>
          <a:bodyPr vert="horz" lIns="91440" tIns="45720" rIns="91440" bIns="45720" rtlCol="0" anchor="ctr">
            <a:normAutofit/>
          </a:bodyPr>
          <a:lstStyle/>
          <a:p>
            <a:pPr algn="ctr"/>
            <a:r>
              <a:rPr lang="en-US" b="0" i="0" spc="-200" baseline="0" dirty="0"/>
              <a:t>Contact Information</a:t>
            </a:r>
          </a:p>
        </p:txBody>
      </p:sp>
      <p:pic>
        <p:nvPicPr>
          <p:cNvPr id="66" name="Graphic 65" descr="Programmer">
            <a:extLst>
              <a:ext uri="{FF2B5EF4-FFF2-40B4-BE49-F238E27FC236}">
                <a16:creationId xmlns:a16="http://schemas.microsoft.com/office/drawing/2014/main" id="{57781F30-C01F-10A6-EA40-45C4F1572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62" y="936878"/>
            <a:ext cx="2416375" cy="2416375"/>
          </a:xfrm>
          <a:prstGeom prst="rect">
            <a:avLst/>
          </a:prstGeom>
          <a:effectLst>
            <a:innerShdw blurRad="57150" dist="38100" dir="14460000">
              <a:prstClr val="black">
                <a:alpha val="70000"/>
              </a:prstClr>
            </a:innerShdw>
          </a:effectLst>
        </p:spPr>
      </p:pic>
      <p:sp>
        <p:nvSpPr>
          <p:cNvPr id="34" name="TextBox 33">
            <a:extLst>
              <a:ext uri="{FF2B5EF4-FFF2-40B4-BE49-F238E27FC236}">
                <a16:creationId xmlns:a16="http://schemas.microsoft.com/office/drawing/2014/main" id="{ACB25FF3-6819-FF52-2D95-87A659AA4BCB}"/>
              </a:ext>
            </a:extLst>
          </p:cNvPr>
          <p:cNvSpPr txBox="1"/>
          <p:nvPr/>
        </p:nvSpPr>
        <p:spPr>
          <a:xfrm>
            <a:off x="1812311" y="952438"/>
            <a:ext cx="8479981" cy="5301939"/>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Jeff Noyes, Regional Director</a:t>
            </a: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San Diego District, CA Department of Rehabilitation</a:t>
            </a: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Jeffrey.Noyes@dor.ca.gov</a:t>
            </a:r>
          </a:p>
          <a:p>
            <a:pPr algn="ctr">
              <a:lnSpc>
                <a:spcPct val="90000"/>
              </a:lnSpc>
              <a:spcBef>
                <a:spcPct val="20000"/>
              </a:spcBef>
              <a:spcAft>
                <a:spcPts val="600"/>
              </a:spcAft>
              <a:buClr>
                <a:schemeClr val="tx1"/>
              </a:buClr>
              <a:buSzPct val="80000"/>
              <a:buFont typeface="Wingdings 3" panose="05040102010807070707" pitchFamily="18" charset="2"/>
              <a:buChar char=""/>
            </a:pPr>
            <a:endParaRPr lang="en-US" sz="2000" b="1" i="1" dirty="0">
              <a:solidFill>
                <a:schemeClr val="bg2">
                  <a:lumMod val="75000"/>
                </a:schemeClr>
              </a:solidFill>
            </a:endParaRP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Alfonso Jimenez, Regional Director</a:t>
            </a: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Inland Empire District, CA Department of Rehabilitation</a:t>
            </a: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Alfonso.Jimenez@dor.ca.gov</a:t>
            </a:r>
          </a:p>
          <a:p>
            <a:pPr algn="ctr">
              <a:lnSpc>
                <a:spcPct val="90000"/>
              </a:lnSpc>
              <a:spcBef>
                <a:spcPct val="20000"/>
              </a:spcBef>
              <a:spcAft>
                <a:spcPts val="600"/>
              </a:spcAft>
              <a:buClr>
                <a:schemeClr val="tx1"/>
              </a:buClr>
              <a:buSzPct val="80000"/>
              <a:buFont typeface="Wingdings 3" panose="05040102010807070707" pitchFamily="18" charset="2"/>
              <a:buChar char=""/>
            </a:pPr>
            <a:endParaRPr lang="en-US" sz="2000" b="1" i="1" dirty="0">
              <a:solidFill>
                <a:schemeClr val="bg2">
                  <a:lumMod val="75000"/>
                </a:schemeClr>
              </a:solidFill>
            </a:endParaRP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Kathleen Alonzo, Business Engagement Manager</a:t>
            </a: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Workforce Development Section, CA Department of Rehabilitation</a:t>
            </a:r>
          </a:p>
          <a:p>
            <a:pPr algn="ctr">
              <a:lnSpc>
                <a:spcPct val="90000"/>
              </a:lnSpc>
              <a:spcBef>
                <a:spcPct val="20000"/>
              </a:spcBef>
              <a:spcAft>
                <a:spcPts val="600"/>
              </a:spcAft>
              <a:buClr>
                <a:schemeClr val="tx1"/>
              </a:buClr>
              <a:buSzPct val="80000"/>
            </a:pPr>
            <a:r>
              <a:rPr lang="en-US" sz="2000" b="1" i="1" dirty="0">
                <a:solidFill>
                  <a:schemeClr val="bg2">
                    <a:lumMod val="75000"/>
                  </a:schemeClr>
                </a:solidFill>
              </a:rPr>
              <a:t>Kathleen.Alonzo@dor.ca.gov</a:t>
            </a: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
        <p:nvSpPr>
          <p:cNvPr id="5" name="TextBox 4">
            <a:extLst>
              <a:ext uri="{FF2B5EF4-FFF2-40B4-BE49-F238E27FC236}">
                <a16:creationId xmlns:a16="http://schemas.microsoft.com/office/drawing/2014/main" id="{CC56CD09-8E9F-479D-B4CA-AE3A5E66689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243072" y="320675"/>
            <a:ext cx="8717280" cy="5652812"/>
          </a:xfrm>
          <a:prstGeom prst="rect">
            <a:avLst/>
          </a:prstGeom>
        </p:spPr>
        <p:txBody>
          <a:bodyPr>
            <a:normAutofit/>
          </a:bodyPr>
          <a:lstStyle/>
          <a:p>
            <a:pPr marL="0" indent="0">
              <a:spcBef>
                <a:spcPts val="2500"/>
              </a:spcBef>
              <a:spcAft>
                <a:spcPts val="600"/>
              </a:spcAft>
              <a:buNone/>
            </a:pPr>
            <a:endParaRPr lang="en-US" sz="1400" dirty="0"/>
          </a:p>
        </p:txBody>
      </p:sp>
      <p:pic>
        <p:nvPicPr>
          <p:cNvPr id="3" name="Picture 2">
            <a:extLst>
              <a:ext uri="{FF2B5EF4-FFF2-40B4-BE49-F238E27FC236}">
                <a16:creationId xmlns:a16="http://schemas.microsoft.com/office/drawing/2014/main" id="{31288422-3445-1FE0-2FA1-BC2D63C2E387}"/>
              </a:ext>
            </a:extLst>
          </p:cNvPr>
          <p:cNvPicPr>
            <a:picLocks noChangeAspect="1"/>
          </p:cNvPicPr>
          <p:nvPr/>
        </p:nvPicPr>
        <p:blipFill>
          <a:blip r:embed="rId5"/>
          <a:stretch>
            <a:fillRect/>
          </a:stretch>
        </p:blipFill>
        <p:spPr>
          <a:xfrm>
            <a:off x="10141989" y="4896671"/>
            <a:ext cx="1932599" cy="1932599"/>
          </a:xfrm>
          <a:prstGeom prst="rect">
            <a:avLst/>
          </a:prstGeom>
        </p:spPr>
      </p:pic>
    </p:spTree>
    <p:extLst>
      <p:ext uri="{BB962C8B-B14F-4D97-AF65-F5344CB8AC3E}">
        <p14:creationId xmlns:p14="http://schemas.microsoft.com/office/powerpoint/2010/main" val="1168987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6A41EC7E-6D71-2EB3-896B-6B4AC15BD0A9}"/>
            </a:ext>
          </a:extLst>
        </p:cNvPr>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2" name="Rectangle 71">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B90A96-8085-B1E8-D677-0FB707AF1B13}"/>
              </a:ext>
            </a:extLst>
          </p:cNvPr>
          <p:cNvSpPr>
            <a:spLocks noGrp="1"/>
          </p:cNvSpPr>
          <p:nvPr>
            <p:ph type="title"/>
          </p:nvPr>
        </p:nvSpPr>
        <p:spPr>
          <a:xfrm>
            <a:off x="6096000" y="1908440"/>
            <a:ext cx="3810000" cy="1745720"/>
          </a:xfrm>
        </p:spPr>
        <p:txBody>
          <a:bodyPr vert="horz" lIns="91440" tIns="45720" rIns="91440" bIns="45720" rtlCol="0" anchor="b">
            <a:normAutofit/>
          </a:bodyPr>
          <a:lstStyle/>
          <a:p>
            <a:r>
              <a:rPr lang="en-US" sz="4800" spc="-200" dirty="0"/>
              <a:t> Questions</a:t>
            </a:r>
            <a:endParaRPr lang="en-US" sz="4800" b="0" i="0" spc="-200" baseline="0" dirty="0"/>
          </a:p>
        </p:txBody>
      </p:sp>
      <p:pic>
        <p:nvPicPr>
          <p:cNvPr id="4" name="Content Placeholder 3" descr="Social network on laptop">
            <a:extLst>
              <a:ext uri="{FF2B5EF4-FFF2-40B4-BE49-F238E27FC236}">
                <a16:creationId xmlns:a16="http://schemas.microsoft.com/office/drawing/2014/main" id="{D022BBB0-566A-A215-20FB-11ED6387CC1B}"/>
              </a:ext>
            </a:extLst>
          </p:cNvPr>
          <p:cNvPicPr>
            <a:picLocks noGrp="1" noChangeAspect="1"/>
          </p:cNvPicPr>
          <p:nvPr>
            <p:ph type="pic" sz="quarter" idx="13"/>
          </p:nvPr>
        </p:nvPicPr>
        <p:blipFill>
          <a:blip r:embed="rId3"/>
          <a:srcRect l="22516" r="21429" b="-1"/>
          <a:stretch>
            <a:fillRect/>
          </a:stretch>
        </p:blipFill>
        <p:spPr>
          <a:xfrm>
            <a:off x="707813" y="628617"/>
            <a:ext cx="3943310" cy="5276088"/>
          </a:xfrm>
          <a:prstGeom prst="rect">
            <a:avLst/>
          </a:prstGeom>
          <a:noFill/>
          <a:ln w="15875">
            <a:solidFill>
              <a:srgbClr val="FFFFFF">
                <a:alpha val="40000"/>
              </a:srgbClr>
            </a:solidFill>
          </a:ln>
          <a:effectLst>
            <a:innerShdw blurRad="57150" dist="38100" dir="14460000">
              <a:prstClr val="black">
                <a:alpha val="70000"/>
              </a:prstClr>
            </a:innerShdw>
          </a:effectLst>
        </p:spPr>
      </p:pic>
      <p:grpSp>
        <p:nvGrpSpPr>
          <p:cNvPr id="73" name="Group 72">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9" name="Straight Connector 58">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A56B138F-EC24-35B0-F5C1-E2F3E7167D1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1135" y="1769682"/>
            <a:ext cx="7225415" cy="4212926"/>
          </a:xfrm>
          <a:prstGeom prst="rect">
            <a:avLst/>
          </a:prstGeom>
        </p:spPr>
        <p:txBody>
          <a:bodyPr>
            <a:normAutofit/>
          </a:bodyPr>
          <a:lstStyle/>
          <a:p>
            <a:pPr marL="0" indent="0">
              <a:spcBef>
                <a:spcPts val="2500"/>
              </a:spcBef>
              <a:spcAft>
                <a:spcPts val="600"/>
              </a:spcAft>
              <a:buNone/>
            </a:pPr>
            <a:endParaRPr lang="en-US" sz="1400" dirty="0"/>
          </a:p>
        </p:txBody>
      </p:sp>
    </p:spTree>
    <p:extLst>
      <p:ext uri="{BB962C8B-B14F-4D97-AF65-F5344CB8AC3E}">
        <p14:creationId xmlns:p14="http://schemas.microsoft.com/office/powerpoint/2010/main" val="3329545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9" name="Rectangle 28">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F45B4619-CF8E-DC72-EBA5-6A585D557187}"/>
              </a:ext>
            </a:extLst>
          </p:cNvPr>
          <p:cNvSpPr>
            <a:spLocks noGrp="1"/>
          </p:cNvSpPr>
          <p:nvPr>
            <p:ph type="title"/>
          </p:nvPr>
        </p:nvSpPr>
        <p:spPr>
          <a:xfrm>
            <a:off x="1601124" y="788180"/>
            <a:ext cx="8801326" cy="2486049"/>
          </a:xfrm>
        </p:spPr>
        <p:txBody>
          <a:bodyPr vert="horz" lIns="91440" tIns="45720" rIns="91440" bIns="45720" rtlCol="0" anchor="b">
            <a:normAutofit/>
          </a:bodyPr>
          <a:lstStyle/>
          <a:p>
            <a:pPr algn="ctr">
              <a:lnSpc>
                <a:spcPct val="100000"/>
              </a:lnSpc>
            </a:pPr>
            <a:r>
              <a:rPr lang="en-US" sz="4800" dirty="0"/>
              <a:t>Business Relations and Career Development Overview</a:t>
            </a:r>
          </a:p>
        </p:txBody>
      </p:sp>
      <p:sp>
        <p:nvSpPr>
          <p:cNvPr id="10" name="Subtitle 1">
            <a:extLst>
              <a:ext uri="{FF2B5EF4-FFF2-40B4-BE49-F238E27FC236}">
                <a16:creationId xmlns:a16="http://schemas.microsoft.com/office/drawing/2014/main" id="{8F7759BD-D9AA-9AF6-E1E3-CD19C99C6D0C}"/>
              </a:ext>
            </a:extLst>
          </p:cNvPr>
          <p:cNvSpPr>
            <a:spLocks noGrp="1"/>
          </p:cNvSpPr>
          <p:nvPr>
            <p:ph type="subTitle" idx="1"/>
          </p:nvPr>
        </p:nvSpPr>
        <p:spPr>
          <a:xfrm>
            <a:off x="1588596" y="3729874"/>
            <a:ext cx="5133408" cy="2441987"/>
          </a:xfrm>
        </p:spPr>
        <p:txBody>
          <a:bodyPr vert="horz" lIns="91440" tIns="45720" rIns="91440" bIns="45720" rtlCol="0" anchor="t">
            <a:normAutofit/>
          </a:bodyPr>
          <a:lstStyle/>
          <a:p>
            <a:r>
              <a:rPr lang="en-US" sz="2800" dirty="0">
                <a:solidFill>
                  <a:schemeClr val="tx1"/>
                </a:solidFill>
              </a:rPr>
              <a:t>Empowering Employment </a:t>
            </a:r>
          </a:p>
          <a:p>
            <a:pPr lvl="1">
              <a:buFont typeface="Arial" panose="020B0604020202020204" pitchFamily="34" charset="0"/>
              <a:buChar char="•"/>
            </a:pPr>
            <a:r>
              <a:rPr lang="en-US" sz="2800" dirty="0">
                <a:solidFill>
                  <a:schemeClr val="tx1"/>
                </a:solidFill>
              </a:rPr>
              <a:t>Dual Customer Strategy</a:t>
            </a:r>
          </a:p>
          <a:p>
            <a:pPr lvl="1">
              <a:buFont typeface="Arial" panose="020B0604020202020204" pitchFamily="34" charset="0"/>
              <a:buChar char="•"/>
            </a:pPr>
            <a:r>
              <a:rPr lang="en-US" sz="2800" dirty="0">
                <a:solidFill>
                  <a:schemeClr val="tx1"/>
                </a:solidFill>
              </a:rPr>
              <a:t>Single Point of Contact</a:t>
            </a:r>
          </a:p>
          <a:p>
            <a:pPr lvl="1"/>
            <a:endParaRPr lang="en-US" sz="1900" dirty="0">
              <a:solidFill>
                <a:schemeClr val="tx1"/>
              </a:solidFill>
            </a:endParaRPr>
          </a:p>
        </p:txBody>
      </p:sp>
      <p:grpSp>
        <p:nvGrpSpPr>
          <p:cNvPr id="33" name="Group 32">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34" name="Straight Connector 33">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1263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EE4F-13E6-92E3-A1E9-33A510BC98AD}"/>
              </a:ext>
            </a:extLst>
          </p:cNvPr>
          <p:cNvSpPr>
            <a:spLocks noGrp="1"/>
          </p:cNvSpPr>
          <p:nvPr>
            <p:ph type="title"/>
          </p:nvPr>
        </p:nvSpPr>
        <p:spPr>
          <a:xfrm>
            <a:off x="975762" y="479084"/>
            <a:ext cx="9844235" cy="1350743"/>
          </a:xfrm>
        </p:spPr>
        <p:txBody>
          <a:bodyPr vert="horz" lIns="91440" tIns="45720" rIns="91440" bIns="45720" rtlCol="0" anchor="t">
            <a:normAutofit fontScale="90000"/>
          </a:bodyPr>
          <a:lstStyle/>
          <a:p>
            <a:pPr algn="ctr"/>
            <a:r>
              <a:rPr lang="en-US" sz="4000" i="0" kern="1200" spc="-200" baseline="0" dirty="0">
                <a:latin typeface="+mj-lt"/>
                <a:ea typeface="+mj-ea"/>
                <a:cs typeface="+mj-cs"/>
              </a:rPr>
              <a:t>Dual Customer Strategy</a:t>
            </a:r>
            <a:br>
              <a:rPr lang="en-US" b="1" i="0" kern="1200" spc="-200" baseline="0" dirty="0">
                <a:latin typeface="+mj-lt"/>
                <a:ea typeface="+mj-ea"/>
                <a:cs typeface="+mj-cs"/>
              </a:rPr>
            </a:br>
            <a:endParaRPr lang="en-US" b="1" i="0" kern="1200" spc="-200" baseline="0" dirty="0">
              <a:latin typeface="+mj-lt"/>
              <a:ea typeface="+mj-ea"/>
              <a:cs typeface="+mj-cs"/>
            </a:endParaRPr>
          </a:p>
        </p:txBody>
      </p:sp>
      <p:sp>
        <p:nvSpPr>
          <p:cNvPr id="5" name="TextBox 4">
            <a:extLst>
              <a:ext uri="{FF2B5EF4-FFF2-40B4-BE49-F238E27FC236}">
                <a16:creationId xmlns:a16="http://schemas.microsoft.com/office/drawing/2014/main" id="{3A88060B-EA19-48F2-839C-D90EAF5896E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940" y="2231136"/>
            <a:ext cx="4449227" cy="3798031"/>
          </a:xfrm>
          <a:prstGeom prst="rect">
            <a:avLst/>
          </a:prstGeom>
        </p:spPr>
        <p:txBody>
          <a:bodyPr>
            <a:normAutofit/>
          </a:bodyPr>
          <a:lstStyle/>
          <a:p>
            <a:pPr marL="0" lvl="1" indent="0">
              <a:lnSpc>
                <a:spcPct val="90000"/>
              </a:lnSpc>
              <a:spcBef>
                <a:spcPts val="1000"/>
              </a:spcBef>
              <a:spcAft>
                <a:spcPts val="600"/>
              </a:spcAft>
              <a:buFont typeface="Arial" panose="020B0604020202020204" pitchFamily="34" charset="0"/>
              <a:buNone/>
            </a:pPr>
            <a:r>
              <a:rPr lang="en-US" sz="1100" dirty="0"/>
              <a:t>.</a:t>
            </a:r>
          </a:p>
        </p:txBody>
      </p:sp>
      <p:sp>
        <p:nvSpPr>
          <p:cNvPr id="6" name="TextBox 5">
            <a:extLst>
              <a:ext uri="{FF2B5EF4-FFF2-40B4-BE49-F238E27FC236}">
                <a16:creationId xmlns:a16="http://schemas.microsoft.com/office/drawing/2014/main" id="{E8BE834F-7F05-4BAE-9FA2-5862F7BAFFAF}"/>
              </a:ext>
            </a:extLst>
          </p:cNvPr>
          <p:cNvSpPr txBox="1"/>
          <p:nvPr/>
        </p:nvSpPr>
        <p:spPr>
          <a:xfrm>
            <a:off x="798576" y="2231136"/>
            <a:ext cx="10198608" cy="2677656"/>
          </a:xfrm>
          <a:prstGeom prst="rect">
            <a:avLst/>
          </a:prstGeom>
          <a:noFill/>
        </p:spPr>
        <p:txBody>
          <a:bodyPr wrap="square">
            <a:spAutoFit/>
          </a:bodyPr>
          <a:lstStyle/>
          <a:p>
            <a:pPr marL="457200" indent="-457200">
              <a:buFont typeface="Arial" panose="020B0604020202020204" pitchFamily="34" charset="0"/>
              <a:buChar char="•"/>
            </a:pPr>
            <a:r>
              <a:rPr lang="en-US" sz="2400" dirty="0"/>
              <a:t>A service model that supports two distinct customer groups:</a:t>
            </a:r>
          </a:p>
          <a:p>
            <a:pPr marL="914400" lvl="1" indent="-457200">
              <a:buFont typeface="Courier New" panose="02070309020205020404" pitchFamily="49" charset="0"/>
              <a:buChar char="o"/>
            </a:pPr>
            <a:r>
              <a:rPr lang="en-US" sz="2400" b="1" dirty="0"/>
              <a:t>Vocational Rehabilitation (VR) Participants </a:t>
            </a:r>
            <a:r>
              <a:rPr lang="en-US" sz="2400" dirty="0"/>
              <a:t>– individuals seeking employment support</a:t>
            </a:r>
          </a:p>
          <a:p>
            <a:pPr marL="914400" lvl="1" indent="-457200">
              <a:buFont typeface="Courier New" panose="02070309020205020404" pitchFamily="49" charset="0"/>
              <a:buChar char="o"/>
            </a:pPr>
            <a:r>
              <a:rPr lang="en-US" sz="2400" b="1" dirty="0"/>
              <a:t>Businesses</a:t>
            </a:r>
            <a:r>
              <a:rPr lang="en-US" sz="2400" dirty="0"/>
              <a:t> – employers seeking qualified candidates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Shared goal: sustainable employment and workforce development</a:t>
            </a:r>
          </a:p>
        </p:txBody>
      </p:sp>
    </p:spTree>
    <p:extLst>
      <p:ext uri="{BB962C8B-B14F-4D97-AF65-F5344CB8AC3E}">
        <p14:creationId xmlns:p14="http://schemas.microsoft.com/office/powerpoint/2010/main" val="1203565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9" name="Rectangle 38">
            <a:extLst>
              <a:ext uri="{FF2B5EF4-FFF2-40B4-BE49-F238E27FC236}">
                <a16:creationId xmlns:a16="http://schemas.microsoft.com/office/drawing/2014/main" id="{1AB8FFBB-0A2D-4D4C-B94B-320ABB34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Paralyzed man working at cafe using laptop and note pad, calling waiter to pay service by credit card and smiling. Older couple and another two adults sitting could be seen behind.">
            <a:extLst>
              <a:ext uri="{FF2B5EF4-FFF2-40B4-BE49-F238E27FC236}">
                <a16:creationId xmlns:a16="http://schemas.microsoft.com/office/drawing/2014/main" id="{67F84972-0FC6-4B75-B774-F4D582CA1C40}"/>
              </a:ext>
            </a:extLst>
          </p:cNvPr>
          <p:cNvPicPr>
            <a:picLocks noGrp="1" noChangeAspect="1"/>
          </p:cNvPicPr>
          <p:nvPr>
            <p:ph type="pic" sz="quarter" idx="13"/>
          </p:nvPr>
        </p:nvPicPr>
        <p:blipFill>
          <a:blip r:embed="rId3">
            <a:duotone>
              <a:schemeClr val="bg2">
                <a:shade val="45000"/>
                <a:satMod val="135000"/>
              </a:schemeClr>
              <a:prstClr val="white"/>
            </a:duotone>
            <a:alphaModFix amt="15000"/>
          </a:blip>
          <a:srcRect t="7865" b="7865"/>
          <a:stretch>
            <a:fillRect/>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7DA00665-BBFB-E7D7-86C4-D75230D8FF98}"/>
              </a:ext>
            </a:extLst>
          </p:cNvPr>
          <p:cNvSpPr>
            <a:spLocks noGrp="1"/>
          </p:cNvSpPr>
          <p:nvPr>
            <p:ph type="title"/>
          </p:nvPr>
        </p:nvSpPr>
        <p:spPr>
          <a:xfrm>
            <a:off x="597164" y="109728"/>
            <a:ext cx="10678848" cy="1209483"/>
          </a:xfrm>
        </p:spPr>
        <p:txBody>
          <a:bodyPr vert="horz" lIns="91440" tIns="45720" rIns="91440" bIns="45720" rtlCol="0" anchor="ctr">
            <a:normAutofit/>
          </a:bodyPr>
          <a:lstStyle/>
          <a:p>
            <a:pPr algn="ctr"/>
            <a:r>
              <a:rPr lang="en-US" sz="3600" i="0" spc="-200" baseline="0" dirty="0"/>
              <a:t>Understanding the Dual Customer Approach</a:t>
            </a:r>
          </a:p>
        </p:txBody>
      </p:sp>
      <p:sp>
        <p:nvSpPr>
          <p:cNvPr id="5" name="TextBox 4">
            <a:extLst>
              <a:ext uri="{FF2B5EF4-FFF2-40B4-BE49-F238E27FC236}">
                <a16:creationId xmlns:a16="http://schemas.microsoft.com/office/drawing/2014/main" id="{30D11D66-6FA8-4EB1-A77C-5CFDFF13FFE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54362" y="1319211"/>
            <a:ext cx="8534400" cy="5014807"/>
          </a:xfrm>
          <a:prstGeom prst="rect">
            <a:avLst/>
          </a:prstGeom>
        </p:spPr>
        <p:txBody>
          <a:bodyPr>
            <a:noAutofit/>
          </a:bodyPr>
          <a:lstStyle/>
          <a:p>
            <a:pPr marL="0" indent="0">
              <a:lnSpc>
                <a:spcPct val="90000"/>
              </a:lnSpc>
              <a:spcBef>
                <a:spcPts val="2500"/>
              </a:spcBef>
              <a:spcAft>
                <a:spcPts val="600"/>
              </a:spcAft>
              <a:buNone/>
            </a:pPr>
            <a:r>
              <a:rPr lang="en-US" sz="2400" b="1" dirty="0"/>
              <a:t>Vocational Rehabilitation (VR) Participants</a:t>
            </a:r>
          </a:p>
          <a:p>
            <a:pPr marL="0" lvl="1" indent="0">
              <a:lnSpc>
                <a:spcPct val="90000"/>
              </a:lnSpc>
              <a:spcBef>
                <a:spcPts val="1000"/>
              </a:spcBef>
              <a:spcAft>
                <a:spcPts val="600"/>
              </a:spcAft>
              <a:buNone/>
            </a:pPr>
            <a:r>
              <a:rPr lang="en-US" sz="2400" dirty="0"/>
              <a:t>Personalized career guidance and support overcoming employment barriers.</a:t>
            </a:r>
          </a:p>
          <a:p>
            <a:pPr marL="0" lvl="1" indent="0">
              <a:lnSpc>
                <a:spcPct val="90000"/>
              </a:lnSpc>
              <a:spcBef>
                <a:spcPts val="1000"/>
              </a:spcBef>
              <a:spcAft>
                <a:spcPts val="600"/>
              </a:spcAft>
              <a:buNone/>
            </a:pPr>
            <a:r>
              <a:rPr lang="en-US" sz="2400" dirty="0"/>
              <a:t>Access to meaningful employment opportunities.</a:t>
            </a:r>
          </a:p>
          <a:p>
            <a:pPr marL="0" indent="0">
              <a:lnSpc>
                <a:spcPct val="90000"/>
              </a:lnSpc>
              <a:spcBef>
                <a:spcPts val="2500"/>
              </a:spcBef>
              <a:spcAft>
                <a:spcPts val="600"/>
              </a:spcAft>
              <a:buNone/>
            </a:pPr>
            <a:r>
              <a:rPr lang="en-US" sz="2400" b="1" dirty="0"/>
              <a:t>Business/Employer Needs</a:t>
            </a:r>
          </a:p>
          <a:p>
            <a:pPr marL="0" lvl="1" indent="0">
              <a:lnSpc>
                <a:spcPct val="90000"/>
              </a:lnSpc>
              <a:spcBef>
                <a:spcPts val="1000"/>
              </a:spcBef>
              <a:spcAft>
                <a:spcPts val="600"/>
              </a:spcAft>
              <a:buNone/>
            </a:pPr>
            <a:r>
              <a:rPr lang="en-US" sz="2400" dirty="0"/>
              <a:t>Businesses gain access to qualified candidates and support with onboarding and retention.</a:t>
            </a:r>
          </a:p>
          <a:p>
            <a:pPr marL="0" indent="0">
              <a:lnSpc>
                <a:spcPct val="90000"/>
              </a:lnSpc>
              <a:spcBef>
                <a:spcPts val="2500"/>
              </a:spcBef>
              <a:spcAft>
                <a:spcPts val="600"/>
              </a:spcAft>
              <a:buNone/>
            </a:pPr>
            <a:r>
              <a:rPr lang="en-US" sz="2400" b="1" dirty="0"/>
              <a:t>Inclusive Training Programs</a:t>
            </a:r>
          </a:p>
          <a:p>
            <a:pPr marL="0" lvl="1" indent="0">
              <a:lnSpc>
                <a:spcPct val="90000"/>
              </a:lnSpc>
              <a:spcBef>
                <a:spcPts val="1000"/>
              </a:spcBef>
              <a:spcAft>
                <a:spcPts val="600"/>
              </a:spcAft>
              <a:buNone/>
            </a:pPr>
            <a:r>
              <a:rPr lang="en-US" sz="2400" dirty="0"/>
              <a:t>No-cost trainings like Disability Etiquette and Windmills promote inclusive workplace practices.</a:t>
            </a:r>
          </a:p>
        </p:txBody>
      </p:sp>
      <p:grpSp>
        <p:nvGrpSpPr>
          <p:cNvPr id="40" name="Group 39">
            <a:extLst>
              <a:ext uri="{FF2B5EF4-FFF2-40B4-BE49-F238E27FC236}">
                <a16:creationId xmlns:a16="http://schemas.microsoft.com/office/drawing/2014/main" id="{0EC92BD4-3684-4A4A-84FF-704DCA7A3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2" name="Straight Connector 31">
              <a:extLst>
                <a:ext uri="{FF2B5EF4-FFF2-40B4-BE49-F238E27FC236}">
                  <a16:creationId xmlns:a16="http://schemas.microsoft.com/office/drawing/2014/main" id="{CBA388E6-4C14-4B9E-A26C-CCA504DAB3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E122466-428E-43AB-9AB9-02C82A39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749A3CE-D685-4BD6-9E32-FECB9B95F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1C33F82-A690-4D10-9DF8-7B2B300FC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C37F367-774B-4B76-82C0-09AA8E2D9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243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0" name="Straight Connector 7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00C24EE-2BF6-644A-6DAD-C8D8546253E7}"/>
              </a:ext>
            </a:extLst>
          </p:cNvPr>
          <p:cNvSpPr>
            <a:spLocks noGrp="1"/>
          </p:cNvSpPr>
          <p:nvPr>
            <p:ph type="title"/>
          </p:nvPr>
        </p:nvSpPr>
        <p:spPr>
          <a:xfrm>
            <a:off x="168232" y="195749"/>
            <a:ext cx="9038737" cy="977980"/>
          </a:xfrm>
        </p:spPr>
        <p:txBody>
          <a:bodyPr vert="horz" lIns="91440" tIns="45720" rIns="91440" bIns="45720" rtlCol="0" anchor="ctr">
            <a:normAutofit fontScale="90000"/>
          </a:bodyPr>
          <a:lstStyle/>
          <a:p>
            <a:pPr algn="ctr"/>
            <a:r>
              <a:rPr lang="en-US" sz="3200" b="0" i="0" spc="-200" baseline="0" dirty="0"/>
              <a:t>Balancing Needs of </a:t>
            </a:r>
            <a:r>
              <a:rPr lang="en-US" sz="3200" spc="-200" dirty="0"/>
              <a:t>Participants</a:t>
            </a:r>
            <a:r>
              <a:rPr lang="en-US" sz="3200" b="0" i="0" spc="-200" baseline="0" dirty="0"/>
              <a:t> and Businesses</a:t>
            </a:r>
          </a:p>
        </p:txBody>
      </p:sp>
      <p:sp>
        <p:nvSpPr>
          <p:cNvPr id="5" name="TextBox 4">
            <a:extLst>
              <a:ext uri="{FF2B5EF4-FFF2-40B4-BE49-F238E27FC236}">
                <a16:creationId xmlns:a16="http://schemas.microsoft.com/office/drawing/2014/main" id="{0495A81A-6D0E-4CB4-A4DB-6AB54DAA713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7282" y="1173728"/>
            <a:ext cx="8217806" cy="5488523"/>
          </a:xfrm>
          <a:prstGeom prst="rect">
            <a:avLst/>
          </a:prstGeom>
        </p:spPr>
        <p:txBody>
          <a:bodyPr>
            <a:noAutofit/>
          </a:bodyPr>
          <a:lstStyle/>
          <a:p>
            <a:pPr marL="0" indent="0">
              <a:lnSpc>
                <a:spcPct val="90000"/>
              </a:lnSpc>
              <a:spcBef>
                <a:spcPts val="2500"/>
              </a:spcBef>
              <a:spcAft>
                <a:spcPts val="600"/>
              </a:spcAft>
              <a:buNone/>
            </a:pPr>
            <a:r>
              <a:rPr lang="en-US" b="1" dirty="0"/>
              <a:t>Advocacy and Support</a:t>
            </a:r>
          </a:p>
          <a:p>
            <a:pPr marL="0" lvl="1" indent="0">
              <a:lnSpc>
                <a:spcPct val="90000"/>
              </a:lnSpc>
              <a:spcBef>
                <a:spcPts val="1000"/>
              </a:spcBef>
              <a:spcAft>
                <a:spcPts val="600"/>
              </a:spcAft>
              <a:buNone/>
            </a:pPr>
            <a:r>
              <a:rPr lang="en-US" dirty="0"/>
              <a:t>Strong advocacy, skill-building, and job matching to overcome employment barriers and reach career goals.</a:t>
            </a:r>
          </a:p>
          <a:p>
            <a:pPr marL="0" indent="0">
              <a:lnSpc>
                <a:spcPct val="90000"/>
              </a:lnSpc>
              <a:spcBef>
                <a:spcPts val="2500"/>
              </a:spcBef>
              <a:spcAft>
                <a:spcPts val="600"/>
              </a:spcAft>
              <a:buNone/>
            </a:pPr>
            <a:r>
              <a:rPr lang="en-US" b="1" dirty="0"/>
              <a:t>Business Needs for Efficiency</a:t>
            </a:r>
          </a:p>
          <a:p>
            <a:pPr marL="0" lvl="1" indent="0">
              <a:lnSpc>
                <a:spcPct val="90000"/>
              </a:lnSpc>
              <a:spcBef>
                <a:spcPts val="1000"/>
              </a:spcBef>
              <a:spcAft>
                <a:spcPts val="600"/>
              </a:spcAft>
              <a:buNone/>
            </a:pPr>
            <a:r>
              <a:rPr lang="en-US" dirty="0"/>
              <a:t>Businesses prioritize efficiency, reliability, and clear communication during hiring to ensure smooth recruitment.</a:t>
            </a:r>
          </a:p>
          <a:p>
            <a:pPr marL="0" indent="0">
              <a:lnSpc>
                <a:spcPct val="90000"/>
              </a:lnSpc>
              <a:spcBef>
                <a:spcPts val="2500"/>
              </a:spcBef>
              <a:spcAft>
                <a:spcPts val="600"/>
              </a:spcAft>
              <a:buNone/>
            </a:pPr>
            <a:r>
              <a:rPr lang="en-US" b="1" dirty="0"/>
              <a:t>Aligning Services</a:t>
            </a:r>
          </a:p>
          <a:p>
            <a:pPr marL="0" lvl="1" indent="0">
              <a:lnSpc>
                <a:spcPct val="90000"/>
              </a:lnSpc>
              <a:spcBef>
                <a:spcPts val="1000"/>
              </a:spcBef>
              <a:spcAft>
                <a:spcPts val="600"/>
              </a:spcAft>
              <a:buNone/>
            </a:pPr>
            <a:r>
              <a:rPr lang="en-US" dirty="0"/>
              <a:t>The strategy aligns VR services to meet both Participants and business expectations without compromising support quality.</a:t>
            </a:r>
          </a:p>
          <a:p>
            <a:pPr marL="0" indent="0">
              <a:lnSpc>
                <a:spcPct val="90000"/>
              </a:lnSpc>
              <a:spcBef>
                <a:spcPts val="2500"/>
              </a:spcBef>
              <a:spcAft>
                <a:spcPts val="600"/>
              </a:spcAft>
              <a:buNone/>
            </a:pPr>
            <a:r>
              <a:rPr lang="en-US" b="1" dirty="0"/>
              <a:t>Mutual Understanding and Collaboration</a:t>
            </a:r>
          </a:p>
          <a:p>
            <a:pPr marL="0" lvl="1" indent="0">
              <a:lnSpc>
                <a:spcPct val="90000"/>
              </a:lnSpc>
              <a:spcBef>
                <a:spcPts val="1000"/>
              </a:spcBef>
              <a:spcAft>
                <a:spcPts val="600"/>
              </a:spcAft>
              <a:buNone/>
            </a:pPr>
            <a:r>
              <a:rPr lang="en-US" dirty="0"/>
              <a:t>Fostering open communication and collaboration enhances employment experiences for Participant's and businesses alike.</a:t>
            </a:r>
          </a:p>
        </p:txBody>
      </p:sp>
      <p:pic>
        <p:nvPicPr>
          <p:cNvPr id="4" name="Content Placeholder 3" descr="Financial advisor meeting with client">
            <a:extLst>
              <a:ext uri="{FF2B5EF4-FFF2-40B4-BE49-F238E27FC236}">
                <a16:creationId xmlns:a16="http://schemas.microsoft.com/office/drawing/2014/main" id="{537755A2-C3AF-42E2-8D30-01B61F38FCA1}"/>
              </a:ext>
            </a:extLst>
          </p:cNvPr>
          <p:cNvPicPr>
            <a:picLocks noGrp="1" noChangeAspect="1"/>
          </p:cNvPicPr>
          <p:nvPr>
            <p:ph type="pic" sz="quarter" idx="13"/>
          </p:nvPr>
        </p:nvPicPr>
        <p:blipFill>
          <a:blip r:embed="rId3"/>
          <a:srcRect l="29431" r="20681" b="1"/>
          <a:stretch>
            <a:fillRect/>
          </a:stretch>
        </p:blipFill>
        <p:spPr>
          <a:xfrm>
            <a:off x="9365464" y="807219"/>
            <a:ext cx="2386354" cy="3192904"/>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p:spPr>
      </p:pic>
      <p:grpSp>
        <p:nvGrpSpPr>
          <p:cNvPr id="98" name="Group 97">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87" name="Straight Connector 86">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7636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6" name="Rectangle 75">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A7E6465-ED2D-7A81-DEDD-F6F9CF478478}"/>
              </a:ext>
            </a:extLst>
          </p:cNvPr>
          <p:cNvSpPr>
            <a:spLocks noGrp="1"/>
          </p:cNvSpPr>
          <p:nvPr>
            <p:ph type="title"/>
          </p:nvPr>
        </p:nvSpPr>
        <p:spPr>
          <a:xfrm>
            <a:off x="4704731" y="2467788"/>
            <a:ext cx="6946550" cy="1575292"/>
          </a:xfrm>
        </p:spPr>
        <p:txBody>
          <a:bodyPr vert="horz" lIns="91440" tIns="45720" rIns="91440" bIns="45720" rtlCol="0" anchor="b">
            <a:normAutofit/>
          </a:bodyPr>
          <a:lstStyle/>
          <a:p>
            <a:pPr algn="ctr"/>
            <a:r>
              <a:rPr lang="en-US" sz="4000" dirty="0"/>
              <a:t>Single Point of Contact (SPOC) Model</a:t>
            </a:r>
          </a:p>
        </p:txBody>
      </p:sp>
      <p:pic>
        <p:nvPicPr>
          <p:cNvPr id="25" name="Graphic 24">
            <a:extLst>
              <a:ext uri="{FF2B5EF4-FFF2-40B4-BE49-F238E27FC236}">
                <a16:creationId xmlns:a16="http://schemas.microsoft.com/office/drawing/2014/main" id="{CA5F87FD-42B0-51AE-752A-C0D026FFC6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646633" y="1764978"/>
            <a:ext cx="4004489" cy="3003366"/>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77" name="Group 76">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3" name="Straight Connector 62">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0189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C41B0D-454F-29C3-3D1C-6F7F1B64B7C2}"/>
              </a:ext>
            </a:extLst>
          </p:cNvPr>
          <p:cNvSpPr>
            <a:spLocks noGrp="1"/>
          </p:cNvSpPr>
          <p:nvPr>
            <p:ph type="title"/>
          </p:nvPr>
        </p:nvSpPr>
        <p:spPr>
          <a:xfrm>
            <a:off x="951441" y="0"/>
            <a:ext cx="7543800" cy="1018903"/>
          </a:xfrm>
        </p:spPr>
        <p:txBody>
          <a:bodyPr vert="horz" lIns="91440" tIns="45720" rIns="91440" bIns="45720" rtlCol="0" anchor="ctr">
            <a:normAutofit/>
          </a:bodyPr>
          <a:lstStyle/>
          <a:p>
            <a:pPr algn="ctr"/>
            <a:r>
              <a:rPr lang="en-US" b="0" i="0" spc="-200" baseline="0" dirty="0"/>
              <a:t>Defining SPOC and Its Role</a:t>
            </a:r>
          </a:p>
        </p:txBody>
      </p:sp>
      <p:sp>
        <p:nvSpPr>
          <p:cNvPr id="5" name="TextBox 4">
            <a:extLst>
              <a:ext uri="{FF2B5EF4-FFF2-40B4-BE49-F238E27FC236}">
                <a16:creationId xmlns:a16="http://schemas.microsoft.com/office/drawing/2014/main" id="{201C6306-48B9-4D29-A536-925F4CF1953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56916" y="1018903"/>
            <a:ext cx="7493137" cy="5444744"/>
          </a:xfrm>
          <a:prstGeom prst="rect">
            <a:avLst/>
          </a:prstGeom>
        </p:spPr>
        <p:txBody>
          <a:bodyPr>
            <a:noAutofit/>
          </a:bodyPr>
          <a:lstStyle/>
          <a:p>
            <a:pPr marL="0" indent="0">
              <a:lnSpc>
                <a:spcPct val="90000"/>
              </a:lnSpc>
              <a:spcBef>
                <a:spcPts val="2500"/>
              </a:spcBef>
              <a:spcAft>
                <a:spcPts val="600"/>
              </a:spcAft>
              <a:buNone/>
            </a:pPr>
            <a:r>
              <a:rPr lang="en-US" sz="2000" b="1" dirty="0"/>
              <a:t>Central Communication Hub</a:t>
            </a:r>
          </a:p>
          <a:p>
            <a:pPr marL="0" lvl="1" indent="0">
              <a:lnSpc>
                <a:spcPct val="90000"/>
              </a:lnSpc>
              <a:spcBef>
                <a:spcPts val="1000"/>
              </a:spcBef>
              <a:spcAft>
                <a:spcPts val="600"/>
              </a:spcAft>
              <a:buNone/>
            </a:pPr>
            <a:r>
              <a:rPr lang="en-US" sz="2000" dirty="0"/>
              <a:t>Central liaison managing communication between participants and business partners.</a:t>
            </a:r>
          </a:p>
          <a:p>
            <a:pPr marL="0" indent="0">
              <a:lnSpc>
                <a:spcPct val="90000"/>
              </a:lnSpc>
              <a:spcBef>
                <a:spcPts val="2500"/>
              </a:spcBef>
              <a:spcAft>
                <a:spcPts val="600"/>
              </a:spcAft>
              <a:buNone/>
            </a:pPr>
            <a:r>
              <a:rPr lang="en-US" sz="2000" b="1" dirty="0"/>
              <a:t>Building Trust and Accountability</a:t>
            </a:r>
          </a:p>
          <a:p>
            <a:pPr marL="0" lvl="1" indent="0">
              <a:lnSpc>
                <a:spcPct val="90000"/>
              </a:lnSpc>
              <a:spcBef>
                <a:spcPts val="1000"/>
              </a:spcBef>
              <a:spcAft>
                <a:spcPts val="600"/>
              </a:spcAft>
              <a:buNone/>
            </a:pPr>
            <a:r>
              <a:rPr lang="en-US" sz="2000" dirty="0"/>
              <a:t>Regular contact by SPOC fosters trust and accountability with participants and employers.</a:t>
            </a:r>
          </a:p>
          <a:p>
            <a:pPr marL="0" indent="0">
              <a:lnSpc>
                <a:spcPct val="90000"/>
              </a:lnSpc>
              <a:spcBef>
                <a:spcPts val="2500"/>
              </a:spcBef>
              <a:spcAft>
                <a:spcPts val="600"/>
              </a:spcAft>
              <a:buNone/>
            </a:pPr>
            <a:r>
              <a:rPr lang="en-US" sz="2000" b="1" dirty="0"/>
              <a:t>Problem Solving and Support</a:t>
            </a:r>
          </a:p>
          <a:p>
            <a:pPr marL="0" lvl="1" indent="0">
              <a:lnSpc>
                <a:spcPct val="90000"/>
              </a:lnSpc>
              <a:spcBef>
                <a:spcPts val="1000"/>
              </a:spcBef>
              <a:spcAft>
                <a:spcPts val="600"/>
              </a:spcAft>
              <a:buNone/>
            </a:pPr>
            <a:r>
              <a:rPr lang="en-US" sz="2000" dirty="0"/>
              <a:t>SPOC quickly resolves issues and provides tailored support to meet participant and employer needs.</a:t>
            </a:r>
          </a:p>
          <a:p>
            <a:pPr marL="0" indent="0">
              <a:lnSpc>
                <a:spcPct val="90000"/>
              </a:lnSpc>
              <a:spcBef>
                <a:spcPts val="2500"/>
              </a:spcBef>
              <a:spcAft>
                <a:spcPts val="600"/>
              </a:spcAft>
              <a:buNone/>
            </a:pPr>
            <a:r>
              <a:rPr lang="en-US" sz="2000" b="1" dirty="0"/>
              <a:t>Enhancing Employment Services</a:t>
            </a:r>
          </a:p>
          <a:p>
            <a:pPr marL="0" lvl="1" indent="0">
              <a:lnSpc>
                <a:spcPct val="90000"/>
              </a:lnSpc>
              <a:spcBef>
                <a:spcPts val="1000"/>
              </a:spcBef>
              <a:spcAft>
                <a:spcPts val="600"/>
              </a:spcAft>
              <a:buNone/>
            </a:pPr>
            <a:r>
              <a:rPr lang="en-US" sz="2000" dirty="0"/>
              <a:t>The SPOC model improves service efficiency and strengthens relationships in complex employment settings.</a:t>
            </a:r>
          </a:p>
        </p:txBody>
      </p:sp>
      <p:pic>
        <p:nvPicPr>
          <p:cNvPr id="4" name="Content Placeholder 3" descr="Beautiful brunette businesswoman and handsome businessman on lunch break, working on laptop in restaurant. She is wearing eyeglasses">
            <a:extLst>
              <a:ext uri="{FF2B5EF4-FFF2-40B4-BE49-F238E27FC236}">
                <a16:creationId xmlns:a16="http://schemas.microsoft.com/office/drawing/2014/main" id="{E394CB0E-508A-4201-8D1C-1349B71FB30F}"/>
              </a:ext>
            </a:extLst>
          </p:cNvPr>
          <p:cNvPicPr>
            <a:picLocks noGrp="1" noChangeAspect="1"/>
          </p:cNvPicPr>
          <p:nvPr>
            <p:ph type="pic" sz="quarter" idx="13"/>
          </p:nvPr>
        </p:nvPicPr>
        <p:blipFill>
          <a:blip r:embed="rId3"/>
          <a:srcRect l="25969" r="41216" b="-1"/>
          <a:stretch>
            <a:fillRect/>
          </a:stretch>
        </p:blipFill>
        <p:spPr>
          <a:xfrm>
            <a:off x="9233452" y="432114"/>
            <a:ext cx="2007107" cy="4082796"/>
          </a:xfrm>
          <a:prstGeom prst="rect">
            <a:avLst/>
          </a:prstGeom>
          <a:noFill/>
          <a:effectLst>
            <a:innerShdw blurRad="57150" dist="38100" dir="14460000">
              <a:prstClr val="black">
                <a:alpha val="70000"/>
              </a:prstClr>
            </a:innerShdw>
          </a:effectLst>
        </p:spPr>
      </p:pic>
      <p:grpSp>
        <p:nvGrpSpPr>
          <p:cNvPr id="19" name="Group 18">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8004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4BD86BE2-102D-4CBA-99AA-BE664F0ABDC5}"/>
              </a:ext>
            </a:extLst>
          </p:cNvPr>
          <p:cNvSpPr>
            <a:spLocks noGrp="1"/>
          </p:cNvSpPr>
          <p:nvPr>
            <p:ph type="title"/>
          </p:nvPr>
        </p:nvSpPr>
        <p:spPr>
          <a:xfrm>
            <a:off x="1731993" y="-54618"/>
            <a:ext cx="8728013" cy="792293"/>
          </a:xfrm>
        </p:spPr>
        <p:txBody>
          <a:bodyPr vert="horz" lIns="91440" tIns="45720" rIns="91440" bIns="45720" rtlCol="0" anchor="ctr">
            <a:normAutofit/>
          </a:bodyPr>
          <a:lstStyle/>
          <a:p>
            <a:r>
              <a:rPr lang="en-US" b="0" i="0" spc="-200" baseline="0" dirty="0"/>
              <a:t>Benefits and Implementation of SPOC</a:t>
            </a:r>
          </a:p>
        </p:txBody>
      </p:sp>
      <p:sp>
        <p:nvSpPr>
          <p:cNvPr id="5" name="TextBox 4">
            <a:extLst>
              <a:ext uri="{FF2B5EF4-FFF2-40B4-BE49-F238E27FC236}">
                <a16:creationId xmlns:a16="http://schemas.microsoft.com/office/drawing/2014/main" id="{3D273B21-93A9-45F3-A8B1-A6C88F5D35A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731993" y="908117"/>
            <a:ext cx="8290560" cy="5949883"/>
          </a:xfrm>
          <a:prstGeom prst="rect">
            <a:avLst/>
          </a:prstGeom>
        </p:spPr>
        <p:txBody>
          <a:bodyPr>
            <a:noAutofit/>
          </a:bodyPr>
          <a:lstStyle/>
          <a:p>
            <a:pPr marL="0" indent="0">
              <a:lnSpc>
                <a:spcPct val="90000"/>
              </a:lnSpc>
              <a:spcBef>
                <a:spcPts val="2500"/>
              </a:spcBef>
              <a:spcAft>
                <a:spcPts val="600"/>
              </a:spcAft>
              <a:buNone/>
            </a:pPr>
            <a:r>
              <a:rPr lang="en-US" sz="2000" b="1" dirty="0"/>
              <a:t>Key Benefits of SPOC Model</a:t>
            </a:r>
          </a:p>
          <a:p>
            <a:pPr marL="0" lvl="1" indent="0">
              <a:lnSpc>
                <a:spcPct val="90000"/>
              </a:lnSpc>
              <a:spcBef>
                <a:spcPts val="1000"/>
              </a:spcBef>
              <a:spcAft>
                <a:spcPts val="600"/>
              </a:spcAft>
              <a:buNone/>
            </a:pPr>
            <a:r>
              <a:rPr lang="en-US" sz="2000" dirty="0"/>
              <a:t>Streamlines communication, accelerates problem resolution, and improves employment outcomes effectively.</a:t>
            </a:r>
          </a:p>
          <a:p>
            <a:pPr marL="0" indent="0">
              <a:lnSpc>
                <a:spcPct val="90000"/>
              </a:lnSpc>
              <a:spcBef>
                <a:spcPts val="2500"/>
              </a:spcBef>
              <a:spcAft>
                <a:spcPts val="600"/>
              </a:spcAft>
              <a:buNone/>
            </a:pPr>
            <a:r>
              <a:rPr lang="en-US" sz="2000" b="1" dirty="0"/>
              <a:t>Roles and Responsibilities</a:t>
            </a:r>
          </a:p>
          <a:p>
            <a:pPr marL="0" lvl="1" indent="0">
              <a:lnSpc>
                <a:spcPct val="90000"/>
              </a:lnSpc>
              <a:spcBef>
                <a:spcPts val="1000"/>
              </a:spcBef>
              <a:spcAft>
                <a:spcPts val="600"/>
              </a:spcAft>
              <a:buNone/>
            </a:pPr>
            <a:r>
              <a:rPr lang="en-US" sz="2000" dirty="0"/>
              <a:t>Coordinate job placements, bridge communication between teams and employers, and track progress to ensure satisfaction.</a:t>
            </a:r>
          </a:p>
          <a:p>
            <a:pPr marL="0" indent="0">
              <a:lnSpc>
                <a:spcPct val="90000"/>
              </a:lnSpc>
              <a:spcBef>
                <a:spcPts val="2500"/>
              </a:spcBef>
              <a:spcAft>
                <a:spcPts val="600"/>
              </a:spcAft>
              <a:buNone/>
            </a:pPr>
            <a:r>
              <a:rPr lang="en-US" sz="2000" b="1" dirty="0"/>
              <a:t>Best Implementation Practices</a:t>
            </a:r>
          </a:p>
          <a:p>
            <a:pPr marL="0" lvl="1" indent="0">
              <a:lnSpc>
                <a:spcPct val="90000"/>
              </a:lnSpc>
              <a:spcBef>
                <a:spcPts val="1000"/>
              </a:spcBef>
              <a:spcAft>
                <a:spcPts val="600"/>
              </a:spcAft>
              <a:buNone/>
            </a:pPr>
            <a:r>
              <a:rPr lang="en-US" sz="2000" dirty="0"/>
              <a:t>Assign SPOCs with interpersonal skills, use shared data systems, and train in disability awareness and employer engagement.</a:t>
            </a:r>
          </a:p>
          <a:p>
            <a:pPr marL="0" indent="0">
              <a:lnSpc>
                <a:spcPct val="90000"/>
              </a:lnSpc>
              <a:spcBef>
                <a:spcPts val="2500"/>
              </a:spcBef>
              <a:spcAft>
                <a:spcPts val="600"/>
              </a:spcAft>
              <a:buNone/>
            </a:pPr>
            <a:r>
              <a:rPr lang="en-US" sz="2000" b="1" dirty="0"/>
              <a:t>Measuring Success</a:t>
            </a:r>
          </a:p>
          <a:p>
            <a:pPr marL="0" lvl="1" indent="0">
              <a:lnSpc>
                <a:spcPct val="90000"/>
              </a:lnSpc>
              <a:spcBef>
                <a:spcPts val="1000"/>
              </a:spcBef>
              <a:spcAft>
                <a:spcPts val="600"/>
              </a:spcAft>
              <a:buNone/>
            </a:pPr>
            <a:r>
              <a:rPr lang="en-US" sz="2000" dirty="0"/>
              <a:t>Monitor placement rates and satisfaction scores regularly to evaluate SPOC model effectiveness and improve services.</a:t>
            </a:r>
          </a:p>
        </p:txBody>
      </p:sp>
      <p:grpSp>
        <p:nvGrpSpPr>
          <p:cNvPr id="36" name="Group 35">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37" name="Straight Connector 36">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55052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3F10-A680-8DD1-89E6-90E4B3611433}"/>
              </a:ext>
            </a:extLst>
          </p:cNvPr>
          <p:cNvSpPr>
            <a:spLocks noGrp="1"/>
          </p:cNvSpPr>
          <p:nvPr>
            <p:ph type="title"/>
          </p:nvPr>
        </p:nvSpPr>
        <p:spPr>
          <a:xfrm>
            <a:off x="394472" y="146359"/>
            <a:ext cx="10962305" cy="1138769"/>
          </a:xfrm>
        </p:spPr>
        <p:txBody>
          <a:bodyPr>
            <a:normAutofit/>
          </a:bodyPr>
          <a:lstStyle/>
          <a:p>
            <a:pPr algn="ctr">
              <a:lnSpc>
                <a:spcPct val="90000"/>
              </a:lnSpc>
            </a:pPr>
            <a:r>
              <a:rPr lang="en-US" sz="3500" dirty="0"/>
              <a:t>Practical Application in the field</a:t>
            </a:r>
          </a:p>
        </p:txBody>
      </p:sp>
      <p:sp>
        <p:nvSpPr>
          <p:cNvPr id="31" name="Rectangle: Rounded Corners 30">
            <a:extLst>
              <a:ext uri="{FF2B5EF4-FFF2-40B4-BE49-F238E27FC236}">
                <a16:creationId xmlns:a16="http://schemas.microsoft.com/office/drawing/2014/main" id="{717C6C4B-2256-606F-8802-829DA20D2CB0}"/>
              </a:ext>
            </a:extLst>
          </p:cNvPr>
          <p:cNvSpPr/>
          <p:nvPr/>
        </p:nvSpPr>
        <p:spPr>
          <a:xfrm>
            <a:off x="1938528" y="1289349"/>
            <a:ext cx="7973568" cy="9562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13 Districts Statewide</a:t>
            </a:r>
          </a:p>
        </p:txBody>
      </p:sp>
      <p:sp>
        <p:nvSpPr>
          <p:cNvPr id="33" name="Rectangle: Rounded Corners 32">
            <a:extLst>
              <a:ext uri="{FF2B5EF4-FFF2-40B4-BE49-F238E27FC236}">
                <a16:creationId xmlns:a16="http://schemas.microsoft.com/office/drawing/2014/main" id="{51DDD6AD-4B21-0C28-70E0-E89FA2327C27}"/>
              </a:ext>
            </a:extLst>
          </p:cNvPr>
          <p:cNvSpPr/>
          <p:nvPr/>
        </p:nvSpPr>
        <p:spPr>
          <a:xfrm>
            <a:off x="5933534" y="2428725"/>
            <a:ext cx="3938015" cy="1069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13 Regional Directors</a:t>
            </a:r>
            <a:r>
              <a:rPr lang="en-US" dirty="0"/>
              <a:t>		</a:t>
            </a:r>
          </a:p>
        </p:txBody>
      </p:sp>
      <p:sp>
        <p:nvSpPr>
          <p:cNvPr id="34" name="Rectangle: Rounded Corners 33">
            <a:extLst>
              <a:ext uri="{FF2B5EF4-FFF2-40B4-BE49-F238E27FC236}">
                <a16:creationId xmlns:a16="http://schemas.microsoft.com/office/drawing/2014/main" id="{20756779-0F0D-43F1-4036-D29C8F557DB8}"/>
              </a:ext>
            </a:extLst>
          </p:cNvPr>
          <p:cNvSpPr/>
          <p:nvPr/>
        </p:nvSpPr>
        <p:spPr>
          <a:xfrm>
            <a:off x="1938528" y="2428725"/>
            <a:ext cx="3938016" cy="1069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Workforce Development Section</a:t>
            </a:r>
          </a:p>
        </p:txBody>
      </p:sp>
      <p:sp>
        <p:nvSpPr>
          <p:cNvPr id="36" name="Rectangle: Rounded Corners 35">
            <a:extLst>
              <a:ext uri="{FF2B5EF4-FFF2-40B4-BE49-F238E27FC236}">
                <a16:creationId xmlns:a16="http://schemas.microsoft.com/office/drawing/2014/main" id="{C1A8C0E5-D18E-26F7-DB60-7F7FD3C2932E}"/>
              </a:ext>
            </a:extLst>
          </p:cNvPr>
          <p:cNvSpPr/>
          <p:nvPr/>
        </p:nvSpPr>
        <p:spPr>
          <a:xfrm>
            <a:off x="3443321" y="3674274"/>
            <a:ext cx="4864608" cy="1069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13 Regional Business Specialists</a:t>
            </a:r>
          </a:p>
        </p:txBody>
      </p:sp>
      <p:sp>
        <p:nvSpPr>
          <p:cNvPr id="37" name="Rectangle: Rounded Corners 36">
            <a:extLst>
              <a:ext uri="{FF2B5EF4-FFF2-40B4-BE49-F238E27FC236}">
                <a16:creationId xmlns:a16="http://schemas.microsoft.com/office/drawing/2014/main" id="{E65F94AB-CB97-9C67-CF91-8B69284B310D}"/>
              </a:ext>
            </a:extLst>
          </p:cNvPr>
          <p:cNvSpPr/>
          <p:nvPr/>
        </p:nvSpPr>
        <p:spPr>
          <a:xfrm>
            <a:off x="4120896" y="4844221"/>
            <a:ext cx="3511296" cy="10692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61 Business Specialists</a:t>
            </a:r>
          </a:p>
        </p:txBody>
      </p:sp>
    </p:spTree>
    <p:extLst>
      <p:ext uri="{BB962C8B-B14F-4D97-AF65-F5344CB8AC3E}">
        <p14:creationId xmlns:p14="http://schemas.microsoft.com/office/powerpoint/2010/main" val="176848820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3A9C388-2C06-4AF2-857C-74055069A29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6F8FCD-0A1F-4F6A-8F55-15E9E87E2E4C}">
  <ds:schemaRefs>
    <ds:schemaRef ds:uri="http://schemas.microsoft.com/sharepoint/v3/contenttype/forms"/>
  </ds:schemaRefs>
</ds:datastoreItem>
</file>

<file path=customXml/itemProps3.xml><?xml version="1.0" encoding="utf-8"?>
<ds:datastoreItem xmlns:ds="http://schemas.openxmlformats.org/officeDocument/2006/customXml" ds:itemID="{EF782DA7-86C0-4A84-A860-11A1E6E3FB6B}">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aa842e6-9257-4536-8577-77b8f34f9507}" enabled="1" method="Standard" siteId="{19ed7054-9d97-43c7-92b1-6781b6b95b68}" removed="0"/>
</clbl:labelList>
</file>

<file path=docProps/app.xml><?xml version="1.0" encoding="utf-8"?>
<Properties xmlns="http://schemas.openxmlformats.org/officeDocument/2006/extended-properties" xmlns:vt="http://schemas.openxmlformats.org/officeDocument/2006/docPropsVTypes">
  <Template>Slice</Template>
  <TotalTime>338</TotalTime>
  <Words>1296</Words>
  <Application>Microsoft Office PowerPoint</Application>
  <PresentationFormat>Widescreen</PresentationFormat>
  <Paragraphs>174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Century Gothic</vt:lpstr>
      <vt:lpstr>Courier New</vt:lpstr>
      <vt:lpstr>Wingdings 3</vt:lpstr>
      <vt:lpstr>Slice</vt:lpstr>
      <vt:lpstr>Business Relations and Career Development in Action at the State and Local Level</vt:lpstr>
      <vt:lpstr>Business Relations and Career Development Overview</vt:lpstr>
      <vt:lpstr>Dual Customer Strategy </vt:lpstr>
      <vt:lpstr>Understanding the Dual Customer Approach</vt:lpstr>
      <vt:lpstr>Balancing Needs of Participants and Businesses</vt:lpstr>
      <vt:lpstr>Single Point of Contact (SPOC) Model</vt:lpstr>
      <vt:lpstr>Defining SPOC and Its Role</vt:lpstr>
      <vt:lpstr>Benefits and Implementation of SPOC</vt:lpstr>
      <vt:lpstr>Practical Application in the field</vt:lpstr>
      <vt:lpstr>Workforce Landscape Impact </vt:lpstr>
      <vt:lpstr>Real-World Applications and Challenges</vt:lpstr>
      <vt:lpstr>Case Example and Outcomes</vt:lpstr>
      <vt:lpstr>Challenges and Efficiency Strategies</vt:lpstr>
      <vt:lpstr>Key Takeaways</vt:lpstr>
      <vt:lpstr>Contact Information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Alonzo, Kathleen@DOR</dc:creator>
  <cp:lastModifiedBy>Alonzo, Kathleen@DOR</cp:lastModifiedBy>
  <cp:revision>19</cp:revision>
  <dcterms:created xsi:type="dcterms:W3CDTF">2024-06-26T20:20:27Z</dcterms:created>
  <dcterms:modified xsi:type="dcterms:W3CDTF">2025-10-31T19:14:39Z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