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13"/>
  </p:notesMasterIdLst>
  <p:sldIdLst>
    <p:sldId id="301" r:id="rId6"/>
    <p:sldId id="296" r:id="rId7"/>
    <p:sldId id="298" r:id="rId8"/>
    <p:sldId id="304" r:id="rId9"/>
    <p:sldId id="303" r:id="rId10"/>
    <p:sldId id="302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8A"/>
    <a:srgbClr val="FFC03C"/>
    <a:srgbClr val="0960B3"/>
    <a:srgbClr val="FF0000"/>
    <a:srgbClr val="0C70C8"/>
    <a:srgbClr val="FBB83A"/>
    <a:srgbClr val="020A7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0E669-6C50-4341-B8EC-6E2685160FE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90C2-7C91-C143-8C99-540B81EF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6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Susan/Biswa/</a:t>
            </a:r>
            <a:r>
              <a:rPr lang="en-US" err="1">
                <a:ea typeface="Calibri"/>
                <a:cs typeface="Calibri"/>
              </a:rPr>
              <a:t>Rahnee</a:t>
            </a:r>
            <a:r>
              <a:rPr lang="en-US">
                <a:ea typeface="Calibri"/>
                <a:cs typeface="Calibri"/>
              </a:rPr>
              <a:t> (Dignity in Pay)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Overall, tells audience what we are doing and what to expect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20A78"/>
                </a:solidFill>
                <a:latin typeface="Montserrat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0D60D-B75D-7B8F-C6AC-1B63C67EF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61" y="68406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0" y="0"/>
            <a:ext cx="44899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-26196"/>
            <a:ext cx="4489913" cy="6877241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9016284E-F24B-4F6C-240A-940074AB1DFA}"/>
              </a:ext>
            </a:extLst>
          </p:cNvPr>
          <p:cNvSpPr/>
          <p:nvPr userDrawn="1"/>
        </p:nvSpPr>
        <p:spPr>
          <a:xfrm>
            <a:off x="1" y="6955"/>
            <a:ext cx="4489913" cy="716485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B3CBA-7DF0-1F49-FCA7-87BFD070E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0" y="0"/>
            <a:ext cx="44899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-26196"/>
            <a:ext cx="4489913" cy="6877241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0C38-952F-0BC0-1800-3A8FF322B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6DEF9-15AC-2754-8B08-68F485C2A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21691-DC0A-4074-83D3-A6A8D5F4D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76386-160C-679C-19D3-F5C464EDB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FC862-62B9-6577-AC99-24F6034C1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6740E-1467-4AB2-3F6A-8785AD9C0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61" y="68406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4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E322E5-2DA2-4AB2-3752-83B98FA9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92912-68FA-2A15-954C-242CFB346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265" y="68406"/>
            <a:ext cx="2378848" cy="9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2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4B7FB-97EB-9B3E-7B2F-CBC398F31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" y="671528"/>
            <a:ext cx="4878743" cy="19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0;p17">
            <a:extLst>
              <a:ext uri="{FF2B5EF4-FFF2-40B4-BE49-F238E27FC236}">
                <a16:creationId xmlns:a16="http://schemas.microsoft.com/office/drawing/2014/main" id="{3AA49BDB-8D08-537A-3F72-16D78E84898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55"/>
            <a:ext cx="12192000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17929" y="0"/>
            <a:ext cx="12192000" cy="6858000"/>
          </a:xfrm>
          <a:prstGeom prst="rect">
            <a:avLst/>
          </a:prstGeom>
          <a:solidFill>
            <a:srgbClr val="020A78">
              <a:alpha val="850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7C568D20-F1DD-D5AA-A1E9-219896E2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F3F3DB-71AE-AB47-B734-0142A406C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3CD48-E922-7B0B-65AF-1ECD6D114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" y="671528"/>
            <a:ext cx="4878743" cy="19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64874-FB1C-3412-9A5B-C8DFCDCC9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61" y="68406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rgbClr val="02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20A78">
              <a:alpha val="84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7100047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7100047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16884-EAB5-8177-5021-DC33F7E7D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265" y="68406"/>
            <a:ext cx="2378848" cy="9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oogle Shape;110;p17">
            <a:extLst>
              <a:ext uri="{FF2B5EF4-FFF2-40B4-BE49-F238E27FC236}">
                <a16:creationId xmlns:a16="http://schemas.microsoft.com/office/drawing/2014/main" id="{4F3A0320-5EBF-37FC-C143-CC77F0099CE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7702086" y="6955"/>
            <a:ext cx="4489914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7702087" y="6955"/>
            <a:ext cx="4489913" cy="6877241"/>
          </a:xfrm>
          <a:prstGeom prst="rect">
            <a:avLst/>
          </a:prstGeom>
          <a:solidFill>
            <a:srgbClr val="020A7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50017A-1BE2-2C53-A077-720B8EF4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DC5F5-FD3E-D434-5284-E94C689A23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0;p17">
            <a:extLst>
              <a:ext uri="{FF2B5EF4-FFF2-40B4-BE49-F238E27FC236}">
                <a16:creationId xmlns:a16="http://schemas.microsoft.com/office/drawing/2014/main" id="{CBEFC340-1869-22CB-5A5C-537D113451C4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0" y="0"/>
            <a:ext cx="4489914" cy="68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3E12DBC-28B4-3EF4-ADA0-11BC3AF35513}"/>
              </a:ext>
            </a:extLst>
          </p:cNvPr>
          <p:cNvSpPr/>
          <p:nvPr userDrawn="1"/>
        </p:nvSpPr>
        <p:spPr>
          <a:xfrm>
            <a:off x="1" y="0"/>
            <a:ext cx="4489913" cy="6877241"/>
          </a:xfrm>
          <a:prstGeom prst="rect">
            <a:avLst/>
          </a:prstGeom>
          <a:solidFill>
            <a:srgbClr val="020A78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7FA148-8284-4BC1-0189-6FA9C86B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20A78">
                <a:alpha val="7995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E4ABB1-AC5E-B436-0FC8-CF9FE71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90604-648F-6BD7-8F67-A649603703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20A78">
                <a:alpha val="799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CA5AF-F1FF-C1D0-B3E0-71B036AFC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78827-31F5-7C51-6C0F-35CA5E228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5" y="-9728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3B676-2018-84E3-2A7A-B5C984BE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A6775-F1ED-4B70-1AE3-6A358B39B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F7830-C8BB-DE71-86FA-3B4E5A032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8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B4CFC-B72D-5E91-EC28-451129A59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61" y="68406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C7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B3DD83-8398-BEBF-801C-1D8144D3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498" y="6365726"/>
            <a:ext cx="481614" cy="365125"/>
          </a:xfrm>
          <a:solidFill>
            <a:srgbClr val="0C70C8"/>
          </a:solidFill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3DAED-72A0-551C-52E3-A2E767F5F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" y="671528"/>
            <a:ext cx="4878743" cy="19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5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020A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06F5B2-08C9-11D9-B073-83E916CA57E2}"/>
              </a:ext>
            </a:extLst>
          </p:cNvPr>
          <p:cNvSpPr txBox="1">
            <a:spLocks/>
          </p:cNvSpPr>
          <p:nvPr userDrawn="1"/>
        </p:nvSpPr>
        <p:spPr>
          <a:xfrm>
            <a:off x="9183912" y="63738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7BFE2-38B6-FF42-647F-D05EF3F00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FBB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8254315" cy="351988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71A4-DE80-4132-20FE-D2D4347B9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7723188" cy="1112838"/>
          </a:xfrm>
        </p:spPr>
        <p:txBody>
          <a:bodyPr/>
          <a:lstStyle>
            <a:lvl1pPr marL="0" indent="0">
              <a:buNone/>
              <a:defRPr>
                <a:solidFill>
                  <a:srgbClr val="020A78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BA11F-44F8-B15B-645E-6E568456F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87" y="671528"/>
            <a:ext cx="4878753" cy="19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3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FBB83A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3C57-DE27-996D-37B9-1B5EFB8B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25BB7-9773-7420-6CF6-29D925AF6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132" y="3669246"/>
            <a:ext cx="2268052" cy="29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3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FBB83A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7C58F-F9A8-AE16-777D-A45CFCC2B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25" y="3669246"/>
            <a:ext cx="2268052" cy="29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25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813DD-8E3B-1B49-2460-59E6F05B2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1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5" y="0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A3FB0-8807-6745-2025-8FA31F53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5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552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8552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60D9F-16B2-3A65-77EA-92B4114D1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3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E1FF2-859E-3CA9-5AAC-513A8B40A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8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rgbClr val="020A78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6" y="-9728"/>
            <a:ext cx="6095924" cy="6867728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  <a:lvl2pPr>
              <a:defRPr sz="1800">
                <a:solidFill>
                  <a:srgbClr val="020A78"/>
                </a:solidFill>
              </a:defRPr>
            </a:lvl2pPr>
            <a:lvl3pPr>
              <a:defRPr sz="1600">
                <a:solidFill>
                  <a:srgbClr val="020A78"/>
                </a:solidFill>
              </a:defRPr>
            </a:lvl3pPr>
            <a:lvl4pPr>
              <a:defRPr sz="1400">
                <a:solidFill>
                  <a:srgbClr val="020A78"/>
                </a:solidFill>
              </a:defRPr>
            </a:lvl4pPr>
            <a:lvl5pPr>
              <a:defRPr sz="1400">
                <a:solidFill>
                  <a:srgbClr val="020A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49623-82E3-966A-E6BB-7F0F91A60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61" y="68406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2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 flipH="1">
            <a:off x="6096000" y="-9728"/>
            <a:ext cx="6096000" cy="6867728"/>
          </a:xfrm>
          <a:prstGeom prst="rect">
            <a:avLst/>
          </a:prstGeom>
          <a:solidFill>
            <a:srgbClr val="FBB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86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86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E1D078-3D0A-670A-0490-71FD30945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2011680"/>
            <a:ext cx="546856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  <a:lvl2pPr>
              <a:defRPr sz="1800">
                <a:solidFill>
                  <a:srgbClr val="020A78"/>
                </a:solidFill>
              </a:defRPr>
            </a:lvl2pPr>
            <a:lvl3pPr>
              <a:defRPr sz="1600">
                <a:solidFill>
                  <a:srgbClr val="020A78"/>
                </a:solidFill>
              </a:defRPr>
            </a:lvl3pPr>
            <a:lvl4pPr>
              <a:defRPr sz="1400">
                <a:solidFill>
                  <a:srgbClr val="020A78"/>
                </a:solidFill>
              </a:defRPr>
            </a:lvl4pPr>
            <a:lvl5pPr>
              <a:defRPr sz="1400">
                <a:solidFill>
                  <a:srgbClr val="020A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8335FE-1BC1-E981-F047-4A7E35239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1092416"/>
            <a:ext cx="546856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5248D51F-FE71-3703-B796-1487E87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73899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20A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46970C-75DF-BA71-BF98-FC9459D9D97D}"/>
              </a:ext>
            </a:extLst>
          </p:cNvPr>
          <p:cNvSpPr txBox="1">
            <a:spLocks/>
          </p:cNvSpPr>
          <p:nvPr userDrawn="1"/>
        </p:nvSpPr>
        <p:spPr>
          <a:xfrm>
            <a:off x="11445498" y="6365726"/>
            <a:ext cx="481614" cy="365125"/>
          </a:xfrm>
          <a:prstGeom prst="rect">
            <a:avLst/>
          </a:prstGeom>
          <a:solidFill>
            <a:srgbClr val="FBB83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20A78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371AB6-5B5B-2067-3ACC-216A19FEC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57" y="68406"/>
            <a:ext cx="2378854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2D2F5E17-6D10-0A2B-4746-3B642B52135A}"/>
              </a:ext>
            </a:extLst>
          </p:cNvPr>
          <p:cNvSpPr/>
          <p:nvPr userDrawn="1"/>
        </p:nvSpPr>
        <p:spPr>
          <a:xfrm>
            <a:off x="-3" y="0"/>
            <a:ext cx="771041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816" y="6365726"/>
            <a:ext cx="481614" cy="365125"/>
          </a:xfrm>
          <a:solidFill>
            <a:srgbClr val="0C70C8"/>
          </a:solidFill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5B615F0B-D4AB-69E0-609D-92E29454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8" y="1236572"/>
            <a:ext cx="6465517" cy="3519882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97806-8C78-1864-C05A-4FD543F44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5029200"/>
            <a:ext cx="6465430" cy="1112838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FCD98-7BE2-B1EE-D157-B5DE2435B6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C4EE37A-2555-1249-B3CB-AE4644E11FF1}"/>
              </a:ext>
            </a:extLst>
          </p:cNvPr>
          <p:cNvGrpSpPr/>
          <p:nvPr userDrawn="1"/>
        </p:nvGrpSpPr>
        <p:grpSpPr>
          <a:xfrm>
            <a:off x="8566409" y="0"/>
            <a:ext cx="3625591" cy="6912977"/>
            <a:chOff x="-75" y="0"/>
            <a:chExt cx="2709775" cy="5166775"/>
          </a:xfrm>
        </p:grpSpPr>
        <p:pic>
          <p:nvPicPr>
            <p:cNvPr id="17" name="Google Shape;69;p10">
              <a:extLst>
                <a:ext uri="{FF2B5EF4-FFF2-40B4-BE49-F238E27FC236}">
                  <a16:creationId xmlns:a16="http://schemas.microsoft.com/office/drawing/2014/main" id="{207745ED-C318-6048-9F76-EAB3EAC941E9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" y="0"/>
              <a:ext cx="1698499" cy="120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70;p10">
              <a:extLst>
                <a:ext uri="{FF2B5EF4-FFF2-40B4-BE49-F238E27FC236}">
                  <a16:creationId xmlns:a16="http://schemas.microsoft.com/office/drawing/2014/main" id="{739C0479-1135-BF4A-82F9-950F136273C1}"/>
                </a:ext>
              </a:extLst>
            </p:cNvPr>
            <p:cNvPicPr preferRelativeResize="0"/>
            <p:nvPr userDrawn="1"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" y="1202800"/>
              <a:ext cx="2709673" cy="2767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71;p10">
              <a:extLst>
                <a:ext uri="{FF2B5EF4-FFF2-40B4-BE49-F238E27FC236}">
                  <a16:creationId xmlns:a16="http://schemas.microsoft.com/office/drawing/2014/main" id="{4944A3BC-9411-9642-9970-338FEA1ED4EA}"/>
                </a:ext>
              </a:extLst>
            </p:cNvPr>
            <p:cNvPicPr preferRelativeResize="0"/>
            <p:nvPr userDrawn="1"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000" y="3969925"/>
              <a:ext cx="1860700" cy="1173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72;p10">
              <a:extLst>
                <a:ext uri="{FF2B5EF4-FFF2-40B4-BE49-F238E27FC236}">
                  <a16:creationId xmlns:a16="http://schemas.microsoft.com/office/drawing/2014/main" id="{F52A8DBA-1858-B844-8447-E50FEE16F4E8}"/>
                </a:ext>
              </a:extLst>
            </p:cNvPr>
            <p:cNvPicPr preferRelativeResize="0"/>
            <p:nvPr userDrawn="1"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969925"/>
              <a:ext cx="848998" cy="1173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73;p10">
              <a:extLst>
                <a:ext uri="{FF2B5EF4-FFF2-40B4-BE49-F238E27FC236}">
                  <a16:creationId xmlns:a16="http://schemas.microsoft.com/office/drawing/2014/main" id="{63C28906-A7CB-6642-ACB4-376415546C5E}"/>
                </a:ext>
              </a:extLst>
            </p:cNvPr>
            <p:cNvPicPr preferRelativeResize="0"/>
            <p:nvPr userDrawn="1"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8525" y="0"/>
              <a:ext cx="1011174" cy="120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74;p10">
              <a:extLst>
                <a:ext uri="{FF2B5EF4-FFF2-40B4-BE49-F238E27FC236}">
                  <a16:creationId xmlns:a16="http://schemas.microsoft.com/office/drawing/2014/main" id="{933D4D99-6F4C-F341-96B8-CDB112CCE4BB}"/>
                </a:ext>
              </a:extLst>
            </p:cNvPr>
            <p:cNvSpPr/>
            <p:nvPr userDrawn="1"/>
          </p:nvSpPr>
          <p:spPr>
            <a:xfrm>
              <a:off x="-25" y="1202800"/>
              <a:ext cx="2709600" cy="2761200"/>
            </a:xfrm>
            <a:prstGeom prst="rect">
              <a:avLst/>
            </a:prstGeom>
            <a:solidFill>
              <a:srgbClr val="020A78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;p10">
              <a:extLst>
                <a:ext uri="{FF2B5EF4-FFF2-40B4-BE49-F238E27FC236}">
                  <a16:creationId xmlns:a16="http://schemas.microsoft.com/office/drawing/2014/main" id="{D0EEA327-0216-514F-BF1D-9AE2A6A982B7}"/>
                </a:ext>
              </a:extLst>
            </p:cNvPr>
            <p:cNvSpPr/>
            <p:nvPr userDrawn="1"/>
          </p:nvSpPr>
          <p:spPr>
            <a:xfrm>
              <a:off x="849050" y="3964075"/>
              <a:ext cx="1860600" cy="12027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;p10">
              <a:extLst>
                <a:ext uri="{FF2B5EF4-FFF2-40B4-BE49-F238E27FC236}">
                  <a16:creationId xmlns:a16="http://schemas.microsoft.com/office/drawing/2014/main" id="{AAE66833-0D2C-D247-AE10-AFF3C18B16AD}"/>
                </a:ext>
              </a:extLst>
            </p:cNvPr>
            <p:cNvSpPr/>
            <p:nvPr userDrawn="1"/>
          </p:nvSpPr>
          <p:spPr>
            <a:xfrm>
              <a:off x="1698400" y="50"/>
              <a:ext cx="1011300" cy="1202700"/>
            </a:xfrm>
            <a:prstGeom prst="rect">
              <a:avLst/>
            </a:prstGeom>
            <a:solidFill>
              <a:srgbClr val="FBB83A">
                <a:alpha val="45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;p10">
              <a:extLst>
                <a:ext uri="{FF2B5EF4-FFF2-40B4-BE49-F238E27FC236}">
                  <a16:creationId xmlns:a16="http://schemas.microsoft.com/office/drawing/2014/main" id="{4F413BE6-9229-A147-8C20-95C18363829C}"/>
                </a:ext>
              </a:extLst>
            </p:cNvPr>
            <p:cNvSpPr/>
            <p:nvPr userDrawn="1"/>
          </p:nvSpPr>
          <p:spPr>
            <a:xfrm>
              <a:off x="-25" y="3955350"/>
              <a:ext cx="849000" cy="1202700"/>
            </a:xfrm>
            <a:prstGeom prst="rect">
              <a:avLst/>
            </a:prstGeom>
            <a:solidFill>
              <a:srgbClr val="FBB83A">
                <a:alpha val="45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;p10">
              <a:extLst>
                <a:ext uri="{FF2B5EF4-FFF2-40B4-BE49-F238E27FC236}">
                  <a16:creationId xmlns:a16="http://schemas.microsoft.com/office/drawing/2014/main" id="{D880952E-B612-1146-B54E-85258236D501}"/>
                </a:ext>
              </a:extLst>
            </p:cNvPr>
            <p:cNvSpPr/>
            <p:nvPr userDrawn="1"/>
          </p:nvSpPr>
          <p:spPr>
            <a:xfrm>
              <a:off x="-75" y="50"/>
              <a:ext cx="1698600" cy="12027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3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2D2F5E17-6D10-0A2B-4746-3B642B52135A}"/>
              </a:ext>
            </a:extLst>
          </p:cNvPr>
          <p:cNvSpPr/>
          <p:nvPr userDrawn="1"/>
        </p:nvSpPr>
        <p:spPr>
          <a:xfrm>
            <a:off x="-3" y="0"/>
            <a:ext cx="771041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5688058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5343346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5343346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A91C2D-3450-577B-F855-8650AF37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algn="l"/>
            <a:fld id="{1AF6F2DA-B01E-0F4A-9C3D-CC5E8B20FA62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10" name="Google Shape;83;p11">
            <a:extLst>
              <a:ext uri="{FF2B5EF4-FFF2-40B4-BE49-F238E27FC236}">
                <a16:creationId xmlns:a16="http://schemas.microsoft.com/office/drawing/2014/main" id="{10A5E4FD-6470-3C4E-A01A-AD99871A5E9F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082" y="-21124"/>
            <a:ext cx="5952864" cy="68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7;p11">
            <a:extLst>
              <a:ext uri="{FF2B5EF4-FFF2-40B4-BE49-F238E27FC236}">
                <a16:creationId xmlns:a16="http://schemas.microsoft.com/office/drawing/2014/main" id="{358E8E1F-D63D-F84D-B789-4E8E0F101AFE}"/>
              </a:ext>
            </a:extLst>
          </p:cNvPr>
          <p:cNvSpPr/>
          <p:nvPr userDrawn="1"/>
        </p:nvSpPr>
        <p:spPr>
          <a:xfrm>
            <a:off x="6239055" y="-21125"/>
            <a:ext cx="5952945" cy="6879125"/>
          </a:xfrm>
          <a:prstGeom prst="rect">
            <a:avLst/>
          </a:prstGeom>
          <a:solidFill>
            <a:srgbClr val="0C70C8">
              <a:alpha val="68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883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8E7213-8D4D-BD41-B268-1DE14D4EF946}"/>
              </a:ext>
            </a:extLst>
          </p:cNvPr>
          <p:cNvGrpSpPr/>
          <p:nvPr userDrawn="1"/>
        </p:nvGrpSpPr>
        <p:grpSpPr>
          <a:xfrm>
            <a:off x="7711983" y="0"/>
            <a:ext cx="4480017" cy="6858000"/>
            <a:chOff x="9123600" y="0"/>
            <a:chExt cx="3068400" cy="4697100"/>
          </a:xfrm>
        </p:grpSpPr>
        <p:pic>
          <p:nvPicPr>
            <p:cNvPr id="13" name="Google Shape;99;p13">
              <a:extLst>
                <a:ext uri="{FF2B5EF4-FFF2-40B4-BE49-F238E27FC236}">
                  <a16:creationId xmlns:a16="http://schemas.microsoft.com/office/drawing/2014/main" id="{A6A3C6A9-FE58-834C-8363-78768A92793B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3600" y="13950"/>
              <a:ext cx="3068298" cy="46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58967A05-0D48-AA47-BC5B-6E1A61E604EA}"/>
                </a:ext>
              </a:extLst>
            </p:cNvPr>
            <p:cNvSpPr/>
            <p:nvPr userDrawn="1"/>
          </p:nvSpPr>
          <p:spPr>
            <a:xfrm>
              <a:off x="9123600" y="0"/>
              <a:ext cx="3068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8CD98B-1151-0A20-2E4F-1195300B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3906E-860A-BF5A-7130-776454E56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0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79EA75-11C1-2940-B491-FA57BF05E59B}"/>
              </a:ext>
            </a:extLst>
          </p:cNvPr>
          <p:cNvGrpSpPr/>
          <p:nvPr userDrawn="1"/>
        </p:nvGrpSpPr>
        <p:grpSpPr>
          <a:xfrm>
            <a:off x="7684168" y="-8073"/>
            <a:ext cx="4507833" cy="6900582"/>
            <a:chOff x="9123600" y="-8073"/>
            <a:chExt cx="3068401" cy="4697102"/>
          </a:xfrm>
        </p:grpSpPr>
        <p:pic>
          <p:nvPicPr>
            <p:cNvPr id="16" name="Google Shape;108;p14">
              <a:extLst>
                <a:ext uri="{FF2B5EF4-FFF2-40B4-BE49-F238E27FC236}">
                  <a16:creationId xmlns:a16="http://schemas.microsoft.com/office/drawing/2014/main" id="{7AFCC63F-C581-7748-82EA-A8FB814C5966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3600" y="-8073"/>
              <a:ext cx="3068401" cy="4697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2;p14">
              <a:extLst>
                <a:ext uri="{FF2B5EF4-FFF2-40B4-BE49-F238E27FC236}">
                  <a16:creationId xmlns:a16="http://schemas.microsoft.com/office/drawing/2014/main" id="{28A915FD-5977-714D-AC30-8E86EDB67417}"/>
                </a:ext>
              </a:extLst>
            </p:cNvPr>
            <p:cNvSpPr/>
            <p:nvPr userDrawn="1"/>
          </p:nvSpPr>
          <p:spPr>
            <a:xfrm>
              <a:off x="9123600" y="-8073"/>
              <a:ext cx="3068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9A986-0594-47DB-DFC5-450749100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9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609C5-3704-9C4F-958C-66B4DAA23762}"/>
              </a:ext>
            </a:extLst>
          </p:cNvPr>
          <p:cNvGrpSpPr/>
          <p:nvPr userDrawn="1"/>
        </p:nvGrpSpPr>
        <p:grpSpPr>
          <a:xfrm>
            <a:off x="0" y="-1"/>
            <a:ext cx="3978442" cy="6876845"/>
            <a:chOff x="0" y="0"/>
            <a:chExt cx="2717400" cy="4697100"/>
          </a:xfrm>
        </p:grpSpPr>
        <p:pic>
          <p:nvPicPr>
            <p:cNvPr id="8" name="Google Shape;120;p15">
              <a:extLst>
                <a:ext uri="{FF2B5EF4-FFF2-40B4-BE49-F238E27FC236}">
                  <a16:creationId xmlns:a16="http://schemas.microsoft.com/office/drawing/2014/main" id="{1A791F7C-2237-084B-A9ED-569FE464F31F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717399" cy="469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21;p15">
              <a:extLst>
                <a:ext uri="{FF2B5EF4-FFF2-40B4-BE49-F238E27FC236}">
                  <a16:creationId xmlns:a16="http://schemas.microsoft.com/office/drawing/2014/main" id="{5FB4EA08-7832-FE47-AC7B-959C8DAE0DD0}"/>
                </a:ext>
              </a:extLst>
            </p:cNvPr>
            <p:cNvSpPr/>
            <p:nvPr userDrawn="1"/>
          </p:nvSpPr>
          <p:spPr>
            <a:xfrm>
              <a:off x="0" y="0"/>
              <a:ext cx="2717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0C38-952F-0BC0-1800-3A8FF322B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9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609C5-3704-9C4F-958C-66B4DAA23762}"/>
              </a:ext>
            </a:extLst>
          </p:cNvPr>
          <p:cNvGrpSpPr/>
          <p:nvPr userDrawn="1"/>
        </p:nvGrpSpPr>
        <p:grpSpPr>
          <a:xfrm>
            <a:off x="0" y="-1"/>
            <a:ext cx="3978442" cy="6876845"/>
            <a:chOff x="0" y="0"/>
            <a:chExt cx="2717400" cy="4697100"/>
          </a:xfrm>
        </p:grpSpPr>
        <p:pic>
          <p:nvPicPr>
            <p:cNvPr id="8" name="Google Shape;120;p15">
              <a:extLst>
                <a:ext uri="{FF2B5EF4-FFF2-40B4-BE49-F238E27FC236}">
                  <a16:creationId xmlns:a16="http://schemas.microsoft.com/office/drawing/2014/main" id="{1A791F7C-2237-084B-A9ED-569FE464F31F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717399" cy="469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21;p15">
              <a:extLst>
                <a:ext uri="{FF2B5EF4-FFF2-40B4-BE49-F238E27FC236}">
                  <a16:creationId xmlns:a16="http://schemas.microsoft.com/office/drawing/2014/main" id="{5FB4EA08-7832-FE47-AC7B-959C8DAE0DD0}"/>
                </a:ext>
              </a:extLst>
            </p:cNvPr>
            <p:cNvSpPr/>
            <p:nvPr userDrawn="1"/>
          </p:nvSpPr>
          <p:spPr>
            <a:xfrm>
              <a:off x="0" y="0"/>
              <a:ext cx="2717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17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E4238B-FBFE-2D4C-A8E2-6261C30EC749}"/>
              </a:ext>
            </a:extLst>
          </p:cNvPr>
          <p:cNvGrpSpPr/>
          <p:nvPr userDrawn="1"/>
        </p:nvGrpSpPr>
        <p:grpSpPr>
          <a:xfrm>
            <a:off x="7539789" y="-112295"/>
            <a:ext cx="4764506" cy="7122876"/>
            <a:chOff x="6002175" y="0"/>
            <a:chExt cx="3141900" cy="4697100"/>
          </a:xfrm>
        </p:grpSpPr>
        <p:pic>
          <p:nvPicPr>
            <p:cNvPr id="10" name="Google Shape;135;p17">
              <a:extLst>
                <a:ext uri="{FF2B5EF4-FFF2-40B4-BE49-F238E27FC236}">
                  <a16:creationId xmlns:a16="http://schemas.microsoft.com/office/drawing/2014/main" id="{AE7A84D6-B32D-084B-A4BF-2AA4031D27BA}"/>
                </a:ext>
              </a:extLst>
            </p:cNvPr>
            <p:cNvPicPr preferRelativeResize="0"/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2176" y="17350"/>
              <a:ext cx="3112075" cy="466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9;p17">
              <a:extLst>
                <a:ext uri="{FF2B5EF4-FFF2-40B4-BE49-F238E27FC236}">
                  <a16:creationId xmlns:a16="http://schemas.microsoft.com/office/drawing/2014/main" id="{C8BFC773-16B7-5840-BBE6-745D9A5A5DAB}"/>
                </a:ext>
              </a:extLst>
            </p:cNvPr>
            <p:cNvSpPr/>
            <p:nvPr userDrawn="1"/>
          </p:nvSpPr>
          <p:spPr>
            <a:xfrm>
              <a:off x="6002175" y="0"/>
              <a:ext cx="31419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9A986-0594-47DB-DFC5-450749100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E4238B-FBFE-2D4C-A8E2-6261C30EC749}"/>
              </a:ext>
            </a:extLst>
          </p:cNvPr>
          <p:cNvGrpSpPr/>
          <p:nvPr userDrawn="1"/>
        </p:nvGrpSpPr>
        <p:grpSpPr>
          <a:xfrm>
            <a:off x="7539789" y="-112295"/>
            <a:ext cx="4764506" cy="7122876"/>
            <a:chOff x="6002175" y="0"/>
            <a:chExt cx="3141900" cy="4697100"/>
          </a:xfrm>
        </p:grpSpPr>
        <p:pic>
          <p:nvPicPr>
            <p:cNvPr id="10" name="Google Shape;135;p17">
              <a:extLst>
                <a:ext uri="{FF2B5EF4-FFF2-40B4-BE49-F238E27FC236}">
                  <a16:creationId xmlns:a16="http://schemas.microsoft.com/office/drawing/2014/main" id="{AE7A84D6-B32D-084B-A4BF-2AA4031D27BA}"/>
                </a:ext>
              </a:extLst>
            </p:cNvPr>
            <p:cNvPicPr preferRelativeResize="0"/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2176" y="17350"/>
              <a:ext cx="3112075" cy="466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9;p17">
              <a:extLst>
                <a:ext uri="{FF2B5EF4-FFF2-40B4-BE49-F238E27FC236}">
                  <a16:creationId xmlns:a16="http://schemas.microsoft.com/office/drawing/2014/main" id="{C8BFC773-16B7-5840-BBE6-745D9A5A5DAB}"/>
                </a:ext>
              </a:extLst>
            </p:cNvPr>
            <p:cNvSpPr/>
            <p:nvPr userDrawn="1"/>
          </p:nvSpPr>
          <p:spPr>
            <a:xfrm>
              <a:off x="6002175" y="0"/>
              <a:ext cx="31419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07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091A50-2B27-1740-93B9-8C5124FD5A7A}"/>
              </a:ext>
            </a:extLst>
          </p:cNvPr>
          <p:cNvGrpSpPr/>
          <p:nvPr userDrawn="1"/>
        </p:nvGrpSpPr>
        <p:grpSpPr>
          <a:xfrm>
            <a:off x="0" y="-20888"/>
            <a:ext cx="3994484" cy="6904575"/>
            <a:chOff x="0" y="-20887"/>
            <a:chExt cx="2717400" cy="4697100"/>
          </a:xfrm>
        </p:grpSpPr>
        <p:pic>
          <p:nvPicPr>
            <p:cNvPr id="10" name="Google Shape;144;p18">
              <a:extLst>
                <a:ext uri="{FF2B5EF4-FFF2-40B4-BE49-F238E27FC236}">
                  <a16:creationId xmlns:a16="http://schemas.microsoft.com/office/drawing/2014/main" id="{274855C6-F729-024D-B4A4-9F03C8BE6CBD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717400" cy="465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48;p18">
              <a:extLst>
                <a:ext uri="{FF2B5EF4-FFF2-40B4-BE49-F238E27FC236}">
                  <a16:creationId xmlns:a16="http://schemas.microsoft.com/office/drawing/2014/main" id="{13BC8F41-11DB-2B4E-B045-BB79F47F16E5}"/>
                </a:ext>
              </a:extLst>
            </p:cNvPr>
            <p:cNvSpPr/>
            <p:nvPr userDrawn="1"/>
          </p:nvSpPr>
          <p:spPr>
            <a:xfrm>
              <a:off x="0" y="-20887"/>
              <a:ext cx="2717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0C38-952F-0BC0-1800-3A8FF322B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6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091A50-2B27-1740-93B9-8C5124FD5A7A}"/>
              </a:ext>
            </a:extLst>
          </p:cNvPr>
          <p:cNvGrpSpPr/>
          <p:nvPr userDrawn="1"/>
        </p:nvGrpSpPr>
        <p:grpSpPr>
          <a:xfrm>
            <a:off x="0" y="-20888"/>
            <a:ext cx="3994484" cy="6904575"/>
            <a:chOff x="0" y="-20887"/>
            <a:chExt cx="2717400" cy="4697100"/>
          </a:xfrm>
        </p:grpSpPr>
        <p:pic>
          <p:nvPicPr>
            <p:cNvPr id="10" name="Google Shape;144;p18">
              <a:extLst>
                <a:ext uri="{FF2B5EF4-FFF2-40B4-BE49-F238E27FC236}">
                  <a16:creationId xmlns:a16="http://schemas.microsoft.com/office/drawing/2014/main" id="{274855C6-F729-024D-B4A4-9F03C8BE6CBD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717400" cy="465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48;p18">
              <a:extLst>
                <a:ext uri="{FF2B5EF4-FFF2-40B4-BE49-F238E27FC236}">
                  <a16:creationId xmlns:a16="http://schemas.microsoft.com/office/drawing/2014/main" id="{13BC8F41-11DB-2B4E-B045-BB79F47F16E5}"/>
                </a:ext>
              </a:extLst>
            </p:cNvPr>
            <p:cNvSpPr/>
            <p:nvPr userDrawn="1"/>
          </p:nvSpPr>
          <p:spPr>
            <a:xfrm>
              <a:off x="0" y="-20887"/>
              <a:ext cx="2717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A2FB-DA5E-D3F8-BF63-7045F4816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9241"/>
            <a:ext cx="12192001" cy="6877241"/>
          </a:xfrm>
          <a:prstGeom prst="rect">
            <a:avLst/>
          </a:prstGeom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3BD254B-04DB-AAC0-2F41-85114A22383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2D2F5E17-6D10-0A2B-4746-3B642B52135A}"/>
              </a:ext>
            </a:extLst>
          </p:cNvPr>
          <p:cNvSpPr/>
          <p:nvPr userDrawn="1"/>
        </p:nvSpPr>
        <p:spPr>
          <a:xfrm>
            <a:off x="-3" y="0"/>
            <a:ext cx="7710410" cy="6858000"/>
          </a:xfrm>
          <a:prstGeom prst="rect">
            <a:avLst/>
          </a:prstGeom>
          <a:solidFill>
            <a:srgbClr val="0C70C8">
              <a:alpha val="80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7889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434380" cy="392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434380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A91C2D-3450-577B-F855-8650AF37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algn="l"/>
            <a:fld id="{1AF6F2DA-B01E-0F4A-9C3D-CC5E8B20FA62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CF438C-290B-7F9E-E0DB-6F9B858BD0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6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83EEB3-1E60-4440-9618-0725A7A9D3DA}"/>
              </a:ext>
            </a:extLst>
          </p:cNvPr>
          <p:cNvGrpSpPr/>
          <p:nvPr userDrawn="1"/>
        </p:nvGrpSpPr>
        <p:grpSpPr>
          <a:xfrm>
            <a:off x="7583181" y="0"/>
            <a:ext cx="4608819" cy="6858000"/>
            <a:chOff x="6002100" y="0"/>
            <a:chExt cx="3141900" cy="4675200"/>
          </a:xfrm>
        </p:grpSpPr>
        <p:pic>
          <p:nvPicPr>
            <p:cNvPr id="9" name="Google Shape;153;p19">
              <a:extLst>
                <a:ext uri="{FF2B5EF4-FFF2-40B4-BE49-F238E27FC236}">
                  <a16:creationId xmlns:a16="http://schemas.microsoft.com/office/drawing/2014/main" id="{CC95C1FE-070B-EA43-9EEB-D5E21B48AE0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2100" y="0"/>
              <a:ext cx="3141898" cy="467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7;p19">
              <a:extLst>
                <a:ext uri="{FF2B5EF4-FFF2-40B4-BE49-F238E27FC236}">
                  <a16:creationId xmlns:a16="http://schemas.microsoft.com/office/drawing/2014/main" id="{3D22B0D3-3E22-B845-A7E1-686C2AE932CF}"/>
                </a:ext>
              </a:extLst>
            </p:cNvPr>
            <p:cNvSpPr/>
            <p:nvPr userDrawn="1"/>
          </p:nvSpPr>
          <p:spPr>
            <a:xfrm>
              <a:off x="6002100" y="0"/>
              <a:ext cx="3141900" cy="46752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9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Area General" preserve="1">
  <p:cSld name="Topic Area Gener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12192000" cy="1604000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420200"/>
            <a:ext cx="36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7730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2"/>
          </p:nvPr>
        </p:nvSpPr>
        <p:spPr>
          <a:xfrm>
            <a:off x="3848600" y="420200"/>
            <a:ext cx="81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BB83A"/>
              </a:buClr>
              <a:buSzPts val="2800"/>
              <a:buFont typeface="Montserrat Medium"/>
              <a:buNone/>
              <a:defRPr>
                <a:solidFill>
                  <a:srgbClr val="FBB83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443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" preserve="1">
  <p:cSld name="Overview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22731" y="2544151"/>
            <a:ext cx="7499200" cy="26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●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○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 Medium"/>
              <a:buChar char="■"/>
              <a:defRPr>
                <a:solidFill>
                  <a:srgbClr val="4454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338331" y="1071917"/>
            <a:ext cx="76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BB83A"/>
              </a:buClr>
              <a:buSzPts val="3600"/>
              <a:buFont typeface="Montserrat Medium"/>
              <a:buNone/>
              <a:defRPr sz="4800">
                <a:solidFill>
                  <a:srgbClr val="FBB83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-16900" y="0"/>
            <a:ext cx="4069600" cy="687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2272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v2" type="blank" preserve="1">
  <p:cSld name="Timeline v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" name="Google Shape;34;p7"/>
          <p:cNvSpPr/>
          <p:nvPr/>
        </p:nvSpPr>
        <p:spPr>
          <a:xfrm>
            <a:off x="734000" y="2973000"/>
            <a:ext cx="2144800" cy="912000"/>
          </a:xfrm>
          <a:prstGeom prst="parallelogram">
            <a:avLst>
              <a:gd name="adj" fmla="val 25000"/>
            </a:avLst>
          </a:prstGeom>
          <a:solidFill>
            <a:srgbClr val="0C70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7"/>
          <p:cNvSpPr/>
          <p:nvPr/>
        </p:nvSpPr>
        <p:spPr>
          <a:xfrm>
            <a:off x="2878800" y="2973000"/>
            <a:ext cx="2144800" cy="912000"/>
          </a:xfrm>
          <a:prstGeom prst="parallelogram">
            <a:avLst>
              <a:gd name="adj" fmla="val 25000"/>
            </a:avLst>
          </a:prstGeom>
          <a:solidFill>
            <a:srgbClr val="020A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/>
          <p:nvPr/>
        </p:nvSpPr>
        <p:spPr>
          <a:xfrm>
            <a:off x="5023600" y="2973000"/>
            <a:ext cx="2144800" cy="912000"/>
          </a:xfrm>
          <a:prstGeom prst="parallelogram">
            <a:avLst>
              <a:gd name="adj" fmla="val 25000"/>
            </a:avLst>
          </a:prstGeom>
          <a:solidFill>
            <a:srgbClr val="4454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/>
          <p:nvPr/>
        </p:nvSpPr>
        <p:spPr>
          <a:xfrm>
            <a:off x="7168400" y="2973000"/>
            <a:ext cx="2144800" cy="912000"/>
          </a:xfrm>
          <a:prstGeom prst="parallelogram">
            <a:avLst>
              <a:gd name="adj" fmla="val 25000"/>
            </a:avLst>
          </a:prstGeom>
          <a:solidFill>
            <a:srgbClr val="0C70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/>
          <p:nvPr/>
        </p:nvSpPr>
        <p:spPr>
          <a:xfrm>
            <a:off x="9313200" y="2973000"/>
            <a:ext cx="2144800" cy="912000"/>
          </a:xfrm>
          <a:prstGeom prst="parallelogram">
            <a:avLst>
              <a:gd name="adj" fmla="val 25000"/>
            </a:avLst>
          </a:prstGeom>
          <a:solidFill>
            <a:srgbClr val="020A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9" name="Google Shape;39;p7"/>
          <p:cNvCxnSpPr/>
          <p:nvPr/>
        </p:nvCxnSpPr>
        <p:spPr>
          <a:xfrm rot="10800000" flipH="1">
            <a:off x="1806833" y="2313433"/>
            <a:ext cx="16800" cy="624800"/>
          </a:xfrm>
          <a:prstGeom prst="straightConnector1">
            <a:avLst/>
          </a:prstGeom>
          <a:noFill/>
          <a:ln w="28575" cap="flat" cmpd="sng">
            <a:solidFill>
              <a:srgbClr val="FBB83A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0" name="Google Shape;40;p7"/>
          <p:cNvCxnSpPr/>
          <p:nvPr/>
        </p:nvCxnSpPr>
        <p:spPr>
          <a:xfrm rot="10800000" flipH="1">
            <a:off x="6087600" y="2313433"/>
            <a:ext cx="16800" cy="624800"/>
          </a:xfrm>
          <a:prstGeom prst="straightConnector1">
            <a:avLst/>
          </a:prstGeom>
          <a:noFill/>
          <a:ln w="28575" cap="flat" cmpd="sng">
            <a:solidFill>
              <a:srgbClr val="FBB83A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1" name="Google Shape;41;p7"/>
          <p:cNvCxnSpPr/>
          <p:nvPr/>
        </p:nvCxnSpPr>
        <p:spPr>
          <a:xfrm rot="10800000" flipH="1">
            <a:off x="10368367" y="2348200"/>
            <a:ext cx="16800" cy="624800"/>
          </a:xfrm>
          <a:prstGeom prst="straightConnector1">
            <a:avLst/>
          </a:prstGeom>
          <a:noFill/>
          <a:ln w="28575" cap="flat" cmpd="sng">
            <a:solidFill>
              <a:srgbClr val="FBB83A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2" name="Google Shape;42;p7"/>
          <p:cNvCxnSpPr/>
          <p:nvPr/>
        </p:nvCxnSpPr>
        <p:spPr>
          <a:xfrm flipH="1">
            <a:off x="3816400" y="3885000"/>
            <a:ext cx="6000" cy="674400"/>
          </a:xfrm>
          <a:prstGeom prst="straightConnector1">
            <a:avLst/>
          </a:prstGeom>
          <a:noFill/>
          <a:ln w="28575" cap="flat" cmpd="sng">
            <a:solidFill>
              <a:srgbClr val="FBB83A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3" name="Google Shape;43;p7"/>
          <p:cNvCxnSpPr/>
          <p:nvPr/>
        </p:nvCxnSpPr>
        <p:spPr>
          <a:xfrm flipH="1">
            <a:off x="8237800" y="3885000"/>
            <a:ext cx="6000" cy="674400"/>
          </a:xfrm>
          <a:prstGeom prst="straightConnector1">
            <a:avLst/>
          </a:prstGeom>
          <a:noFill/>
          <a:ln w="28575" cap="flat" cmpd="sng">
            <a:solidFill>
              <a:srgbClr val="FBB83A"/>
            </a:solidFill>
            <a:prstDash val="dash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621957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v1" preserve="1">
  <p:cSld name="Timeline v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" name="Google Shape;46;p8"/>
          <p:cNvSpPr/>
          <p:nvPr/>
        </p:nvSpPr>
        <p:spPr>
          <a:xfrm>
            <a:off x="494600" y="2982800"/>
            <a:ext cx="2713200" cy="912000"/>
          </a:xfrm>
          <a:prstGeom prst="parallelogram">
            <a:avLst>
              <a:gd name="adj" fmla="val 0"/>
            </a:avLst>
          </a:prstGeom>
          <a:solidFill>
            <a:srgbClr val="0C70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>
            <a:off x="3324468" y="2982800"/>
            <a:ext cx="2713200" cy="912000"/>
          </a:xfrm>
          <a:prstGeom prst="parallelogram">
            <a:avLst>
              <a:gd name="adj" fmla="val 0"/>
            </a:avLst>
          </a:prstGeom>
          <a:solidFill>
            <a:srgbClr val="020A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/>
          <p:nvPr/>
        </p:nvSpPr>
        <p:spPr>
          <a:xfrm>
            <a:off x="6154336" y="2982800"/>
            <a:ext cx="2713200" cy="912000"/>
          </a:xfrm>
          <a:prstGeom prst="parallelogram">
            <a:avLst>
              <a:gd name="adj" fmla="val 0"/>
            </a:avLst>
          </a:prstGeom>
          <a:solidFill>
            <a:srgbClr val="FBB8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8"/>
          <p:cNvSpPr/>
          <p:nvPr/>
        </p:nvSpPr>
        <p:spPr>
          <a:xfrm>
            <a:off x="8984204" y="2982800"/>
            <a:ext cx="2713200" cy="912000"/>
          </a:xfrm>
          <a:prstGeom prst="parallelogram">
            <a:avLst>
              <a:gd name="adj" fmla="val 0"/>
            </a:avLst>
          </a:prstGeom>
          <a:solidFill>
            <a:srgbClr val="4454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0" name="Google Shape;50;p8"/>
          <p:cNvCxnSpPr/>
          <p:nvPr/>
        </p:nvCxnSpPr>
        <p:spPr>
          <a:xfrm rot="10800000">
            <a:off x="514808" y="448800"/>
            <a:ext cx="0" cy="2534000"/>
          </a:xfrm>
          <a:prstGeom prst="straightConnector1">
            <a:avLst/>
          </a:prstGeom>
          <a:noFill/>
          <a:ln w="19050" cap="flat" cmpd="sng">
            <a:solidFill>
              <a:srgbClr val="0C70C8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" name="Google Shape;51;p8"/>
          <p:cNvCxnSpPr/>
          <p:nvPr/>
        </p:nvCxnSpPr>
        <p:spPr>
          <a:xfrm rot="10800000">
            <a:off x="6174520" y="448800"/>
            <a:ext cx="0" cy="2534000"/>
          </a:xfrm>
          <a:prstGeom prst="straightConnector1">
            <a:avLst/>
          </a:prstGeom>
          <a:noFill/>
          <a:ln w="19050" cap="flat" cmpd="sng">
            <a:solidFill>
              <a:srgbClr val="FBB83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" name="Google Shape;52;p8"/>
          <p:cNvCxnSpPr/>
          <p:nvPr/>
        </p:nvCxnSpPr>
        <p:spPr>
          <a:xfrm>
            <a:off x="3334387" y="3894800"/>
            <a:ext cx="0" cy="2514400"/>
          </a:xfrm>
          <a:prstGeom prst="straightConnector1">
            <a:avLst/>
          </a:prstGeom>
          <a:noFill/>
          <a:ln w="19050" cap="flat" cmpd="sng">
            <a:solidFill>
              <a:srgbClr val="020A78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" name="Google Shape;53;p8"/>
          <p:cNvCxnSpPr/>
          <p:nvPr/>
        </p:nvCxnSpPr>
        <p:spPr>
          <a:xfrm>
            <a:off x="8994136" y="3894800"/>
            <a:ext cx="0" cy="25144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95700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DE66-8334-2344-ADAB-8DEB6148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6CC09-985B-7D43-8BA6-70D8F54B5D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789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>
            <a:off x="7702087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8CD98B-1151-0A20-2E4F-1195300B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3906E-860A-BF5A-7130-776454E56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122;p18">
            <a:extLst>
              <a:ext uri="{FF2B5EF4-FFF2-40B4-BE49-F238E27FC236}">
                <a16:creationId xmlns:a16="http://schemas.microsoft.com/office/drawing/2014/main" id="{25048A7C-FDC2-FDD3-0F23-32D99873E1B6}"/>
              </a:ext>
            </a:extLst>
          </p:cNvPr>
          <p:cNvSpPr/>
          <p:nvPr userDrawn="1"/>
        </p:nvSpPr>
        <p:spPr>
          <a:xfrm>
            <a:off x="74" y="-9728"/>
            <a:ext cx="4489839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150075"/>
            <a:ext cx="4225024" cy="3447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44A28-B060-7365-2669-25F25138B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6B2FE-01F0-D031-A25D-AE8A8A41441F}"/>
              </a:ext>
            </a:extLst>
          </p:cNvPr>
          <p:cNvGrpSpPr/>
          <p:nvPr userDrawn="1"/>
        </p:nvGrpSpPr>
        <p:grpSpPr>
          <a:xfrm flipH="1">
            <a:off x="0" y="0"/>
            <a:ext cx="4489913" cy="6864955"/>
            <a:chOff x="7702087" y="0"/>
            <a:chExt cx="4489913" cy="6864955"/>
          </a:xfrm>
        </p:grpSpPr>
        <p:pic>
          <p:nvPicPr>
            <p:cNvPr id="2" name="Google Shape;54;p13">
              <a:extLst>
                <a:ext uri="{FF2B5EF4-FFF2-40B4-BE49-F238E27FC236}">
                  <a16:creationId xmlns:a16="http://schemas.microsoft.com/office/drawing/2014/main" id="{8E298BD6-02F9-416A-BFDB-A9A8394EC78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2087" y="0"/>
              <a:ext cx="44899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58000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43203-395C-84E1-586A-80047C8F9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C70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11680"/>
            <a:ext cx="667043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092416"/>
            <a:ext cx="667043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BA504-6F85-1486-1275-75C693D8FEEE}"/>
              </a:ext>
            </a:extLst>
          </p:cNvPr>
          <p:cNvGrpSpPr/>
          <p:nvPr userDrawn="1"/>
        </p:nvGrpSpPr>
        <p:grpSpPr>
          <a:xfrm>
            <a:off x="7702086" y="6955"/>
            <a:ext cx="4489914" cy="6877241"/>
            <a:chOff x="7702086" y="6955"/>
            <a:chExt cx="4489914" cy="6877241"/>
          </a:xfrm>
        </p:grpSpPr>
        <p:pic>
          <p:nvPicPr>
            <p:cNvPr id="10" name="Google Shape;110;p17">
              <a:extLst>
                <a:ext uri="{FF2B5EF4-FFF2-40B4-BE49-F238E27FC236}">
                  <a16:creationId xmlns:a16="http://schemas.microsoft.com/office/drawing/2014/main" id="{4F3A0320-5EBF-37FC-C143-CC77F0099CEC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7702086" y="6955"/>
              <a:ext cx="4489914" cy="6851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33BD254B-04DB-AAC0-2F41-85114A22383B}"/>
                </a:ext>
              </a:extLst>
            </p:cNvPr>
            <p:cNvSpPr/>
            <p:nvPr userDrawn="1"/>
          </p:nvSpPr>
          <p:spPr>
            <a:xfrm>
              <a:off x="7702087" y="6955"/>
              <a:ext cx="4489913" cy="6877241"/>
            </a:xfrm>
            <a:prstGeom prst="rect">
              <a:avLst/>
            </a:prstGeom>
            <a:solidFill>
              <a:srgbClr val="0C70C8">
                <a:alpha val="80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72DD422-8FB9-3004-C384-3B64C24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93" y="6365726"/>
            <a:ext cx="481614" cy="365125"/>
          </a:xfrm>
          <a:noFill/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9A986-0594-47DB-DFC5-450749100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2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4B450-8DD6-B29C-48C3-A095A39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9F71E-D683-32C5-5A84-E85FA246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3BE7-D3D4-8CA5-E45E-8A0C3D7EE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4AD44459-A52E-B64E-8F9A-135B0853DF33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23707-2B11-520C-9DE3-930941892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CFC-3605-BEE6-6876-F865E812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64" r:id="rId3"/>
    <p:sldLayoutId id="2147483689" r:id="rId4"/>
    <p:sldLayoutId id="2147483680" r:id="rId5"/>
    <p:sldLayoutId id="2147483673" r:id="rId6"/>
    <p:sldLayoutId id="2147483674" r:id="rId7"/>
    <p:sldLayoutId id="2147483688" r:id="rId8"/>
    <p:sldLayoutId id="2147483681" r:id="rId9"/>
    <p:sldLayoutId id="2147483682" r:id="rId10"/>
    <p:sldLayoutId id="2147483687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7" r:id="rId18"/>
    <p:sldLayoutId id="2147483683" r:id="rId19"/>
    <p:sldLayoutId id="2147483684" r:id="rId20"/>
    <p:sldLayoutId id="2147483685" r:id="rId21"/>
    <p:sldLayoutId id="2147483686" r:id="rId22"/>
    <p:sldLayoutId id="2147483677" r:id="rId23"/>
    <p:sldLayoutId id="2147483678" r:id="rId24"/>
    <p:sldLayoutId id="2147483663" r:id="rId25"/>
    <p:sldLayoutId id="2147483658" r:id="rId26"/>
    <p:sldLayoutId id="2147483659" r:id="rId27"/>
    <p:sldLayoutId id="2147483660" r:id="rId28"/>
    <p:sldLayoutId id="2147483661" r:id="rId29"/>
    <p:sldLayoutId id="2147483662" r:id="rId30"/>
    <p:sldLayoutId id="2147483665" r:id="rId31"/>
    <p:sldLayoutId id="2147483675" r:id="rId32"/>
    <p:sldLayoutId id="2147483676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784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8" r:id="rId6"/>
    <p:sldLayoutId id="2147483704" r:id="rId7"/>
    <p:sldLayoutId id="2147483707" r:id="rId8"/>
    <p:sldLayoutId id="2147483705" r:id="rId9"/>
    <p:sldLayoutId id="2147483706" r:id="rId10"/>
    <p:sldLayoutId id="2147483709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244D00-B39B-9D05-56D5-D09017E7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40" y="2709948"/>
            <a:ext cx="10882659" cy="1772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Illinois Division of Rehabilitation Services</a:t>
            </a:r>
            <a:br>
              <a:rPr lang="en-US" sz="2800" b="1" dirty="0"/>
            </a:br>
            <a:r>
              <a:rPr lang="en-US" sz="2000" b="1" dirty="0"/>
              <a:t>Collaboration with Convergint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8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45D1C-97B5-0BFB-533F-00BB0C202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5628" y="1397002"/>
            <a:ext cx="6752961" cy="339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Schaumburg, IL and other locations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Founded in 2001 as a global service organization specializing in electronic security, AV systems, and digital transformation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People first company 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AC380-4C44-3755-A12C-11B12609E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7895" y="609602"/>
            <a:ext cx="6752961" cy="787400"/>
          </a:xfrm>
        </p:spPr>
        <p:txBody>
          <a:bodyPr anchor="ctr">
            <a:normAutofit/>
          </a:bodyPr>
          <a:lstStyle/>
          <a:p>
            <a:pPr algn="just"/>
            <a:r>
              <a:rPr lang="en-US" sz="3200" dirty="0"/>
              <a:t>Convergint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781F3B-56D7-A19C-52DB-BF68BBA1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1" y="191638"/>
            <a:ext cx="4225024" cy="344737"/>
          </a:xfrm>
        </p:spPr>
        <p:txBody>
          <a:bodyPr/>
          <a:lstStyle/>
          <a:p>
            <a:r>
              <a:rPr lang="en-US" dirty="0"/>
              <a:t>Partnership Summary </a:t>
            </a:r>
          </a:p>
        </p:txBody>
      </p:sp>
    </p:spTree>
    <p:extLst>
      <p:ext uri="{BB962C8B-B14F-4D97-AF65-F5344CB8AC3E}">
        <p14:creationId xmlns:p14="http://schemas.microsoft.com/office/powerpoint/2010/main" val="8366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EC163-C317-FCE9-0FCF-C7D7E7BAC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4642" y="1151313"/>
            <a:ext cx="6752961" cy="4555374"/>
          </a:xfrm>
        </p:spPr>
        <p:txBody>
          <a:bodyPr>
            <a:normAutofit/>
          </a:bodyPr>
          <a:lstStyle/>
          <a:p>
            <a:r>
              <a:rPr lang="en-US" sz="2400" dirty="0"/>
              <a:t>Joined a webinar shared by NET to all NET POC for an introductory virtual about Convergint (mid-May)</a:t>
            </a:r>
          </a:p>
          <a:p>
            <a:r>
              <a:rPr lang="en-US" sz="2400" dirty="0"/>
              <a:t>Convergint personnel </a:t>
            </a:r>
          </a:p>
          <a:p>
            <a:pPr lvl="1"/>
            <a:r>
              <a:rPr lang="en-US" sz="2000" dirty="0"/>
              <a:t>Noori Azmi – Lead Recruiter</a:t>
            </a:r>
          </a:p>
          <a:p>
            <a:pPr lvl="1"/>
            <a:r>
              <a:rPr lang="en-US" sz="2000" dirty="0"/>
              <a:t>Hannah Olobri – ADA Lead </a:t>
            </a:r>
          </a:p>
          <a:p>
            <a:r>
              <a:rPr lang="en-US" sz="2400" dirty="0"/>
              <a:t>Discussed their workforce needs and disability hiring initiative </a:t>
            </a:r>
          </a:p>
          <a:p>
            <a:r>
              <a:rPr lang="en-US" sz="2400" dirty="0"/>
              <a:t>Sent a follow up email to Convergint team thanking for the presentation and to connect direct to discuss partnership with Illinois VR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9978F0-5EBA-B2B8-A00C-A35BC584D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4642" y="524111"/>
            <a:ext cx="6752961" cy="46201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Partnership Summary </a:t>
            </a:r>
          </a:p>
        </p:txBody>
      </p:sp>
    </p:spTree>
    <p:extLst>
      <p:ext uri="{BB962C8B-B14F-4D97-AF65-F5344CB8AC3E}">
        <p14:creationId xmlns:p14="http://schemas.microsoft.com/office/powerpoint/2010/main" val="425944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EC163-C317-FCE9-0FCF-C7D7E7BAC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78" y="1026849"/>
            <a:ext cx="6889333" cy="5257194"/>
          </a:xfrm>
        </p:spPr>
        <p:txBody>
          <a:bodyPr>
            <a:normAutofit/>
          </a:bodyPr>
          <a:lstStyle/>
          <a:p>
            <a:pPr marL="4826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Unit manager met with Recruiting Lead Noori Azmi (early June)</a:t>
            </a:r>
          </a:p>
          <a:p>
            <a:pPr marL="4826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On the call discussed the following:</a:t>
            </a:r>
          </a:p>
          <a:p>
            <a:pPr marL="939800" lvl="1" indent="-342900"/>
            <a:r>
              <a:rPr lang="en-US" sz="2000" dirty="0">
                <a:latin typeface="Montserrat" panose="00000500000000000000" pitchFamily="2" charset="0"/>
              </a:rPr>
              <a:t>Provided overview of Illinois VR and function of workforce development unit to serve job seekers and employers like Convergint </a:t>
            </a:r>
          </a:p>
          <a:p>
            <a:pPr marL="939800" lvl="1" indent="-342900"/>
            <a:r>
              <a:rPr lang="en-US" sz="2000" dirty="0">
                <a:latin typeface="Montserrat" panose="00000500000000000000" pitchFamily="2" charset="0"/>
              </a:rPr>
              <a:t>History of Convergint</a:t>
            </a:r>
          </a:p>
          <a:p>
            <a:pPr marL="939800" lvl="1" indent="-342900"/>
            <a:r>
              <a:rPr lang="en-US" sz="2000" dirty="0">
                <a:latin typeface="Montserrat" panose="00000500000000000000" pitchFamily="2" charset="0"/>
              </a:rPr>
              <a:t>Workforce needs in Chicagoland and Illinois market, as well as remote positions </a:t>
            </a:r>
          </a:p>
          <a:p>
            <a:pPr marL="4826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Larger call including members of the Bureau of Engagement and Support Services and Workforce Development team scheduled for mid-July </a:t>
            </a:r>
          </a:p>
          <a:p>
            <a:pPr marL="596900" lvl="1" indent="0">
              <a:buNone/>
            </a:pPr>
            <a:endParaRPr lang="en-US" sz="1600" dirty="0">
              <a:latin typeface="Montserrat" panose="00000500000000000000" pitchFamily="2" charset="0"/>
            </a:endParaRPr>
          </a:p>
          <a:p>
            <a:pPr marL="425450" indent="-285750"/>
            <a:endParaRPr lang="en-US" sz="1400" dirty="0">
              <a:latin typeface="Montserrat" panose="00000500000000000000" pitchFamily="2" charset="0"/>
            </a:endParaRPr>
          </a:p>
          <a:p>
            <a:pPr marL="425450" indent="-285750"/>
            <a:endParaRPr lang="en-US" sz="1400" dirty="0">
              <a:latin typeface="Montserrat" panose="00000500000000000000" pitchFamily="2" charset="0"/>
            </a:endParaRPr>
          </a:p>
          <a:p>
            <a:pPr marL="425450" indent="-285750"/>
            <a:endParaRPr lang="en-US" sz="1400" dirty="0">
              <a:latin typeface="Montserrat" panose="00000500000000000000" pitchFamily="2" charset="0"/>
            </a:endParaRPr>
          </a:p>
          <a:p>
            <a:pPr marL="139700" indent="0">
              <a:buNone/>
            </a:pPr>
            <a:endParaRPr lang="en-US" sz="1800" dirty="0">
              <a:latin typeface="Montserra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9978F0-5EBA-B2B8-A00C-A35BC584D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78" y="283701"/>
            <a:ext cx="6978002" cy="633081"/>
          </a:xfrm>
        </p:spPr>
        <p:txBody>
          <a:bodyPr>
            <a:normAutofit/>
          </a:bodyPr>
          <a:lstStyle/>
          <a:p>
            <a:r>
              <a:rPr lang="en-US" sz="2800" dirty="0"/>
              <a:t>Follow Up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31451-E180-063C-069C-AE92F7B4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179" y="283701"/>
            <a:ext cx="385910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EC163-C317-FCE9-0FCF-C7D7E7BAC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1066" y="931169"/>
            <a:ext cx="6937494" cy="56776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Montserrat" panose="00000500000000000000" pitchFamily="2" charset="0"/>
              </a:rPr>
              <a:t>Convergint and member of DRS Workforce Development Unit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ontserrat" panose="00000500000000000000" pitchFamily="2" charset="0"/>
              </a:rPr>
              <a:t>July 15 using MS Teams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ontserrat" panose="00000500000000000000" pitchFamily="2" charset="0"/>
              </a:rPr>
              <a:t>Discussed similar topics as the original call but expanded to include the following topics too: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Members of the unit introduced themselves and the territories they cover in Illinois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Discussed current needs in Illinois as well as remote positions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Disability Employment Resource Groups at Convergint – </a:t>
            </a:r>
            <a:r>
              <a:rPr lang="en-US" sz="1600" i="1" dirty="0">
                <a:latin typeface="Montserrat" panose="00000500000000000000" pitchFamily="2" charset="0"/>
              </a:rPr>
              <a:t>Disability Connect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Convergint being highlighted by DisabilityIN as one of the best places to work for Disability Inclusion </a:t>
            </a:r>
            <a:endParaRPr lang="en-US" sz="13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ontserrat" panose="00000500000000000000" pitchFamily="2" charset="0"/>
              </a:rPr>
              <a:t>Discussed referral process and how to share DRS applicants with Convergint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ontserrat" panose="00000500000000000000" pitchFamily="2" charset="0"/>
              </a:rPr>
              <a:t>Provided an overview of services unit can provided to Convergint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300" dirty="0">
              <a:latin typeface="Montserrat" panose="00000500000000000000" pitchFamily="2" charset="0"/>
            </a:endParaRPr>
          </a:p>
          <a:p>
            <a:pPr marL="596900" lvl="1" indent="0">
              <a:buNone/>
            </a:pPr>
            <a:endParaRPr lang="en-US" sz="1400" dirty="0">
              <a:latin typeface="Montserrat" panose="00000500000000000000" pitchFamily="2" charset="0"/>
            </a:endParaRP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n-US" sz="1800" dirty="0">
              <a:latin typeface="Montserra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9978F0-5EBA-B2B8-A00C-A35BC584D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1066" y="249187"/>
            <a:ext cx="6752961" cy="681982"/>
          </a:xfrm>
        </p:spPr>
        <p:txBody>
          <a:bodyPr>
            <a:normAutofit/>
          </a:bodyPr>
          <a:lstStyle/>
          <a:p>
            <a:r>
              <a:rPr lang="en-US" dirty="0"/>
              <a:t>Larger Team Call – July 15</a:t>
            </a:r>
          </a:p>
        </p:txBody>
      </p:sp>
    </p:spTree>
    <p:extLst>
      <p:ext uri="{BB962C8B-B14F-4D97-AF65-F5344CB8AC3E}">
        <p14:creationId xmlns:p14="http://schemas.microsoft.com/office/powerpoint/2010/main" val="534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EC163-C317-FCE9-0FCF-C7D7E7BAC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396" y="918556"/>
            <a:ext cx="6752961" cy="5020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Entered interactions and engagement with Convergint in WebCM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Shared two referrals since partnership for direct employment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Invited Convergint to the following events in the Chicagoland area: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Montserrat" panose="00000500000000000000" pitchFamily="2" charset="0"/>
              </a:rPr>
              <a:t>Lake County Job Fair for Individuals with Disabilities (September 11)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Montserrat" panose="00000500000000000000" pitchFamily="2" charset="0"/>
              </a:rPr>
              <a:t>Employment Networking Event with Mayor’s Office for People with Disabilities (October 9) </a:t>
            </a:r>
            <a:endParaRPr lang="en-US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Connected Noori and Recruitment team with 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Workforce partners in Illinois that work directly with veterans. </a:t>
            </a:r>
          </a:p>
          <a:p>
            <a:pPr marL="596900" lvl="1" indent="0">
              <a:buNone/>
            </a:pPr>
            <a:endParaRPr lang="en-US" sz="1400" dirty="0">
              <a:latin typeface="Montserrat" panose="00000500000000000000" pitchFamily="2" charset="0"/>
            </a:endParaRPr>
          </a:p>
          <a:p>
            <a:pPr marL="425450" indent="-285750">
              <a:buFont typeface="Wingdings" panose="05000000000000000000" pitchFamily="2" charset="2"/>
              <a:buChar char="§"/>
            </a:pPr>
            <a:endParaRPr lang="en-US" sz="1800" dirty="0">
              <a:latin typeface="Montserra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9978F0-5EBA-B2B8-A00C-A35BC584D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4397" y="289192"/>
            <a:ext cx="6752961" cy="46201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Post Call</a:t>
            </a:r>
          </a:p>
        </p:txBody>
      </p:sp>
    </p:spTree>
    <p:extLst>
      <p:ext uri="{BB962C8B-B14F-4D97-AF65-F5344CB8AC3E}">
        <p14:creationId xmlns:p14="http://schemas.microsoft.com/office/powerpoint/2010/main" val="40107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0F948-4E4D-20DF-91A0-F85E0DB0B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27" y="1433775"/>
            <a:ext cx="5468560" cy="4729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Met with David Conners, Head of Inclusion Programs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Provided same presentation at NET Summit 2025 in Seattle, WA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Met with David to provide details on current relationship and activities in Illinois </a:t>
            </a:r>
          </a:p>
          <a:p>
            <a:pPr marL="457200" lvl="1" indent="0">
              <a:buNone/>
            </a:pPr>
            <a:r>
              <a:rPr lang="en-US" sz="1600" i="1" dirty="0"/>
              <a:t> </a:t>
            </a:r>
          </a:p>
          <a:p>
            <a:endParaRPr lang="en-US" sz="24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C7339-8011-FEF9-6DA9-4173238AA3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227" y="694232"/>
            <a:ext cx="5468560" cy="4620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Other Activities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B63AFD-98AC-9A39-6CF0-95E9E4044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7" y="1269440"/>
            <a:ext cx="5468560" cy="39271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Continue the partnership by sharing information of referral to Noori and David, and their respective teams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Increase referral with the hope of successful placements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possible tour being scheduled and will confirm once they have relocated to a new location near Schaumburg, IL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Invitation to Disability Employment Inclusion and Workforce Development events.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DC9AA3-F657-EB1E-5DF3-EDF796D6C3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927" y="664616"/>
            <a:ext cx="5468560" cy="462013"/>
          </a:xfrm>
        </p:spPr>
        <p:txBody>
          <a:bodyPr/>
          <a:lstStyle/>
          <a:p>
            <a:r>
              <a:rPr lang="en-US" dirty="0"/>
              <a:t>LOOKING AHEAD </a:t>
            </a:r>
          </a:p>
        </p:txBody>
      </p:sp>
    </p:spTree>
    <p:extLst>
      <p:ext uri="{BB962C8B-B14F-4D97-AF65-F5344CB8AC3E}">
        <p14:creationId xmlns:p14="http://schemas.microsoft.com/office/powerpoint/2010/main" val="262572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HS Colors">
      <a:dk1>
        <a:srgbClr val="000000"/>
      </a:dk1>
      <a:lt1>
        <a:srgbClr val="FFFFFF"/>
      </a:lt1>
      <a:dk2>
        <a:srgbClr val="020A78"/>
      </a:dk2>
      <a:lt2>
        <a:srgbClr val="FBB83A"/>
      </a:lt2>
      <a:accent1>
        <a:srgbClr val="020A78"/>
      </a:accent1>
      <a:accent2>
        <a:srgbClr val="0C70C8"/>
      </a:accent2>
      <a:accent3>
        <a:srgbClr val="445469"/>
      </a:accent3>
      <a:accent4>
        <a:srgbClr val="FBB83A"/>
      </a:accent4>
      <a:accent5>
        <a:srgbClr val="5B9BD5"/>
      </a:accent5>
      <a:accent6>
        <a:srgbClr val="D6D6D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A7DD13C8765408ADC46333719836C" ma:contentTypeVersion="10" ma:contentTypeDescription="Create a new document." ma:contentTypeScope="" ma:versionID="21b14a16ed5d11db0b58d7bdd488d9b0">
  <xsd:schema xmlns:xsd="http://www.w3.org/2001/XMLSchema" xmlns:xs="http://www.w3.org/2001/XMLSchema" xmlns:p="http://schemas.microsoft.com/office/2006/metadata/properties" xmlns:ns3="15043ba6-7a39-436b-a6df-be351b4d9335" xmlns:ns4="8068533d-f9d6-42f8-9315-b04aff028adb" targetNamespace="http://schemas.microsoft.com/office/2006/metadata/properties" ma:root="true" ma:fieldsID="cc2d5a5cdd035ca3c02bdda35f33bcac" ns3:_="" ns4:_="">
    <xsd:import namespace="15043ba6-7a39-436b-a6df-be351b4d9335"/>
    <xsd:import namespace="8068533d-f9d6-42f8-9315-b04aff028a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43ba6-7a39-436b-a6df-be351b4d9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533d-f9d6-42f8-9315-b04aff028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6E2187-E31C-4AA8-8209-3C8E1EDAB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BFCBE0-8F4E-4F23-A0C6-8BC2ED1BC683}">
  <ds:schemaRefs>
    <ds:schemaRef ds:uri="15043ba6-7a39-436b-a6df-be351b4d9335"/>
    <ds:schemaRef ds:uri="8068533d-f9d6-42f8-9315-b04aff028a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BC55C7-F9AF-43F6-92BE-D3951939514F}">
  <ds:schemaRefs>
    <ds:schemaRef ds:uri="15043ba6-7a39-436b-a6df-be351b4d9335"/>
    <ds:schemaRef ds:uri="8068533d-f9d6-42f8-9315-b04aff028a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479</Words>
  <Application>Microsoft Office PowerPoint</Application>
  <PresentationFormat>Widescreen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</vt:lpstr>
      <vt:lpstr>Montserrat Medium</vt:lpstr>
      <vt:lpstr>Montserrat SemiBold</vt:lpstr>
      <vt:lpstr>Wingdings</vt:lpstr>
      <vt:lpstr>Office Theme</vt:lpstr>
      <vt:lpstr>Simple Light</vt:lpstr>
      <vt:lpstr>Illinois Division of Rehabilitation Services Collaboration with Convergint </vt:lpstr>
      <vt:lpstr>Partnership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Erasmo Gomes</dc:creator>
  <cp:lastModifiedBy>Patrick, Rahnee</cp:lastModifiedBy>
  <cp:revision>36</cp:revision>
  <dcterms:created xsi:type="dcterms:W3CDTF">2022-09-23T20:26:18Z</dcterms:created>
  <dcterms:modified xsi:type="dcterms:W3CDTF">2025-10-30T21:02:02Z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0x0101004A7A7DD13C8765408ADC46333719836C</vt:lpwstr>
  </property>
</Properties>
</file>