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1DA_6F8E1FD1.xml" ContentType="application/vnd.ms-powerpoint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56" r:id="rId5"/>
    <p:sldId id="277" r:id="rId6"/>
    <p:sldId id="258" r:id="rId7"/>
    <p:sldId id="490" r:id="rId8"/>
    <p:sldId id="293" r:id="rId9"/>
    <p:sldId id="268" r:id="rId10"/>
    <p:sldId id="470" r:id="rId11"/>
    <p:sldId id="474" r:id="rId12"/>
    <p:sldId id="475" r:id="rId13"/>
    <p:sldId id="480" r:id="rId14"/>
    <p:sldId id="477" r:id="rId15"/>
    <p:sldId id="478" r:id="rId16"/>
    <p:sldId id="479" r:id="rId17"/>
    <p:sldId id="482" r:id="rId18"/>
    <p:sldId id="463" r:id="rId19"/>
    <p:sldId id="294" r:id="rId20"/>
    <p:sldId id="492" r:id="rId21"/>
    <p:sldId id="493" r:id="rId22"/>
    <p:sldId id="494" r:id="rId23"/>
    <p:sldId id="491" r:id="rId24"/>
    <p:sldId id="262" r:id="rId25"/>
    <p:sldId id="296" r:id="rId26"/>
    <p:sldId id="487" r:id="rId27"/>
    <p:sldId id="488" r:id="rId28"/>
    <p:sldId id="489" r:id="rId29"/>
    <p:sldId id="484" r:id="rId30"/>
    <p:sldId id="485" r:id="rId31"/>
    <p:sldId id="495" r:id="rId32"/>
    <p:sldId id="279" r:id="rId33"/>
    <p:sldId id="276" r:id="rId34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8D26C961-8FE0-4E55-A460-716B0715DFC1}" name="JOHNSON Dacia * OCB" initials="DJ" userId="S::Dacia.Johnson@ocb.oregon.gov::81aafbfa-f39c-49d6-a30f-7aadd6e6ca49" providerId="AD"/>
  <p188:author id="{CC4A426C-12CA-F5CC-5F21-AD5AEB75C235}" name="WEST Max * OCB" initials="MW" userId="S::Max.West@ocb.oregon.gov::710ea9ac-b56b-4a2a-aa8c-1a10aa7ebd0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20"/>
    <a:srgbClr val="A98D45"/>
    <a:srgbClr val="162F06"/>
    <a:srgbClr val="385C20"/>
    <a:srgbClr val="7C6125"/>
    <a:srgbClr val="9B8F33"/>
    <a:srgbClr val="385E88"/>
    <a:srgbClr val="BFBB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250C31-DF06-4380-B767-E613D3B34ED9}" v="353" dt="2025-10-29T18:24:08.935"/>
    <p1510:client id="{E76B41CB-B6DD-6CBF-2A35-62793B9E78CA}" v="1" dt="2025-10-29T17:59:25.249"/>
  </p1510:revLst>
</p1510:revInfo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3204" autoAdjust="0"/>
  </p:normalViewPr>
  <p:slideViewPr>
    <p:cSldViewPr snapToGrid="0">
      <p:cViewPr>
        <p:scale>
          <a:sx n="100" d="100"/>
          <a:sy n="100" d="100"/>
        </p:scale>
        <p:origin x="1872" y="960"/>
      </p:cViewPr>
      <p:guideLst>
        <p:guide orient="horz" pos="792"/>
        <p:guide pos="3144"/>
        <p:guide orient="horz" pos="960"/>
      </p:guideLst>
    </p:cSldViewPr>
  </p:slideViewPr>
  <p:outlineViewPr>
    <p:cViewPr>
      <p:scale>
        <a:sx n="33" d="100"/>
        <a:sy n="33" d="100"/>
      </p:scale>
      <p:origin x="0" y="-119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SON Dacia * OCB" userId="81aafbfa-f39c-49d6-a30f-7aadd6e6ca49" providerId="ADAL" clId="{318BE7AB-BBFF-4293-A1E9-5B39E6169304}"/>
    <pc:docChg chg="modSld">
      <pc:chgData name="JOHNSON Dacia * OCB" userId="81aafbfa-f39c-49d6-a30f-7aadd6e6ca49" providerId="ADAL" clId="{318BE7AB-BBFF-4293-A1E9-5B39E6169304}" dt="2025-10-29T16:12:44.818" v="3" actId="6549"/>
      <pc:docMkLst>
        <pc:docMk/>
      </pc:docMkLst>
      <pc:sldChg chg="modSp mod">
        <pc:chgData name="JOHNSON Dacia * OCB" userId="81aafbfa-f39c-49d6-a30f-7aadd6e6ca49" providerId="ADAL" clId="{318BE7AB-BBFF-4293-A1E9-5B39E6169304}" dt="2025-10-29T16:08:03.527" v="0" actId="1036"/>
        <pc:sldMkLst>
          <pc:docMk/>
          <pc:sldMk cId="1871585233" sldId="474"/>
        </pc:sldMkLst>
        <pc:picChg chg="mod">
          <ac:chgData name="JOHNSON Dacia * OCB" userId="81aafbfa-f39c-49d6-a30f-7aadd6e6ca49" providerId="ADAL" clId="{318BE7AB-BBFF-4293-A1E9-5B39E6169304}" dt="2025-10-29T16:08:03.527" v="0" actId="1036"/>
          <ac:picMkLst>
            <pc:docMk/>
            <pc:sldMk cId="1871585233" sldId="474"/>
            <ac:picMk id="12" creationId="{636A5D84-882A-21F6-FBF9-C4225C934B7A}"/>
          </ac:picMkLst>
        </pc:picChg>
      </pc:sldChg>
      <pc:sldChg chg="modSp mod">
        <pc:chgData name="JOHNSON Dacia * OCB" userId="81aafbfa-f39c-49d6-a30f-7aadd6e6ca49" providerId="ADAL" clId="{318BE7AB-BBFF-4293-A1E9-5B39E6169304}" dt="2025-10-29T16:12:44.818" v="3" actId="6549"/>
        <pc:sldMkLst>
          <pc:docMk/>
          <pc:sldMk cId="462470890" sldId="486"/>
        </pc:sldMkLst>
        <pc:spChg chg="mod">
          <ac:chgData name="JOHNSON Dacia * OCB" userId="81aafbfa-f39c-49d6-a30f-7aadd6e6ca49" providerId="ADAL" clId="{318BE7AB-BBFF-4293-A1E9-5B39E6169304}" dt="2025-10-29T16:12:44.818" v="3" actId="6549"/>
          <ac:spMkLst>
            <pc:docMk/>
            <pc:sldMk cId="462470890" sldId="486"/>
            <ac:spMk id="4" creationId="{3BC50E0E-5925-907F-18F7-39FA0D5A075A}"/>
          </ac:spMkLst>
        </pc:spChg>
      </pc:sldChg>
    </pc:docChg>
  </pc:docChgLst>
  <pc:docChgLst>
    <pc:chgData name="JOHNSON Dacia * OCB" userId="S::dacia.johnson@ocb.oregon.gov::81aafbfa-f39c-49d6-a30f-7aadd6e6ca49" providerId="AD" clId="Web-{E76B41CB-B6DD-6CBF-2A35-62793B9E78CA}"/>
    <pc:docChg chg="delSld">
      <pc:chgData name="JOHNSON Dacia * OCB" userId="S::dacia.johnson@ocb.oregon.gov::81aafbfa-f39c-49d6-a30f-7aadd6e6ca49" providerId="AD" clId="Web-{E76B41CB-B6DD-6CBF-2A35-62793B9E78CA}" dt="2025-10-29T17:59:25.249" v="0"/>
      <pc:docMkLst>
        <pc:docMk/>
      </pc:docMkLst>
      <pc:sldChg chg="del">
        <pc:chgData name="JOHNSON Dacia * OCB" userId="S::dacia.johnson@ocb.oregon.gov::81aafbfa-f39c-49d6-a30f-7aadd6e6ca49" providerId="AD" clId="Web-{E76B41CB-B6DD-6CBF-2A35-62793B9E78CA}" dt="2025-10-29T17:59:25.249" v="0"/>
        <pc:sldMkLst>
          <pc:docMk/>
          <pc:sldMk cId="3234427973" sldId="495"/>
        </pc:sldMkLst>
      </pc:sldChg>
    </pc:docChg>
  </pc:docChgLst>
  <pc:docChgLst>
    <pc:chgData name="WEST Max * OCB" userId="710ea9ac-b56b-4a2a-aa8c-1a10aa7ebd09" providerId="ADAL" clId="{3B250C31-DF06-4380-B767-E613D3B34ED9}"/>
    <pc:docChg chg="undo custSel addSld delSld modSld">
      <pc:chgData name="WEST Max * OCB" userId="710ea9ac-b56b-4a2a-aa8c-1a10aa7ebd09" providerId="ADAL" clId="{3B250C31-DF06-4380-B767-E613D3B34ED9}" dt="2025-10-29T18:29:15.533" v="488" actId="2696"/>
      <pc:docMkLst>
        <pc:docMk/>
      </pc:docMkLst>
      <pc:sldChg chg="modSp mod">
        <pc:chgData name="WEST Max * OCB" userId="710ea9ac-b56b-4a2a-aa8c-1a10aa7ebd09" providerId="ADAL" clId="{3B250C31-DF06-4380-B767-E613D3B34ED9}" dt="2025-10-29T17:07:47.792" v="1" actId="20577"/>
        <pc:sldMkLst>
          <pc:docMk/>
          <pc:sldMk cId="1642425379" sldId="256"/>
        </pc:sldMkLst>
        <pc:spChg chg="mod">
          <ac:chgData name="WEST Max * OCB" userId="710ea9ac-b56b-4a2a-aa8c-1a10aa7ebd09" providerId="ADAL" clId="{3B250C31-DF06-4380-B767-E613D3B34ED9}" dt="2025-10-29T17:07:47.792" v="1" actId="20577"/>
          <ac:spMkLst>
            <pc:docMk/>
            <pc:sldMk cId="1642425379" sldId="256"/>
            <ac:spMk id="2" creationId="{216815C6-3AD0-46E6-A74A-1967BD91AF50}"/>
          </ac:spMkLst>
        </pc:spChg>
      </pc:sldChg>
      <pc:sldChg chg="addSp delSp modSp mod modClrScheme chgLayout">
        <pc:chgData name="WEST Max * OCB" userId="710ea9ac-b56b-4a2a-aa8c-1a10aa7ebd09" providerId="ADAL" clId="{3B250C31-DF06-4380-B767-E613D3B34ED9}" dt="2025-10-29T17:35:28.403" v="82" actId="27636"/>
        <pc:sldMkLst>
          <pc:docMk/>
          <pc:sldMk cId="1871585233" sldId="474"/>
        </pc:sldMkLst>
        <pc:spChg chg="mod ord">
          <ac:chgData name="WEST Max * OCB" userId="710ea9ac-b56b-4a2a-aa8c-1a10aa7ebd09" providerId="ADAL" clId="{3B250C31-DF06-4380-B767-E613D3B34ED9}" dt="2025-10-29T17:23:34.858" v="23" actId="700"/>
          <ac:spMkLst>
            <pc:docMk/>
            <pc:sldMk cId="1871585233" sldId="474"/>
            <ac:spMk id="5" creationId="{D88F27EC-DA45-C9B5-9EF1-CD93C0C993A1}"/>
          </ac:spMkLst>
        </pc:spChg>
        <pc:spChg chg="add del mod">
          <ac:chgData name="WEST Max * OCB" userId="710ea9ac-b56b-4a2a-aa8c-1a10aa7ebd09" providerId="ADAL" clId="{3B250C31-DF06-4380-B767-E613D3B34ED9}" dt="2025-10-29T17:15:02.311" v="7" actId="931"/>
          <ac:spMkLst>
            <pc:docMk/>
            <pc:sldMk cId="1871585233" sldId="474"/>
            <ac:spMk id="6" creationId="{7386F89E-358B-048A-5795-6C8561252F59}"/>
          </ac:spMkLst>
        </pc:spChg>
        <pc:spChg chg="mod ord">
          <ac:chgData name="WEST Max * OCB" userId="710ea9ac-b56b-4a2a-aa8c-1a10aa7ebd09" providerId="ADAL" clId="{3B250C31-DF06-4380-B767-E613D3B34ED9}" dt="2025-10-29T17:23:34.858" v="23" actId="700"/>
          <ac:spMkLst>
            <pc:docMk/>
            <pc:sldMk cId="1871585233" sldId="474"/>
            <ac:spMk id="9" creationId="{F97FD46D-7C08-9C96-BCDE-933924926A96}"/>
          </ac:spMkLst>
        </pc:spChg>
        <pc:spChg chg="mod ord">
          <ac:chgData name="WEST Max * OCB" userId="710ea9ac-b56b-4a2a-aa8c-1a10aa7ebd09" providerId="ADAL" clId="{3B250C31-DF06-4380-B767-E613D3B34ED9}" dt="2025-10-29T17:35:28.403" v="82" actId="27636"/>
          <ac:spMkLst>
            <pc:docMk/>
            <pc:sldMk cId="1871585233" sldId="474"/>
            <ac:spMk id="10" creationId="{22334D4B-D3AD-C4A3-15C6-D3121F04F21A}"/>
          </ac:spMkLst>
        </pc:spChg>
        <pc:picChg chg="add del">
          <ac:chgData name="WEST Max * OCB" userId="710ea9ac-b56b-4a2a-aa8c-1a10aa7ebd09" providerId="ADAL" clId="{3B250C31-DF06-4380-B767-E613D3B34ED9}" dt="2025-10-29T17:11:14.425" v="4" actId="22"/>
          <ac:picMkLst>
            <pc:docMk/>
            <pc:sldMk cId="1871585233" sldId="474"/>
            <ac:picMk id="3" creationId="{166BB67E-BBF0-5FC3-7A90-F35DB0535D12}"/>
          </ac:picMkLst>
        </pc:picChg>
        <pc:picChg chg="add mod ord">
          <ac:chgData name="WEST Max * OCB" userId="710ea9ac-b56b-4a2a-aa8c-1a10aa7ebd09" providerId="ADAL" clId="{3B250C31-DF06-4380-B767-E613D3B34ED9}" dt="2025-10-29T17:35:20.341" v="78" actId="1440"/>
          <ac:picMkLst>
            <pc:docMk/>
            <pc:sldMk cId="1871585233" sldId="474"/>
            <ac:picMk id="8" creationId="{47932A3F-CBD1-5C93-3AB0-130E8C999350}"/>
          </ac:picMkLst>
        </pc:picChg>
        <pc:picChg chg="del mod">
          <ac:chgData name="WEST Max * OCB" userId="710ea9ac-b56b-4a2a-aa8c-1a10aa7ebd09" providerId="ADAL" clId="{3B250C31-DF06-4380-B767-E613D3B34ED9}" dt="2025-10-29T17:13:51.786" v="6" actId="21"/>
          <ac:picMkLst>
            <pc:docMk/>
            <pc:sldMk cId="1871585233" sldId="474"/>
            <ac:picMk id="12" creationId="{636A5D84-882A-21F6-FBF9-C4225C934B7A}"/>
          </ac:picMkLst>
        </pc:picChg>
      </pc:sldChg>
      <pc:sldChg chg="modSp mod">
        <pc:chgData name="WEST Max * OCB" userId="710ea9ac-b56b-4a2a-aa8c-1a10aa7ebd09" providerId="ADAL" clId="{3B250C31-DF06-4380-B767-E613D3B34ED9}" dt="2025-10-29T17:51:23.212" v="86" actId="14100"/>
        <pc:sldMkLst>
          <pc:docMk/>
          <pc:sldMk cId="869655968" sldId="482"/>
        </pc:sldMkLst>
        <pc:picChg chg="mod">
          <ac:chgData name="WEST Max * OCB" userId="710ea9ac-b56b-4a2a-aa8c-1a10aa7ebd09" providerId="ADAL" clId="{3B250C31-DF06-4380-B767-E613D3B34ED9}" dt="2025-10-29T17:51:23.212" v="86" actId="14100"/>
          <ac:picMkLst>
            <pc:docMk/>
            <pc:sldMk cId="869655968" sldId="482"/>
            <ac:picMk id="18" creationId="{18F0FF41-88CC-02D2-D2B2-E83AFFC47917}"/>
          </ac:picMkLst>
        </pc:picChg>
      </pc:sldChg>
      <pc:sldChg chg="modSp mod">
        <pc:chgData name="WEST Max * OCB" userId="710ea9ac-b56b-4a2a-aa8c-1a10aa7ebd09" providerId="ADAL" clId="{3B250C31-DF06-4380-B767-E613D3B34ED9}" dt="2025-10-29T18:03:06.284" v="160" actId="207"/>
        <pc:sldMkLst>
          <pc:docMk/>
          <pc:sldMk cId="1817072828" sldId="485"/>
        </pc:sldMkLst>
        <pc:spChg chg="mod">
          <ac:chgData name="WEST Max * OCB" userId="710ea9ac-b56b-4a2a-aa8c-1a10aa7ebd09" providerId="ADAL" clId="{3B250C31-DF06-4380-B767-E613D3B34ED9}" dt="2025-10-29T17:52:50.167" v="100" actId="1076"/>
          <ac:spMkLst>
            <pc:docMk/>
            <pc:sldMk cId="1817072828" sldId="485"/>
            <ac:spMk id="22" creationId="{551C0313-36A8-8741-C67C-A765F06659B8}"/>
          </ac:spMkLst>
        </pc:spChg>
        <pc:spChg chg="mod">
          <ac:chgData name="WEST Max * OCB" userId="710ea9ac-b56b-4a2a-aa8c-1a10aa7ebd09" providerId="ADAL" clId="{3B250C31-DF06-4380-B767-E613D3B34ED9}" dt="2025-10-29T18:03:06.284" v="160" actId="207"/>
          <ac:spMkLst>
            <pc:docMk/>
            <pc:sldMk cId="1817072828" sldId="485"/>
            <ac:spMk id="23" creationId="{24BBFEA4-E5F6-7440-11F6-1885FA22F303}"/>
          </ac:spMkLst>
        </pc:spChg>
        <pc:picChg chg="mod">
          <ac:chgData name="WEST Max * OCB" userId="710ea9ac-b56b-4a2a-aa8c-1a10aa7ebd09" providerId="ADAL" clId="{3B250C31-DF06-4380-B767-E613D3B34ED9}" dt="2025-10-29T17:53:14.369" v="104" actId="14100"/>
          <ac:picMkLst>
            <pc:docMk/>
            <pc:sldMk cId="1817072828" sldId="485"/>
            <ac:picMk id="18" creationId="{21053032-C690-B226-9E8C-6BFAEDAC5ACF}"/>
          </ac:picMkLst>
        </pc:picChg>
      </pc:sldChg>
      <pc:sldChg chg="addSp delSp modSp del mod modClrScheme chgLayout">
        <pc:chgData name="WEST Max * OCB" userId="710ea9ac-b56b-4a2a-aa8c-1a10aa7ebd09" providerId="ADAL" clId="{3B250C31-DF06-4380-B767-E613D3B34ED9}" dt="2025-10-29T18:29:15.533" v="488" actId="2696"/>
        <pc:sldMkLst>
          <pc:docMk/>
          <pc:sldMk cId="462470890" sldId="486"/>
        </pc:sldMkLst>
        <pc:spChg chg="add del mod">
          <ac:chgData name="WEST Max * OCB" userId="710ea9ac-b56b-4a2a-aa8c-1a10aa7ebd09" providerId="ADAL" clId="{3B250C31-DF06-4380-B767-E613D3B34ED9}" dt="2025-10-29T18:11:30.403" v="254" actId="767"/>
          <ac:spMkLst>
            <pc:docMk/>
            <pc:sldMk cId="462470890" sldId="486"/>
            <ac:spMk id="2" creationId="{3DF8CE82-7DAF-4E4C-C9F1-8607EEB7A54A}"/>
          </ac:spMkLst>
        </pc:spChg>
        <pc:spChg chg="add del mod ord">
          <ac:chgData name="WEST Max * OCB" userId="710ea9ac-b56b-4a2a-aa8c-1a10aa7ebd09" providerId="ADAL" clId="{3B250C31-DF06-4380-B767-E613D3B34ED9}" dt="2025-10-29T18:11:20.139" v="242" actId="700"/>
          <ac:spMkLst>
            <pc:docMk/>
            <pc:sldMk cId="462470890" sldId="486"/>
            <ac:spMk id="3" creationId="{0839F823-6E21-69A8-F45F-A326C7BDBAB1}"/>
          </ac:spMkLst>
        </pc:spChg>
        <pc:spChg chg="mod ord">
          <ac:chgData name="WEST Max * OCB" userId="710ea9ac-b56b-4a2a-aa8c-1a10aa7ebd09" providerId="ADAL" clId="{3B250C31-DF06-4380-B767-E613D3B34ED9}" dt="2025-10-29T18:11:34.938" v="259" actId="20577"/>
          <ac:spMkLst>
            <pc:docMk/>
            <pc:sldMk cId="462470890" sldId="486"/>
            <ac:spMk id="4" creationId="{3BC50E0E-5925-907F-18F7-39FA0D5A075A}"/>
          </ac:spMkLst>
        </pc:spChg>
        <pc:spChg chg="add del mod ord">
          <ac:chgData name="WEST Max * OCB" userId="710ea9ac-b56b-4a2a-aa8c-1a10aa7ebd09" providerId="ADAL" clId="{3B250C31-DF06-4380-B767-E613D3B34ED9}" dt="2025-10-29T18:11:18.615" v="241" actId="700"/>
          <ac:spMkLst>
            <pc:docMk/>
            <pc:sldMk cId="462470890" sldId="486"/>
            <ac:spMk id="5" creationId="{A3DDDDF1-8DE9-4297-123C-D2C1E63B8FA5}"/>
          </ac:spMkLst>
        </pc:spChg>
      </pc:sldChg>
      <pc:sldChg chg="addSp delSp modSp add mod modClrScheme chgLayout">
        <pc:chgData name="WEST Max * OCB" userId="710ea9ac-b56b-4a2a-aa8c-1a10aa7ebd09" providerId="ADAL" clId="{3B250C31-DF06-4380-B767-E613D3B34ED9}" dt="2025-10-29T18:24:08.935" v="487" actId="1076"/>
        <pc:sldMkLst>
          <pc:docMk/>
          <pc:sldMk cId="1838659638" sldId="495"/>
        </pc:sldMkLst>
        <pc:spChg chg="add del mod ord">
          <ac:chgData name="WEST Max * OCB" userId="710ea9ac-b56b-4a2a-aa8c-1a10aa7ebd09" providerId="ADAL" clId="{3B250C31-DF06-4380-B767-E613D3B34ED9}" dt="2025-10-29T18:12:20.250" v="268" actId="478"/>
          <ac:spMkLst>
            <pc:docMk/>
            <pc:sldMk cId="1838659638" sldId="495"/>
            <ac:spMk id="2" creationId="{A22EDB43-3B61-839F-4CB7-AC9175E4061D}"/>
          </ac:spMkLst>
        </pc:spChg>
        <pc:spChg chg="mod ord">
          <ac:chgData name="WEST Max * OCB" userId="710ea9ac-b56b-4a2a-aa8c-1a10aa7ebd09" providerId="ADAL" clId="{3B250C31-DF06-4380-B767-E613D3B34ED9}" dt="2025-10-29T18:23:46.776" v="485" actId="179"/>
          <ac:spMkLst>
            <pc:docMk/>
            <pc:sldMk cId="1838659638" sldId="495"/>
            <ac:spMk id="4" creationId="{7E8F1A4D-F92B-4678-344E-938B53D1AE6F}"/>
          </ac:spMkLst>
        </pc:spChg>
        <pc:spChg chg="add del mod">
          <ac:chgData name="WEST Max * OCB" userId="710ea9ac-b56b-4a2a-aa8c-1a10aa7ebd09" providerId="ADAL" clId="{3B250C31-DF06-4380-B767-E613D3B34ED9}" dt="2025-10-29T18:20:51.093" v="475" actId="478"/>
          <ac:spMkLst>
            <pc:docMk/>
            <pc:sldMk cId="1838659638" sldId="495"/>
            <ac:spMk id="5" creationId="{A79C6566-5ED9-6587-876D-16B846610C16}"/>
          </ac:spMkLst>
        </pc:spChg>
        <pc:spChg chg="add mod">
          <ac:chgData name="WEST Max * OCB" userId="710ea9ac-b56b-4a2a-aa8c-1a10aa7ebd09" providerId="ADAL" clId="{3B250C31-DF06-4380-B767-E613D3B34ED9}" dt="2025-10-29T18:24:08.935" v="487" actId="1076"/>
          <ac:spMkLst>
            <pc:docMk/>
            <pc:sldMk cId="1838659638" sldId="495"/>
            <ac:spMk id="6" creationId="{73DF878B-5CB9-8148-C7DC-30FDF4B74866}"/>
          </ac:spMkLst>
        </pc:spChg>
        <pc:spChg chg="add mod">
          <ac:chgData name="WEST Max * OCB" userId="710ea9ac-b56b-4a2a-aa8c-1a10aa7ebd09" providerId="ADAL" clId="{3B250C31-DF06-4380-B767-E613D3B34ED9}" dt="2025-10-29T18:22:51.316" v="476" actId="1076"/>
          <ac:spMkLst>
            <pc:docMk/>
            <pc:sldMk cId="1838659638" sldId="495"/>
            <ac:spMk id="7" creationId="{830CF31B-9991-E2F9-0CFA-EFE238073215}"/>
          </ac:spMkLst>
        </pc:spChg>
        <pc:spChg chg="add del mod">
          <ac:chgData name="WEST Max * OCB" userId="710ea9ac-b56b-4a2a-aa8c-1a10aa7ebd09" providerId="ADAL" clId="{3B250C31-DF06-4380-B767-E613D3B34ED9}" dt="2025-10-29T18:23:28.520" v="483" actId="179"/>
          <ac:spMkLst>
            <pc:docMk/>
            <pc:sldMk cId="1838659638" sldId="495"/>
            <ac:spMk id="8" creationId="{C92E5909-0120-E78C-5286-8AB843434C83}"/>
          </ac:spMkLst>
        </pc:spChg>
      </pc:sldChg>
      <pc:sldChg chg="modSp add mod modClrScheme chgLayout">
        <pc:chgData name="WEST Max * OCB" userId="710ea9ac-b56b-4a2a-aa8c-1a10aa7ebd09" providerId="ADAL" clId="{3B250C31-DF06-4380-B767-E613D3B34ED9}" dt="2025-10-29T17:26:10.327" v="66" actId="1076"/>
        <pc:sldMkLst>
          <pc:docMk/>
          <pc:sldMk cId="3234427973" sldId="495"/>
        </pc:sldMkLst>
        <pc:spChg chg="mod ord">
          <ac:chgData name="WEST Max * OCB" userId="710ea9ac-b56b-4a2a-aa8c-1a10aa7ebd09" providerId="ADAL" clId="{3B250C31-DF06-4380-B767-E613D3B34ED9}" dt="2025-10-29T17:24:24.693" v="25" actId="700"/>
          <ac:spMkLst>
            <pc:docMk/>
            <pc:sldMk cId="3234427973" sldId="495"/>
            <ac:spMk id="5" creationId="{644A32A5-2C77-D12E-B39A-E26B910EDC9B}"/>
          </ac:spMkLst>
        </pc:spChg>
        <pc:spChg chg="mod ord">
          <ac:chgData name="WEST Max * OCB" userId="710ea9ac-b56b-4a2a-aa8c-1a10aa7ebd09" providerId="ADAL" clId="{3B250C31-DF06-4380-B767-E613D3B34ED9}" dt="2025-10-29T17:25:00.337" v="56" actId="20577"/>
          <ac:spMkLst>
            <pc:docMk/>
            <pc:sldMk cId="3234427973" sldId="495"/>
            <ac:spMk id="9" creationId="{7A37C8A7-E9BA-75D8-5012-0C4A8A71016B}"/>
          </ac:spMkLst>
        </pc:spChg>
        <pc:spChg chg="mod ord">
          <ac:chgData name="WEST Max * OCB" userId="710ea9ac-b56b-4a2a-aa8c-1a10aa7ebd09" providerId="ADAL" clId="{3B250C31-DF06-4380-B767-E613D3B34ED9}" dt="2025-10-29T17:26:05.041" v="65" actId="113"/>
          <ac:spMkLst>
            <pc:docMk/>
            <pc:sldMk cId="3234427973" sldId="495"/>
            <ac:spMk id="10" creationId="{CE104D8E-BB58-CB52-30ED-ECFD4C6C91AA}"/>
          </ac:spMkLst>
        </pc:spChg>
        <pc:picChg chg="mod ord">
          <ac:chgData name="WEST Max * OCB" userId="710ea9ac-b56b-4a2a-aa8c-1a10aa7ebd09" providerId="ADAL" clId="{3B250C31-DF06-4380-B767-E613D3B34ED9}" dt="2025-10-29T17:26:10.327" v="66" actId="1076"/>
          <ac:picMkLst>
            <pc:docMk/>
            <pc:sldMk cId="3234427973" sldId="495"/>
            <ac:picMk id="8" creationId="{1ABA0D1A-43B8-AF5A-F803-58E8517E616D}"/>
          </ac:picMkLst>
        </pc:picChg>
      </pc:sldChg>
      <pc:sldChg chg="new del">
        <pc:chgData name="WEST Max * OCB" userId="710ea9ac-b56b-4a2a-aa8c-1a10aa7ebd09" providerId="ADAL" clId="{3B250C31-DF06-4380-B767-E613D3B34ED9}" dt="2025-10-29T18:18:35.910" v="430" actId="680"/>
        <pc:sldMkLst>
          <pc:docMk/>
          <pc:sldMk cId="240772403" sldId="496"/>
        </pc:sldMkLst>
      </pc:sldChg>
      <pc:sldChg chg="addSp delSp modSp add del mod">
        <pc:chgData name="WEST Max * OCB" userId="710ea9ac-b56b-4a2a-aa8c-1a10aa7ebd09" providerId="ADAL" clId="{3B250C31-DF06-4380-B767-E613D3B34ED9}" dt="2025-10-29T17:43:12.214" v="84" actId="2696"/>
        <pc:sldMkLst>
          <pc:docMk/>
          <pc:sldMk cId="2920647936" sldId="496"/>
        </pc:sldMkLst>
        <pc:spChg chg="add mod">
          <ac:chgData name="WEST Max * OCB" userId="710ea9ac-b56b-4a2a-aa8c-1a10aa7ebd09" providerId="ADAL" clId="{3B250C31-DF06-4380-B767-E613D3B34ED9}" dt="2025-10-29T17:27:16.312" v="68" actId="478"/>
          <ac:spMkLst>
            <pc:docMk/>
            <pc:sldMk cId="2920647936" sldId="496"/>
            <ac:spMk id="3" creationId="{D89B5654-BE61-DCB3-C6C6-A7458C6DA41F}"/>
          </ac:spMkLst>
        </pc:spChg>
        <pc:picChg chg="add mod">
          <ac:chgData name="WEST Max * OCB" userId="710ea9ac-b56b-4a2a-aa8c-1a10aa7ebd09" providerId="ADAL" clId="{3B250C31-DF06-4380-B767-E613D3B34ED9}" dt="2025-10-29T17:27:24.624" v="71" actId="1076"/>
          <ac:picMkLst>
            <pc:docMk/>
            <pc:sldMk cId="2920647936" sldId="496"/>
            <ac:picMk id="4" creationId="{C65D56BE-2A04-9A24-E3DA-3F347F63EDD4}"/>
          </ac:picMkLst>
        </pc:picChg>
        <pc:picChg chg="del">
          <ac:chgData name="WEST Max * OCB" userId="710ea9ac-b56b-4a2a-aa8c-1a10aa7ebd09" providerId="ADAL" clId="{3B250C31-DF06-4380-B767-E613D3B34ED9}" dt="2025-10-29T17:27:16.312" v="68" actId="478"/>
          <ac:picMkLst>
            <pc:docMk/>
            <pc:sldMk cId="2920647936" sldId="496"/>
            <ac:picMk id="8" creationId="{E617882A-E1E6-F2FE-6EE8-A97AEE1C68FC}"/>
          </ac:picMkLst>
        </pc:picChg>
      </pc:sldChg>
      <pc:sldChg chg="addSp delSp modSp add del mod">
        <pc:chgData name="WEST Max * OCB" userId="710ea9ac-b56b-4a2a-aa8c-1a10aa7ebd09" providerId="ADAL" clId="{3B250C31-DF06-4380-B767-E613D3B34ED9}" dt="2025-10-29T17:43:08.148" v="83" actId="2696"/>
        <pc:sldMkLst>
          <pc:docMk/>
          <pc:sldMk cId="1794452383" sldId="497"/>
        </pc:sldMkLst>
        <pc:spChg chg="add mod">
          <ac:chgData name="WEST Max * OCB" userId="710ea9ac-b56b-4a2a-aa8c-1a10aa7ebd09" providerId="ADAL" clId="{3B250C31-DF06-4380-B767-E613D3B34ED9}" dt="2025-10-29T17:27:31.727" v="73" actId="478"/>
          <ac:spMkLst>
            <pc:docMk/>
            <pc:sldMk cId="1794452383" sldId="497"/>
            <ac:spMk id="3" creationId="{553936D4-A0C9-A40C-FA34-8CF60E550139}"/>
          </ac:spMkLst>
        </pc:spChg>
        <pc:picChg chg="add mod">
          <ac:chgData name="WEST Max * OCB" userId="710ea9ac-b56b-4a2a-aa8c-1a10aa7ebd09" providerId="ADAL" clId="{3B250C31-DF06-4380-B767-E613D3B34ED9}" dt="2025-10-29T17:27:39.113" v="76" actId="1076"/>
          <ac:picMkLst>
            <pc:docMk/>
            <pc:sldMk cId="1794452383" sldId="497"/>
            <ac:picMk id="4" creationId="{14212FF1-4C1B-4F96-998A-7210538D9EAD}"/>
          </ac:picMkLst>
        </pc:picChg>
        <pc:picChg chg="del">
          <ac:chgData name="WEST Max * OCB" userId="710ea9ac-b56b-4a2a-aa8c-1a10aa7ebd09" providerId="ADAL" clId="{3B250C31-DF06-4380-B767-E613D3B34ED9}" dt="2025-10-29T17:27:31.727" v="73" actId="478"/>
          <ac:picMkLst>
            <pc:docMk/>
            <pc:sldMk cId="1794452383" sldId="497"/>
            <ac:picMk id="8" creationId="{776049F3-CB2D-CA9C-C835-A91B0B0385D1}"/>
          </ac:picMkLst>
        </pc:picChg>
      </pc:sldChg>
    </pc:docChg>
  </pc:docChgLst>
</pc:chgInfo>
</file>

<file path=ppt/comments/modernComment_1DA_6F8E1FD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89399ED-9840-4D5D-898C-8FE0BBB732FA}" authorId="{CC4A426C-12CA-F5CC-5F21-AD5AEB75C235}" created="2025-10-29T17:45:00.831">
    <pc:sldMkLst xmlns:pc="http://schemas.microsoft.com/office/powerpoint/2013/main/command">
      <pc:docMk/>
      <pc:sldMk cId="1871585233" sldId="474"/>
    </pc:sldMkLst>
    <p188:txBody>
      <a:bodyPr/>
      <a:lstStyle/>
      <a:p>
        <a:r>
          <a:rPr lang="en-US"/>
          <a:t>Compare this and the next slide, please.  This graphic is created with a white outline around the text and shapes. The blur you’re noticing has always been there, it just doesn’t show when it’s on a light colored background.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10/29/2025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10/29/2025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864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716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39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EAC8C-EA3F-6E4A-C1BC-CD474E4CA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ED1951-CAF5-B1DA-4DCA-62CCCB7F6F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F4C332-80C5-3251-D49A-FA99FBA784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25E19-EEF1-D47D-F3E6-ABEAF1D18D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883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226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333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91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125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9AF4D7D-42EC-4F30-296A-81B05C4E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4772" y="677918"/>
            <a:ext cx="6856292" cy="3590596"/>
          </a:xfrm>
        </p:spPr>
        <p:txBody>
          <a:bodyPr anchor="ctr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70392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896112"/>
            <a:ext cx="106680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FC509-0D49-9500-59C9-DAE0A699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417197"/>
            <a:ext cx="4278313" cy="3737541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n-US" sz="1800" smtClean="0"/>
            </a:lvl1pPr>
            <a:lvl2pPr>
              <a:spcBef>
                <a:spcPts val="0"/>
              </a:spcBef>
              <a:spcAft>
                <a:spcPts val="1200"/>
              </a:spcAft>
              <a:defRPr lang="en-US" sz="1800" smtClean="0"/>
            </a:lvl2pPr>
            <a:lvl3pPr>
              <a:spcBef>
                <a:spcPts val="0"/>
              </a:spcBef>
              <a:spcAft>
                <a:spcPts val="1200"/>
              </a:spcAft>
              <a:defRPr lang="en-US" sz="1800" smtClean="0"/>
            </a:lvl3pPr>
            <a:lvl4pPr>
              <a:spcBef>
                <a:spcPts val="0"/>
              </a:spcBef>
              <a:spcAft>
                <a:spcPts val="1200"/>
              </a:spcAft>
              <a:defRPr lang="en-US" sz="1800" smtClean="0"/>
            </a:lvl4pPr>
            <a:lvl5pPr>
              <a:spcBef>
                <a:spcPts val="0"/>
              </a:spcBef>
              <a:spcAft>
                <a:spcPts val="1200"/>
              </a:spcAft>
              <a:defRPr lang="en-US" sz="1800"/>
            </a:lvl5pPr>
          </a:lstStyle>
          <a:p>
            <a:pPr lvl="0"/>
            <a:r>
              <a:rPr lang="en-US" dirty="0"/>
              <a:t>Click to add text </a:t>
            </a:r>
          </a:p>
          <a:p>
            <a:pPr marL="685800" lvl="1" indent="-228600"/>
            <a:r>
              <a:rPr lang="en-US" dirty="0"/>
              <a:t>Second level</a:t>
            </a:r>
          </a:p>
          <a:p>
            <a:pPr marL="1143000" lvl="2" indent="-228600"/>
            <a:r>
              <a:rPr lang="en-US" dirty="0"/>
              <a:t>Third level</a:t>
            </a:r>
          </a:p>
          <a:p>
            <a:pPr marL="1600200" lvl="3" indent="-228600"/>
            <a:r>
              <a:rPr lang="en-US" dirty="0"/>
              <a:t>Fourth level</a:t>
            </a:r>
          </a:p>
          <a:p>
            <a:pPr marL="2057400" lvl="4" indent="-228600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7113F543-A373-5951-EBF3-7E283EE52F0B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241471" y="2417763"/>
            <a:ext cx="6188529" cy="3736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4C80AE-01F3-AAB6-99EF-DB1B5934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12/11/2023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241B24-8629-6BC2-C72F-A156F062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FBBF9-1C14-3371-F0AC-507FFCAB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9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9866540" cy="135814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50232-76AA-C9E3-F846-8DB1B44E5AF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52575" y="2481940"/>
            <a:ext cx="6477952" cy="363583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2pPr>
            <a:lvl3pPr marL="9144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 marL="13716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 marL="18288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A04978-5D2C-BBF1-9C05-C52717619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2723" y="2481940"/>
            <a:ext cx="3046391" cy="3759200"/>
          </a:xfrm>
        </p:spPr>
        <p:txBody>
          <a:bodyPr>
            <a:normAutofit/>
          </a:bodyPr>
          <a:lstStyle>
            <a:lvl1pPr marL="342900" indent="-342900">
              <a:spcAft>
                <a:spcPts val="600"/>
              </a:spcAft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800100" indent="-342900">
              <a:spcAft>
                <a:spcPts val="600"/>
              </a:spcAft>
              <a:buFont typeface="+mj-lt"/>
              <a:buAutoNum type="alphaLcPeriod"/>
              <a:defRPr sz="1800">
                <a:solidFill>
                  <a:schemeClr val="bg1"/>
                </a:solidFill>
              </a:defRPr>
            </a:lvl2pPr>
            <a:lvl3pPr marL="1257300" indent="-342900">
              <a:spcAft>
                <a:spcPts val="600"/>
              </a:spcAft>
              <a:buFont typeface="+mj-lt"/>
              <a:buAutoNum type="arabicParenR"/>
              <a:defRPr sz="1800">
                <a:solidFill>
                  <a:schemeClr val="bg1"/>
                </a:solidFill>
              </a:defRPr>
            </a:lvl3pPr>
            <a:lvl4pPr marL="1714500" indent="-342900">
              <a:spcAft>
                <a:spcPts val="600"/>
              </a:spcAft>
              <a:buFont typeface="+mj-lt"/>
              <a:buAutoNum type="alphaLcParenR"/>
              <a:defRPr sz="1800">
                <a:solidFill>
                  <a:schemeClr val="bg1"/>
                </a:solidFill>
              </a:defRPr>
            </a:lvl4pPr>
            <a:lvl5pPr marL="2171700" indent="-342900">
              <a:spcAft>
                <a:spcPts val="600"/>
              </a:spcAft>
              <a:buFont typeface="+mj-lt"/>
              <a:buAutoNum type="romanLcPeriod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12/11/2023</a:t>
            </a:r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6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155" y="896112"/>
            <a:ext cx="10665845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06194BC-6453-CA18-2623-B07F3A5D4E9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762000" y="2417763"/>
            <a:ext cx="10665845" cy="3678235"/>
          </a:xfr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insert table</a:t>
            </a:r>
          </a:p>
          <a:p>
            <a:endParaRPr lang="en-US" dirty="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A465A0-88AA-B50B-92D8-3A549283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12/11/2023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95F626-7C08-9907-6A85-922BE6AA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AD34A-4F3F-C89B-BBBC-E7740F41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48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1C2927-0A13-DC57-A83B-B8DB787A4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0245" y="544285"/>
            <a:ext cx="5528217" cy="2685383"/>
          </a:xfrm>
        </p:spPr>
        <p:txBody>
          <a:bodyPr anchor="b">
            <a:normAutofit/>
          </a:bodyPr>
          <a:lstStyle>
            <a:lvl1pPr algn="l"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96340" y="3423773"/>
            <a:ext cx="5528217" cy="202996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68B332-DC5D-1D89-587D-BB6E356B0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5155" y="1415152"/>
            <a:ext cx="686814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015218-BB8A-BA4A-239B-6B80AD6BB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98226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B66BEC4-F248-F9E4-DC8E-8C5CC5D23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8" y="97985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09630"/>
            <a:endParaRPr lang="en-US" sz="1200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530938CE-ADAE-870C-9618-0560559A5047}"/>
              </a:ext>
            </a:extLst>
          </p:cNvPr>
          <p:cNvSpPr txBox="1">
            <a:spLocks/>
          </p:cNvSpPr>
          <p:nvPr userDrawn="1"/>
        </p:nvSpPr>
        <p:spPr>
          <a:xfrm>
            <a:off x="466721" y="596995"/>
            <a:ext cx="3201366" cy="3387497"/>
          </a:xfrm>
          <a:prstGeom prst="rect">
            <a:avLst/>
          </a:prstGeom>
        </p:spPr>
        <p:txBody>
          <a:bodyPr vert="horz" wrap="square" lIns="0" tIns="122343" rIns="0" bIns="0" rtlCol="0" anchor="b">
            <a:normAutofit/>
          </a:bodyPr>
          <a:lstStyle>
            <a:lvl1pPr>
              <a:defRPr sz="2800" b="1" i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8467" algn="r" defTabSz="914400">
              <a:lnSpc>
                <a:spcPct val="90000"/>
              </a:lnSpc>
              <a:spcBef>
                <a:spcPts val="963"/>
              </a:spcBef>
            </a:pPr>
            <a:endParaRPr lang="en-US" sz="3734" kern="0" dirty="0">
              <a:solidFill>
                <a:srgbClr val="FFFFFF"/>
              </a:solidFill>
            </a:endParaRP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6C369991-D67D-C16C-2973-188F868E79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67696" y="330974"/>
            <a:ext cx="6488112" cy="3919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65077989-1237-908A-40DB-543B7A7DF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337862"/>
            <a:ext cx="2751666" cy="25853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3160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E228-2267-4DB7-8A4B-6A58677A225C}" type="datetimeFigureOut">
              <a:rPr lang="en-US" smtClean="0"/>
              <a:t>10/29/2025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5614-BE4A-4EAD-9110-2CAF30CAE1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56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E228-2267-4DB7-8A4B-6A58677A225C}" type="datetimeFigureOut">
              <a:rPr lang="en-US" smtClean="0"/>
              <a:t>10/29/2025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5614-BE4A-4EAD-9110-2CAF30CAE1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765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solidFill>
          <a:srgbClr val="385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68B332-DC5D-1D89-587D-BB6E356B0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34303" y="1399943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017DAB-F82A-7308-8594-481407C6F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34302" y="1410081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015218-BB8A-BA4A-239B-6B80AD6BB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912311" y="3577947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79DA1F-7CC9-887C-EB44-630A3EAE3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34294" y="1389805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460FE59-FD83-6F3D-78C1-C698839D34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9318" y="1059089"/>
            <a:ext cx="6488112" cy="3919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44C7F237-7CE9-3956-8DBA-92E56549A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8146" y="1059089"/>
            <a:ext cx="3390004" cy="5000813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2637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68B332-DC5D-1D89-587D-BB6E356B0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2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015218-BB8A-BA4A-239B-6B80AD6BB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98226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B66BEC4-F248-F9E4-DC8E-8C5CC5D23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8" y="97985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09630"/>
            <a:endParaRPr lang="en-US" sz="1200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530938CE-ADAE-870C-9618-0560559A5047}"/>
              </a:ext>
            </a:extLst>
          </p:cNvPr>
          <p:cNvSpPr txBox="1">
            <a:spLocks/>
          </p:cNvSpPr>
          <p:nvPr userDrawn="1"/>
        </p:nvSpPr>
        <p:spPr>
          <a:xfrm>
            <a:off x="466721" y="596995"/>
            <a:ext cx="3201366" cy="3387497"/>
          </a:xfrm>
          <a:prstGeom prst="rect">
            <a:avLst/>
          </a:prstGeom>
        </p:spPr>
        <p:txBody>
          <a:bodyPr vert="horz" wrap="square" lIns="0" tIns="122343" rIns="0" bIns="0" rtlCol="0" anchor="b">
            <a:normAutofit/>
          </a:bodyPr>
          <a:lstStyle>
            <a:lvl1pPr>
              <a:defRPr sz="2800" b="1" i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8467" algn="r" defTabSz="914400">
              <a:lnSpc>
                <a:spcPct val="90000"/>
              </a:lnSpc>
              <a:spcBef>
                <a:spcPts val="963"/>
              </a:spcBef>
            </a:pPr>
            <a:endParaRPr lang="en-US" sz="3734" kern="0" dirty="0">
              <a:solidFill>
                <a:srgbClr val="FFFFFF"/>
              </a:solidFill>
            </a:endParaRPr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65077989-1237-908A-40DB-543B7A7DF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337862"/>
            <a:ext cx="2751666" cy="258532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107FABEB-3395-90C0-4ABE-E1021A91A9E0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4438650" y="338138"/>
            <a:ext cx="7286625" cy="59483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5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429461"/>
            <a:ext cx="6343650" cy="2668463"/>
          </a:xfrm>
        </p:spPr>
        <p:txBody>
          <a:bodyPr anchor="b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83B974-C7F1-5026-EC6E-647371B64B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38712" y="3299953"/>
            <a:ext cx="6338888" cy="26684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4914EB-20DD-97B4-8FF9-94D739D21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9867" y="-7753"/>
            <a:ext cx="4187536" cy="6865753"/>
            <a:chOff x="-9867" y="-7753"/>
            <a:chExt cx="4187536" cy="6865753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407AED1-9974-465A-BC9C-530E270105DE}"/>
                </a:ext>
              </a:extLst>
            </p:cNvPr>
            <p:cNvSpPr/>
            <p:nvPr userDrawn="1"/>
          </p:nvSpPr>
          <p:spPr>
            <a:xfrm flipH="1">
              <a:off x="0" y="2021358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08ADBC6-C9BE-4302-A86A-4AC842874C24}"/>
                </a:ext>
              </a:extLst>
            </p:cNvPr>
            <p:cNvSpPr/>
            <p:nvPr userDrawn="1"/>
          </p:nvSpPr>
          <p:spPr>
            <a:xfrm>
              <a:off x="2029604" y="2031653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B04AFC-F339-4DFB-AA44-D68317065E02}"/>
                </a:ext>
              </a:extLst>
            </p:cNvPr>
            <p:cNvSpPr/>
            <p:nvPr userDrawn="1"/>
          </p:nvSpPr>
          <p:spPr>
            <a:xfrm>
              <a:off x="2028253" y="4052815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E88B2398-8473-499F-836C-F3AF518F5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015" y="5086646"/>
              <a:ext cx="2019299" cy="999451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-9867" y="-1076"/>
              <a:ext cx="2029968" cy="2029968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522571C-09D3-4F39-B963-76F80D9973F1}"/>
                </a:ext>
              </a:extLst>
            </p:cNvPr>
            <p:cNvSpPr/>
            <p:nvPr userDrawn="1"/>
          </p:nvSpPr>
          <p:spPr>
            <a:xfrm>
              <a:off x="2029968" y="6045049"/>
              <a:ext cx="2029968" cy="8129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0268D7D-D5FB-492C-8D00-3E866534BD42}"/>
                </a:ext>
              </a:extLst>
            </p:cNvPr>
            <p:cNvSpPr/>
            <p:nvPr userDrawn="1"/>
          </p:nvSpPr>
          <p:spPr>
            <a:xfrm flipH="1">
              <a:off x="0" y="4828032"/>
              <a:ext cx="2032942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54BCEF24-C76B-44E5-A457-E55658E8EB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2860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8216784-417D-44A8-8CF1-C0CAF410EB9B}"/>
                </a:ext>
              </a:extLst>
            </p:cNvPr>
            <p:cNvGrpSpPr/>
            <p:nvPr userDrawn="1"/>
          </p:nvGrpSpPr>
          <p:grpSpPr>
            <a:xfrm>
              <a:off x="100242" y="2099803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FFF90BA2-E949-4FDF-A88E-B68F607E3205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41F18930-2C24-4BA6-A1EB-BF1644EE8558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D5953E65-C24C-4C83-86BB-E4A6D2532FD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0B9DA7A8-A66E-4E0E-92DF-B3FF112EBB70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94E74739-1964-4A3C-B2E5-28FEF5EF8E49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E31C22DC-76BD-4E83-8A1A-B7AE70B2E8FE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F63C700C-5749-4BA1-8128-78559312E825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EC81C305-3A69-4634-8A07-56F8272122AF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A14AAEDA-8F87-420D-A6BD-FF115C08EB7A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A1FA4EA0-701D-49A3-8962-1BD0CE6E9C0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E362A8AA-1110-4C1C-9922-60F7D43E82B0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BC8B72EE-335A-4030-B500-7E6FB4D24F1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10167348-D9AA-4440-8569-849A6B0F2C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A5616AB2-7A83-42C0-883C-FFA27D5468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6A9CA073-4F0B-4787-B46D-7886261E945E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9AF901A3-1EC5-458F-A653-74CCEAE9A13D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4D5E35A9-4BB5-48F3-AE34-E1BDD3343EB1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A9A549D5-A823-49C4-8C36-D074E6E039B9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A767C47-7246-4B50-8E78-82766365754A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AEE1DDC-07C3-4204-A3B1-BB7C77C0622B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5DA288D-BE35-46E8-AA86-9F28D8504DAB}"/>
                </a:ext>
              </a:extLst>
            </p:cNvPr>
            <p:cNvSpPr/>
            <p:nvPr userDrawn="1"/>
          </p:nvSpPr>
          <p:spPr>
            <a:xfrm>
              <a:off x="0" y="4043197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557B54-30A3-4192-9D51-EE28AF522DE9}"/>
                </a:ext>
              </a:extLst>
            </p:cNvPr>
            <p:cNvSpPr/>
            <p:nvPr userDrawn="1"/>
          </p:nvSpPr>
          <p:spPr>
            <a:xfrm>
              <a:off x="0" y="2021358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208FD0E-034D-4DF3-85D7-F0EBE2775B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632" y="-7753"/>
              <a:ext cx="4052352" cy="4040860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20239FE-47D0-4B4F-8440-F859F368C141}"/>
                </a:ext>
              </a:extLst>
            </p:cNvPr>
            <p:cNvSpPr/>
            <p:nvPr userDrawn="1"/>
          </p:nvSpPr>
          <p:spPr>
            <a:xfrm>
              <a:off x="3903349" y="3869829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925BB7-B630-981C-964B-37A5DCB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6165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4D24B0-E841-7B76-D133-06ABBAB6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357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D011F5-A799-BEAA-9160-5743D58B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3694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12/11/2023</a:t>
            </a:r>
          </a:p>
        </p:txBody>
      </p:sp>
    </p:spTree>
    <p:extLst>
      <p:ext uri="{BB962C8B-B14F-4D97-AF65-F5344CB8AC3E}">
        <p14:creationId xmlns:p14="http://schemas.microsoft.com/office/powerpoint/2010/main" val="193739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660358"/>
            <a:ext cx="6594768" cy="5537284"/>
          </a:xfrm>
        </p:spPr>
        <p:txBody>
          <a:bodyPr anchor="ctr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0800000">
            <a:off x="1" y="761322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EA6F58-FA46-C921-5758-59234B148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069439" cy="4828833"/>
            <a:chOff x="0" y="0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>
              <a:spLocks/>
            </p:cNvSpPr>
            <p:nvPr userDrawn="1"/>
          </p:nvSpPr>
          <p:spPr>
            <a:xfrm rot="10800000" flipH="1">
              <a:off x="2026630" y="77643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 rot="10800000">
              <a:off x="0" y="76613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 rot="10800000">
              <a:off x="1351" y="0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9471" y="2798865"/>
              <a:ext cx="2029968" cy="202996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 rot="10800000">
              <a:off x="2029604" y="0"/>
              <a:ext cx="2029968" cy="784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CD1CD1B2-7EBC-96B6-A02D-7972C2787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48" y="788197"/>
              <a:ext cx="2019299" cy="999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6966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544285"/>
            <a:ext cx="6594768" cy="3445329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9789" y="4130045"/>
            <a:ext cx="6594768" cy="195152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A24CB0-5164-75CE-ED27-EF876C19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029167"/>
            <a:ext cx="4069439" cy="4828833"/>
            <a:chOff x="0" y="2029167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/>
            <p:nvPr userDrawn="1"/>
          </p:nvSpPr>
          <p:spPr>
            <a:xfrm flipH="1">
              <a:off x="9867" y="405160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>
              <a:off x="2039471" y="406189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>
              <a:off x="2038120" y="6083058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2029167"/>
              <a:ext cx="2029968" cy="2029968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27BDAED-0D36-04AE-1A0C-E36977943C38}"/>
                </a:ext>
              </a:extLst>
            </p:cNvPr>
            <p:cNvGrpSpPr/>
            <p:nvPr userDrawn="1"/>
          </p:nvGrpSpPr>
          <p:grpSpPr>
            <a:xfrm>
              <a:off x="110109" y="4130046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CF3798F-8E8C-7928-8347-8BC5B07B29F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488BF7D-B7D9-249A-4EC2-8A1F6311D1BD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C68EE8A4-53F3-EAAD-F43C-1F73C11BCE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806ABFB8-B814-19D4-3D47-A20F5AE878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3" name="Group 32">
                        <a:extLst>
                          <a:ext uri="{FF2B5EF4-FFF2-40B4-BE49-F238E27FC236}">
                            <a16:creationId xmlns:a16="http://schemas.microsoft.com/office/drawing/2014/main" id="{992340A8-8A61-1791-D56D-37F56A662FE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5" name="Group 34">
                          <a:extLst>
                            <a:ext uri="{FF2B5EF4-FFF2-40B4-BE49-F238E27FC236}">
                              <a16:creationId xmlns:a16="http://schemas.microsoft.com/office/drawing/2014/main" id="{CD482B6F-4CF8-CEB3-7478-EB1A76DCF567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7" name="Group 36">
                            <a:extLst>
                              <a:ext uri="{FF2B5EF4-FFF2-40B4-BE49-F238E27FC236}">
                                <a16:creationId xmlns:a16="http://schemas.microsoft.com/office/drawing/2014/main" id="{48DB94FE-59B9-2EAD-D619-84D732CEACD3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E9EB6EED-2663-2442-C484-EF27395DCEB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40" name="Oval 39">
                              <a:extLst>
                                <a:ext uri="{FF2B5EF4-FFF2-40B4-BE49-F238E27FC236}">
                                  <a16:creationId xmlns:a16="http://schemas.microsoft.com/office/drawing/2014/main" id="{E5978766-DE51-5FF5-41BE-B1007C37165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:a16="http://schemas.microsoft.com/office/drawing/2014/main" id="{749B68DA-C119-6301-085A-2E7F3F7E3CB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:a16="http://schemas.microsoft.com/office/drawing/2014/main" id="{D753957E-F4A5-E4CA-B8B3-F6AE73F159F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3C4F46AE-42C2-9E3D-D294-F9297389D1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42376F25-4466-0F15-CD2F-B821AC9CC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BC988D2-4FFC-612A-DD91-A41B6194E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3690E8A-1D3D-3D5D-932E-D2A2CFE5BDAB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AE08D7C-4190-C00C-19F0-BEC1F608B97A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B3E9873-3672-0001-60F1-6068B67A6DF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D85BCE-3B9E-234C-4D1D-EC1A6A57D298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CC66A2F-CBBE-220E-5ECB-528B8EE34F83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7B0A7FC-B497-31A6-1F93-414F96AF4C4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>
              <a:off x="9867" y="6073440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CEA94B-F499-5FCA-D063-7FD71F10F95B}"/>
                </a:ext>
              </a:extLst>
            </p:cNvPr>
            <p:cNvSpPr/>
            <p:nvPr userDrawn="1"/>
          </p:nvSpPr>
          <p:spPr>
            <a:xfrm>
              <a:off x="9867" y="405160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7235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96112"/>
            <a:ext cx="6589150" cy="1988706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EF03D4-C3B7-918C-FF43-0A9C106AC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7476" y="-9144"/>
            <a:ext cx="4069095" cy="6867144"/>
            <a:chOff x="8127476" y="-9144"/>
            <a:chExt cx="4069095" cy="68671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DCD25-4CC2-4A9A-B033-132F3DA6D2F5}"/>
                </a:ext>
              </a:extLst>
            </p:cNvPr>
            <p:cNvSpPr/>
            <p:nvPr userDrawn="1"/>
          </p:nvSpPr>
          <p:spPr>
            <a:xfrm>
              <a:off x="10162032" y="2014436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 rot="5400000">
              <a:off x="10160492" y="2024569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B232A4-4F4E-48E9-9E61-BE51F716635C}"/>
                </a:ext>
              </a:extLst>
            </p:cNvPr>
            <p:cNvSpPr/>
            <p:nvPr userDrawn="1"/>
          </p:nvSpPr>
          <p:spPr>
            <a:xfrm>
              <a:off x="10162032" y="0"/>
              <a:ext cx="2029968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CB66576-218C-4236-B125-DD7B03A78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0162032" y="0"/>
              <a:ext cx="2029968" cy="20299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8139364" y="-7084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8127476" y="4807776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10160492" y="40415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272" y="5079562"/>
              <a:ext cx="2019299" cy="99945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139640" y="-9144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10158984" y="6016751"/>
              <a:ext cx="2029968" cy="8412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31156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8227718" y="209271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8138160" y="4045868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8138160" y="2029968"/>
              <a:ext cx="1014984" cy="201168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38160" y="2012062"/>
              <a:ext cx="3044952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1055096" y="1874902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295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12/11/2023</a:t>
            </a:r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B414F1-8F08-3A3B-45E3-9F44595164A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ts val="2000"/>
              </a:lnSpc>
              <a:defRPr sz="1800">
                <a:solidFill>
                  <a:schemeClr val="bg1"/>
                </a:solidFill>
              </a:defRPr>
            </a:lvl2pPr>
            <a:lvl3pPr marL="914400">
              <a:lnSpc>
                <a:spcPts val="2000"/>
              </a:lnSpc>
              <a:defRPr sz="1800">
                <a:solidFill>
                  <a:schemeClr val="bg1"/>
                </a:solidFill>
              </a:defRPr>
            </a:lvl3pPr>
            <a:lvl4pPr marL="1371600">
              <a:lnSpc>
                <a:spcPts val="2000"/>
              </a:lnSpc>
              <a:defRPr sz="1800">
                <a:solidFill>
                  <a:schemeClr val="bg1"/>
                </a:solidFill>
              </a:defRPr>
            </a:lvl4pPr>
            <a:lvl5pPr marL="1828800">
              <a:lnSpc>
                <a:spcPts val="2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69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09F422-89F7-BDA7-7801-F364BA5D9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045" y="-4303"/>
            <a:ext cx="7252590" cy="6862680"/>
            <a:chOff x="-3045" y="-4303"/>
            <a:chExt cx="7252590" cy="68626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29CA98-D89C-4A69-9A55-8D6C17DCDDF0}"/>
                </a:ext>
              </a:extLst>
            </p:cNvPr>
            <p:cNvSpPr/>
            <p:nvPr userDrawn="1"/>
          </p:nvSpPr>
          <p:spPr>
            <a:xfrm>
              <a:off x="-1146" y="4775407"/>
              <a:ext cx="2029968" cy="20775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12C5F573-21FC-4A6F-B46F-5583E20C9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-3045" y="-4303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65556A-38A5-4BA5-9A40-33F02F960B1E}"/>
                </a:ext>
              </a:extLst>
            </p:cNvPr>
            <p:cNvSpPr/>
            <p:nvPr userDrawn="1"/>
          </p:nvSpPr>
          <p:spPr>
            <a:xfrm>
              <a:off x="3757" y="2033993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7900790-71B8-45C8-9B6D-07E23CEA7632}"/>
                </a:ext>
              </a:extLst>
            </p:cNvPr>
            <p:cNvSpPr/>
            <p:nvPr userDrawn="1"/>
          </p:nvSpPr>
          <p:spPr>
            <a:xfrm>
              <a:off x="-218" y="4059798"/>
              <a:ext cx="2029968" cy="7595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8AC969-4FA2-44AD-A273-2A0B7839749F}"/>
                </a:ext>
              </a:extLst>
            </p:cNvPr>
            <p:cNvSpPr/>
            <p:nvPr userDrawn="1"/>
          </p:nvSpPr>
          <p:spPr>
            <a:xfrm>
              <a:off x="4071442" y="4058828"/>
              <a:ext cx="3178103" cy="2799549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1CB31D0-C621-4EF7-AE25-5C3BCD5882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38053" y="2029625"/>
              <a:ext cx="2029878" cy="2023760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B2CC2F02-F98F-4E69-AA01-CCF96A602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34034" y="4055808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E05B395-CB62-452B-A84F-936AD8EDDA92}"/>
                </a:ext>
              </a:extLst>
            </p:cNvPr>
            <p:cNvSpPr/>
            <p:nvPr userDrawn="1"/>
          </p:nvSpPr>
          <p:spPr>
            <a:xfrm>
              <a:off x="2028568" y="4060579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2622C30D-68C5-43FD-997F-CFD4DD72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2043950" y="4059923"/>
              <a:ext cx="2029968" cy="2029968"/>
            </a:xfrm>
            <a:prstGeom prst="rect">
              <a:avLst/>
            </a:prstGeom>
          </p:spPr>
        </p:pic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AC3CDBDC-6EB4-4B7D-A9F6-4CFA74834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" y="3062893"/>
              <a:ext cx="2019299" cy="999451"/>
            </a:xfrm>
            <a:prstGeom prst="rect">
              <a:avLst/>
            </a:prstGeom>
          </p:spPr>
        </p:pic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4457344-691C-417A-9C29-5AD8ABC43E5A}"/>
                </a:ext>
              </a:extLst>
            </p:cNvPr>
            <p:cNvGrpSpPr/>
            <p:nvPr userDrawn="1"/>
          </p:nvGrpSpPr>
          <p:grpSpPr>
            <a:xfrm>
              <a:off x="4433" y="4836676"/>
              <a:ext cx="1965960" cy="1965960"/>
              <a:chOff x="5361924" y="7472790"/>
              <a:chExt cx="1828800" cy="1828800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68DDC918-5A9B-4D14-98A4-9002D8520FD4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2366D07F-988F-459E-BBD3-15126F92902E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6CCACE8C-699F-4B10-BA84-94167BA05CC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176" name="Group 175">
                      <a:extLst>
                        <a:ext uri="{FF2B5EF4-FFF2-40B4-BE49-F238E27FC236}">
                          <a16:creationId xmlns:a16="http://schemas.microsoft.com/office/drawing/2014/main" id="{59F49E32-0B71-4676-8012-BA971DA2100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78" name="Group 177">
                        <a:extLst>
                          <a:ext uri="{FF2B5EF4-FFF2-40B4-BE49-F238E27FC236}">
                            <a16:creationId xmlns:a16="http://schemas.microsoft.com/office/drawing/2014/main" id="{DF41FA5A-1504-4DC4-B514-00C377423E7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0" name="Group 179">
                          <a:extLst>
                            <a:ext uri="{FF2B5EF4-FFF2-40B4-BE49-F238E27FC236}">
                              <a16:creationId xmlns:a16="http://schemas.microsoft.com/office/drawing/2014/main" id="{68B4610A-A91F-459F-A9C5-9FC624665516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182" name="Group 181">
                            <a:extLst>
                              <a:ext uri="{FF2B5EF4-FFF2-40B4-BE49-F238E27FC236}">
                                <a16:creationId xmlns:a16="http://schemas.microsoft.com/office/drawing/2014/main" id="{D794F6E3-A9E3-42A9-93AA-7B9E20AD922D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184" name="Oval 183">
                              <a:extLst>
                                <a:ext uri="{FF2B5EF4-FFF2-40B4-BE49-F238E27FC236}">
                                  <a16:creationId xmlns:a16="http://schemas.microsoft.com/office/drawing/2014/main" id="{90B634B0-4792-4A28-B92A-ACA35F17767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185" name="Oval 184">
                              <a:extLst>
                                <a:ext uri="{FF2B5EF4-FFF2-40B4-BE49-F238E27FC236}">
                                  <a16:creationId xmlns:a16="http://schemas.microsoft.com/office/drawing/2014/main" id="{1B466310-2C61-42F1-81EB-2B5BF01B2267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83" name="Oval 182">
                            <a:extLst>
                              <a:ext uri="{FF2B5EF4-FFF2-40B4-BE49-F238E27FC236}">
                                <a16:creationId xmlns:a16="http://schemas.microsoft.com/office/drawing/2014/main" id="{53A72A9A-79AE-4A89-8938-7A85E2248DE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1" name="Oval 180">
                          <a:extLst>
                            <a:ext uri="{FF2B5EF4-FFF2-40B4-BE49-F238E27FC236}">
                              <a16:creationId xmlns:a16="http://schemas.microsoft.com/office/drawing/2014/main" id="{02618DCD-5B83-4412-9D1A-968C246DCAC1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:a16="http://schemas.microsoft.com/office/drawing/2014/main" id="{29B173F9-A6EA-4B31-B4C6-3C8DE08F2F1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466DB0E2-4B80-4A09-8BCA-9432E1E1DA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20D2F087-D77F-4913-922E-014FB9DEE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DD44EC19-A244-4489-9CB8-0361CFBFD02F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C5C029E7-6D6D-4D14-8D8E-E407011AF097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A74D8A7-ACD3-40A3-918D-46DF99BF9F3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9C994ED9-5124-452B-986B-4782056BCFB3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8ADCBFB4-9F0A-40FB-A585-2728254E0A7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2E049E2-81A6-45F8-BA9F-DEA21400B1AD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5F20D6C-6085-4D3F-9186-6895908C97B9}"/>
                </a:ext>
              </a:extLst>
            </p:cNvPr>
            <p:cNvSpPr/>
            <p:nvPr userDrawn="1"/>
          </p:nvSpPr>
          <p:spPr>
            <a:xfrm rot="16200000">
              <a:off x="506891" y="5335524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C56BE23-DE49-4D55-A6A0-DFE2A870120D}"/>
                </a:ext>
              </a:extLst>
            </p:cNvPr>
            <p:cNvSpPr/>
            <p:nvPr userDrawn="1"/>
          </p:nvSpPr>
          <p:spPr>
            <a:xfrm>
              <a:off x="2028658" y="6089528"/>
              <a:ext cx="2049251" cy="7684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CF3BD55-FF25-4CA9-8016-81AEB8AA43E8}"/>
                </a:ext>
              </a:extLst>
            </p:cNvPr>
            <p:cNvSpPr/>
            <p:nvPr userDrawn="1"/>
          </p:nvSpPr>
          <p:spPr>
            <a:xfrm>
              <a:off x="3838078" y="1859479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E09EA6C-7AC2-47BE-95B8-4D3412867B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1990665"/>
              <a:ext cx="4023360" cy="3389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4771" y="576943"/>
            <a:ext cx="6449786" cy="2785508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0591F-8CE8-B626-C81A-6C960B2BAE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4772" y="3373686"/>
            <a:ext cx="6449785" cy="102958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92" name="Date Placeholder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1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12/11/2023</a:t>
            </a:r>
          </a:p>
        </p:txBody>
      </p:sp>
      <p:sp>
        <p:nvSpPr>
          <p:cNvPr id="193" name="Footer Placeholder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4" name="Slide Number Placeholder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284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736" y="896112"/>
            <a:ext cx="9389288" cy="1362456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35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12/11/2023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35D7B7-20E9-ADCF-4417-B443AF3112F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1734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4468C5-0B68-8408-80C5-F8681CA9891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645989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81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403102" y="-983359"/>
            <a:ext cx="2029968" cy="2029968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F5ED01E4-35BF-4165-86B2-E3BDFD91D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8190">
            <a:off x="-1025089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E6DD28-C71B-4484-973A-D12A27730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407892" y="1900474"/>
            <a:ext cx="2029968" cy="2029968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B403917-256D-4254-A12F-F8BD19470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413443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06A536-5FCB-4761-9EFF-D54BE44B1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-1021285" y="3355869"/>
            <a:ext cx="2029968" cy="20299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73C61F-3D48-4791-8280-D98D2C01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1859807" y="3357927"/>
            <a:ext cx="2029968" cy="20299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4213EEF-F759-4045-9F53-49C1B4ECE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7411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88A3CD7-1915-41CF-9FB5-E6FEDCA8F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3659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FEE07693-1822-40D4-88A4-0F663C787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5546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142DAF-BE54-C239-5685-89D55E027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440" y="896111"/>
            <a:ext cx="7889768" cy="2039341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2EBD71-EB16-773C-A6CB-C6E1259AE70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20440" y="3259056"/>
            <a:ext cx="2994660" cy="3006531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ts val="2000"/>
              </a:lnSpc>
              <a:defRPr sz="1800"/>
            </a:lvl2pPr>
            <a:lvl3pPr>
              <a:lnSpc>
                <a:spcPts val="2000"/>
              </a:lnSpc>
              <a:defRPr sz="1800"/>
            </a:lvl3pPr>
            <a:lvl4pPr>
              <a:lnSpc>
                <a:spcPts val="2000"/>
              </a:lnSpc>
              <a:defRPr sz="1800"/>
            </a:lvl4pPr>
            <a:lvl5pPr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944BE1-9937-7EA2-AA56-336B8D5CA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26432" y="3253740"/>
            <a:ext cx="4580088" cy="3006531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72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12/11/2023</a:t>
            </a:r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161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9320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1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7877" y="898524"/>
            <a:ext cx="7606895" cy="2029967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1CF25F4-1889-5FE4-9BE0-413C509639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1337" y="9212"/>
            <a:ext cx="2029967" cy="4850544"/>
          </a:xfrm>
          <a:custGeom>
            <a:avLst/>
            <a:gdLst>
              <a:gd name="connsiteX0" fmla="*/ 0 w 2029967"/>
              <a:gd name="connsiteY0" fmla="*/ 0 h 4850544"/>
              <a:gd name="connsiteX1" fmla="*/ 2029967 w 2029967"/>
              <a:gd name="connsiteY1" fmla="*/ 0 h 4850544"/>
              <a:gd name="connsiteX2" fmla="*/ 2029967 w 2029967"/>
              <a:gd name="connsiteY2" fmla="*/ 4850544 h 4850544"/>
              <a:gd name="connsiteX3" fmla="*/ 2025599 w 2029967"/>
              <a:gd name="connsiteY3" fmla="*/ 4850544 h 4850544"/>
              <a:gd name="connsiteX4" fmla="*/ 2 w 2029967"/>
              <a:gd name="connsiteY4" fmla="*/ 2824947 h 4850544"/>
              <a:gd name="connsiteX5" fmla="*/ 2 w 2029967"/>
              <a:gd name="connsiteY5" fmla="*/ 4850544 h 4850544"/>
              <a:gd name="connsiteX6" fmla="*/ 0 w 2029967"/>
              <a:gd name="connsiteY6" fmla="*/ 4850544 h 48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967" h="4850544">
                <a:moveTo>
                  <a:pt x="0" y="0"/>
                </a:moveTo>
                <a:lnTo>
                  <a:pt x="2029967" y="0"/>
                </a:lnTo>
                <a:lnTo>
                  <a:pt x="2029967" y="4850544"/>
                </a:lnTo>
                <a:lnTo>
                  <a:pt x="2025599" y="4850544"/>
                </a:lnTo>
                <a:lnTo>
                  <a:pt x="2" y="2824947"/>
                </a:lnTo>
                <a:lnTo>
                  <a:pt x="2" y="4850544"/>
                </a:lnTo>
                <a:lnTo>
                  <a:pt x="0" y="485054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4863266"/>
            <a:ext cx="2029968" cy="2004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1DC170-FB16-45F8-B62C-DCAB2B9AC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8" y="5865203"/>
            <a:ext cx="2019299" cy="99945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E2E4A5-BFB0-8F89-C606-A1581EB9FC6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803953" y="3259138"/>
            <a:ext cx="7615274" cy="2978150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685800">
              <a:lnSpc>
                <a:spcPts val="2000"/>
              </a:lnSpc>
              <a:defRPr sz="1800">
                <a:solidFill>
                  <a:schemeClr val="tx2"/>
                </a:solidFill>
              </a:defRPr>
            </a:lvl2pPr>
            <a:lvl3pPr marL="1143000">
              <a:lnSpc>
                <a:spcPts val="2000"/>
              </a:lnSpc>
              <a:defRPr sz="1800">
                <a:solidFill>
                  <a:schemeClr val="tx2"/>
                </a:solidFill>
              </a:defRPr>
            </a:lvl3pPr>
            <a:lvl4pPr marL="1600200">
              <a:lnSpc>
                <a:spcPts val="2000"/>
              </a:lnSpc>
              <a:defRPr sz="1800">
                <a:solidFill>
                  <a:schemeClr val="tx2"/>
                </a:solidFill>
              </a:defRPr>
            </a:lvl4pPr>
            <a:lvl5pPr marL="2057400">
              <a:lnSpc>
                <a:spcPts val="2000"/>
              </a:lnSpc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395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12/11/2023</a:t>
            </a:r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8630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027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8F81CD-65D4-6CA1-E2C2-34DF58B56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19657A-6BE9-88F7-BE4C-6BF3C13F7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B2BB8E-26BE-8FBF-1C62-4F4285819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64BEFA-BF82-8BAF-1977-518DCAB0F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C6E7FC-E03B-5EE2-7126-8CC1FBCB9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9957EF-0F68-275E-1FFC-87388D717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ECEEA3-55C1-1632-4F14-7E57A8026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6290E86-B21F-0C88-099F-07B046CA1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26" name="Rectangle 23">
            <a:extLst>
              <a:ext uri="{FF2B5EF4-FFF2-40B4-BE49-F238E27FC236}">
                <a16:creationId xmlns:a16="http://schemas.microsoft.com/office/drawing/2014/main" id="{E489F066-AA0F-D3C7-739B-15808100E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283415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12/11/2023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66" r:id="rId2"/>
    <p:sldLayoutId id="2147483704" r:id="rId3"/>
    <p:sldLayoutId id="2147483702" r:id="rId4"/>
    <p:sldLayoutId id="2147483678" r:id="rId5"/>
    <p:sldLayoutId id="2147483681" r:id="rId6"/>
    <p:sldLayoutId id="2147483696" r:id="rId7"/>
    <p:sldLayoutId id="2147483691" r:id="rId8"/>
    <p:sldLayoutId id="2147483677" r:id="rId9"/>
    <p:sldLayoutId id="2147483699" r:id="rId10"/>
    <p:sldLayoutId id="2147483685" r:id="rId11"/>
    <p:sldLayoutId id="2147483676" r:id="rId12"/>
    <p:sldLayoutId id="2147483649" r:id="rId13"/>
    <p:sldLayoutId id="2147483705" r:id="rId14"/>
    <p:sldLayoutId id="2147483706" r:id="rId15"/>
    <p:sldLayoutId id="2147483707" r:id="rId16"/>
    <p:sldLayoutId id="2147483708" r:id="rId17"/>
    <p:sldLayoutId id="2147483709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doorway.blogspot.com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creativecommons.org/licenses/by-nc-nd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microsoft.com/office/2018/10/relationships/comments" Target="../comments/modernComment_1DA_6F8E1FD1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772" y="677918"/>
            <a:ext cx="6856292" cy="4575726"/>
          </a:xfr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COUNCIL OF STATE ADMINISTRATORS OF VOCATIONAL REHABILITATION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2025 F</a:t>
            </a:r>
            <a:r>
              <a:rPr lang="en-US" sz="3600" b="0" cap="none" dirty="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ALL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CONFERENCE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en-US" sz="3600" b="0" cap="none" dirty="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Time is Now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Elevating our Story through our Customers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734DA0-EB2D-1873-ABF8-7C60039EE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63080"/>
            <a:ext cx="3414056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4616796-F22D-138A-52B1-97DA53E38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ptos Display" panose="020B0004020202020204" pitchFamily="34" charset="0"/>
              </a:rPr>
              <a:t>Fall 2024</a:t>
            </a:r>
            <a:br>
              <a:rPr lang="en-US" dirty="0">
                <a:latin typeface="Aptos Display" panose="020B0004020202020204" pitchFamily="34" charset="0"/>
              </a:rPr>
            </a:br>
            <a:r>
              <a:rPr lang="en-US" dirty="0">
                <a:latin typeface="Aptos Display" panose="020B0004020202020204" pitchFamily="34" charset="0"/>
              </a:rPr>
              <a:t>CSAVR </a:t>
            </a:r>
            <a:br>
              <a:rPr lang="en-US" dirty="0">
                <a:latin typeface="Aptos Display" panose="020B0004020202020204" pitchFamily="34" charset="0"/>
              </a:rPr>
            </a:br>
            <a:r>
              <a:rPr lang="en-US" dirty="0">
                <a:latin typeface="Aptos Display" panose="020B0004020202020204" pitchFamily="34" charset="0"/>
              </a:rPr>
              <a:t>Conference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A757AA1-6EED-A46F-E5E6-4118D89B536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72722" y="2454270"/>
            <a:ext cx="1818682" cy="117007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0AFA6B-1CA2-BBFC-4DBF-8309B23052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52574" y="2454270"/>
            <a:ext cx="3046391" cy="3759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800" dirty="0">
              <a:latin typeface="Aptos Display" panose="020B00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ptos Display"/>
              </a:rPr>
              <a:t>We asked for your ideas/messages about the proposition of the public VR Program, and we filled the house!</a:t>
            </a:r>
          </a:p>
        </p:txBody>
      </p:sp>
      <p:pic>
        <p:nvPicPr>
          <p:cNvPr id="10" name="Content Placeholder 5" descr="A picture containing colorful&#10;&#10;Description automatically generated">
            <a:extLst>
              <a:ext uri="{FF2B5EF4-FFF2-40B4-BE49-F238E27FC236}">
                <a16:creationId xmlns:a16="http://schemas.microsoft.com/office/drawing/2014/main" id="{0D48C151-CDE6-34A1-0FE8-24C5C5068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0" r="11576" b="20037"/>
          <a:stretch/>
        </p:blipFill>
        <p:spPr>
          <a:xfrm>
            <a:off x="4131129" y="0"/>
            <a:ext cx="8060871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25274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A7E958-ADE7-6FEB-60AD-9B029A7B1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Display" panose="020B0004020202020204" pitchFamily="34" charset="0"/>
              </a:rPr>
              <a:t>Spring 2025</a:t>
            </a:r>
            <a:br>
              <a:rPr lang="en-US" dirty="0">
                <a:latin typeface="Aptos Display" panose="020B0004020202020204" pitchFamily="34" charset="0"/>
              </a:rPr>
            </a:br>
            <a:r>
              <a:rPr lang="en-US" dirty="0">
                <a:latin typeface="Aptos Display" panose="020B0004020202020204" pitchFamily="34" charset="0"/>
              </a:rPr>
              <a:t>CSAVR Conference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33480B-5DAD-3698-9862-FDC7CC868B9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68800" y="2536260"/>
            <a:ext cx="7050314" cy="4232840"/>
          </a:xfrm>
        </p:spPr>
        <p:txBody>
          <a:bodyPr>
            <a:normAutofit fontScale="92500"/>
          </a:bodyPr>
          <a:lstStyle/>
          <a:p>
            <a:pPr marL="342900" lvl="0" indent="-3429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Communicate as often as possible that VR services are making a difference.</a:t>
            </a:r>
          </a:p>
          <a:p>
            <a:pPr marL="342900" lvl="0" indent="-3429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Target high priority audiences (congress • policy makers) that have a direct impact on the public VR program.</a:t>
            </a:r>
          </a:p>
          <a:p>
            <a:pPr marL="342900" lvl="0" indent="-3429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Engage business customers on highlighting the partnerships that meet their need for talent.</a:t>
            </a:r>
          </a:p>
          <a:p>
            <a:pPr marL="342900" lvl="0" indent="-3429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Leverage the power of the VR consumers who are participating in the workforce in their chosen careers.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6C7CD1-81E0-8132-BFA3-8F60C763B3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52574" y="2536260"/>
            <a:ext cx="3028479" cy="3759200"/>
          </a:xfrm>
        </p:spPr>
        <p:txBody>
          <a:bodyPr>
            <a:normAutofit/>
          </a:bodyPr>
          <a:lstStyle/>
          <a:p>
            <a:pPr marL="0" lvl="0" indent="0">
              <a:spcAft>
                <a:spcPts val="800"/>
              </a:spcAft>
              <a:buNone/>
            </a:pPr>
            <a:r>
              <a:rPr lang="en-US" sz="3200" b="1" dirty="0">
                <a:latin typeface="Aptos Display" panose="020B0004020202020204" pitchFamily="34" charset="0"/>
              </a:rPr>
              <a:t>Telling the VR Story and Bringing the Message House to Life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66998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C617EB-4064-EAD5-1E3F-1D8D2016E4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100 Stories in </a:t>
            </a:r>
            <a:br>
              <a:rPr lang="en-US" dirty="0"/>
            </a:br>
            <a:r>
              <a:rPr lang="en-US" dirty="0"/>
              <a:t>100 Days Campaign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654567-01A2-58CC-17E8-BED3475E0F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latin typeface="Aptos Display"/>
              </a:rPr>
              <a:t>Elevate the visibility of the Public VR Program and its collective impact.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6AFAE9-5E7D-162E-594A-8F84DB9F7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9515"/>
            <a:ext cx="2082398" cy="76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21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D755AA-0AF9-7EDD-E733-2EF723B0B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772" y="419099"/>
            <a:ext cx="6449786" cy="2409951"/>
          </a:xfrm>
        </p:spPr>
        <p:txBody>
          <a:bodyPr>
            <a:normAutofit/>
          </a:bodyPr>
          <a:lstStyle/>
          <a:p>
            <a:r>
              <a:rPr lang="en-US" spc="213" dirty="0">
                <a:latin typeface="Aptos Display" panose="020B0004020202020204" pitchFamily="34" charset="0"/>
              </a:rPr>
              <a:t>stories</a:t>
            </a:r>
            <a:r>
              <a:rPr lang="en-US" spc="-17" dirty="0">
                <a:latin typeface="Aptos Display" panose="020B0004020202020204" pitchFamily="34" charset="0"/>
              </a:rPr>
              <a:t> </a:t>
            </a:r>
            <a:r>
              <a:rPr lang="en-US" spc="50" dirty="0">
                <a:latin typeface="Aptos Display" panose="020B0004020202020204" pitchFamily="34" charset="0"/>
              </a:rPr>
              <a:t>that </a:t>
            </a:r>
            <a:r>
              <a:rPr lang="en-US" spc="83" dirty="0">
                <a:latin typeface="Aptos Display" panose="020B0004020202020204" pitchFamily="34" charset="0"/>
              </a:rPr>
              <a:t>resonate</a:t>
            </a:r>
            <a:r>
              <a:rPr lang="en-US" spc="-17" dirty="0">
                <a:latin typeface="Aptos Display" panose="020B0004020202020204" pitchFamily="34" charset="0"/>
              </a:rPr>
              <a:t> </a:t>
            </a:r>
            <a:r>
              <a:rPr lang="en-US" spc="136" dirty="0">
                <a:latin typeface="Aptos Display" panose="020B0004020202020204" pitchFamily="34" charset="0"/>
              </a:rPr>
              <a:t>with </a:t>
            </a:r>
            <a:r>
              <a:rPr lang="en-US" spc="-13" dirty="0">
                <a:latin typeface="Aptos Display" panose="020B0004020202020204" pitchFamily="34" charset="0"/>
              </a:rPr>
              <a:t>target audience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10D3A8-F0BC-5C58-60E1-307A2B9331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8928" y="2829050"/>
            <a:ext cx="6887028" cy="3065214"/>
          </a:xfrm>
        </p:spPr>
        <p:txBody>
          <a:bodyPr>
            <a:normAutofit/>
          </a:bodyPr>
          <a:lstStyle/>
          <a:p>
            <a:pPr marL="465667" marR="944081" indent="-457200">
              <a:lnSpc>
                <a:spcPct val="116300"/>
              </a:lnSpc>
              <a:spcBef>
                <a:spcPts val="67"/>
              </a:spcBef>
              <a:buFont typeface="Wingdings" panose="05000000000000000000" pitchFamily="2" charset="2"/>
              <a:buChar char="§"/>
            </a:pPr>
            <a:r>
              <a:rPr lang="en-US" spc="43" dirty="0">
                <a:latin typeface="Aptos SemiBold" panose="020B0004020202020204" pitchFamily="34" charset="0"/>
                <a:cs typeface="Lucida Sans Unicode"/>
              </a:rPr>
              <a:t>Short</a:t>
            </a:r>
            <a:r>
              <a:rPr lang="en-US" spc="-117" dirty="0">
                <a:latin typeface="Aptos SemiBold" panose="020B0004020202020204" pitchFamily="34" charset="0"/>
                <a:cs typeface="Lucida Sans Unicode"/>
              </a:rPr>
              <a:t> </a:t>
            </a:r>
            <a:r>
              <a:rPr lang="en-US" dirty="0">
                <a:latin typeface="Aptos SemiBold" panose="020B0004020202020204" pitchFamily="34" charset="0"/>
                <a:cs typeface="Lucida Sans Unicode"/>
              </a:rPr>
              <a:t>and</a:t>
            </a:r>
            <a:r>
              <a:rPr lang="en-US" spc="-113" dirty="0">
                <a:latin typeface="Aptos SemiBold" panose="020B0004020202020204" pitchFamily="34" charset="0"/>
                <a:cs typeface="Lucida Sans Unicode"/>
              </a:rPr>
              <a:t> </a:t>
            </a:r>
            <a:r>
              <a:rPr lang="en-US" dirty="0">
                <a:latin typeface="Aptos SemiBold" panose="020B0004020202020204" pitchFamily="34" charset="0"/>
                <a:cs typeface="Lucida Sans Unicode"/>
              </a:rPr>
              <a:t>succinct</a:t>
            </a:r>
            <a:r>
              <a:rPr lang="en-US" spc="-113" dirty="0">
                <a:latin typeface="Aptos SemiBold" panose="020B0004020202020204" pitchFamily="34" charset="0"/>
                <a:cs typeface="Lucida Sans Unicode"/>
              </a:rPr>
              <a:t>  - </a:t>
            </a:r>
            <a:r>
              <a:rPr lang="en-US" spc="-107" dirty="0">
                <a:latin typeface="Aptos SemiBold" panose="020B0004020202020204" pitchFamily="34" charset="0"/>
                <a:cs typeface="Lucida Sans Unicode"/>
              </a:rPr>
              <a:t>100-</a:t>
            </a:r>
            <a:r>
              <a:rPr lang="en-US" spc="-63" dirty="0">
                <a:latin typeface="Aptos SemiBold" panose="020B0004020202020204" pitchFamily="34" charset="0"/>
                <a:cs typeface="Lucida Sans Unicode"/>
              </a:rPr>
              <a:t>150</a:t>
            </a:r>
            <a:r>
              <a:rPr lang="en-US" spc="-113" dirty="0">
                <a:latin typeface="Aptos SemiBold" panose="020B0004020202020204" pitchFamily="34" charset="0"/>
                <a:cs typeface="Lucida Sans Unicode"/>
              </a:rPr>
              <a:t> </a:t>
            </a:r>
            <a:r>
              <a:rPr lang="en-US" spc="-7" dirty="0">
                <a:latin typeface="Aptos SemiBold" panose="020B0004020202020204" pitchFamily="34" charset="0"/>
                <a:cs typeface="Lucida Sans Unicode"/>
              </a:rPr>
              <a:t>words.</a:t>
            </a:r>
          </a:p>
          <a:p>
            <a:pPr marL="465667" marR="944081" indent="-457200">
              <a:lnSpc>
                <a:spcPct val="116300"/>
              </a:lnSpc>
              <a:spcBef>
                <a:spcPts val="67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ptos SemiBold" panose="020B0004020202020204" pitchFamily="34" charset="0"/>
                <a:cs typeface="Lucida Sans Unicode"/>
              </a:rPr>
              <a:t>Strong</a:t>
            </a:r>
            <a:r>
              <a:rPr lang="en-US" spc="-123" dirty="0">
                <a:latin typeface="Aptos SemiBold" panose="020B0004020202020204" pitchFamily="34" charset="0"/>
                <a:cs typeface="Lucida Sans Unicode"/>
              </a:rPr>
              <a:t> </a:t>
            </a:r>
            <a:r>
              <a:rPr lang="en-US" dirty="0">
                <a:latin typeface="Aptos SemiBold" panose="020B0004020202020204" pitchFamily="34" charset="0"/>
                <a:cs typeface="Lucida Sans Unicode"/>
              </a:rPr>
              <a:t>call</a:t>
            </a:r>
            <a:r>
              <a:rPr lang="en-US" spc="-123" dirty="0">
                <a:latin typeface="Aptos SemiBold" panose="020B0004020202020204" pitchFamily="34" charset="0"/>
                <a:cs typeface="Lucida Sans Unicode"/>
              </a:rPr>
              <a:t> </a:t>
            </a:r>
            <a:r>
              <a:rPr lang="en-US" spc="37" dirty="0">
                <a:latin typeface="Aptos SemiBold" panose="020B0004020202020204" pitchFamily="34" charset="0"/>
                <a:cs typeface="Lucida Sans Unicode"/>
              </a:rPr>
              <a:t>to</a:t>
            </a:r>
            <a:r>
              <a:rPr lang="en-US" spc="-120" dirty="0">
                <a:latin typeface="Aptos SemiBold" panose="020B0004020202020204" pitchFamily="34" charset="0"/>
                <a:cs typeface="Lucida Sans Unicode"/>
              </a:rPr>
              <a:t> </a:t>
            </a:r>
            <a:r>
              <a:rPr lang="en-US" spc="-7" dirty="0">
                <a:latin typeface="Aptos SemiBold" panose="020B0004020202020204" pitchFamily="34" charset="0"/>
                <a:cs typeface="Lucida Sans Unicode"/>
              </a:rPr>
              <a:t>action.</a:t>
            </a:r>
            <a:endParaRPr lang="en-US" dirty="0">
              <a:latin typeface="Aptos SemiBold" panose="020B0004020202020204" pitchFamily="34" charset="0"/>
              <a:cs typeface="Lucida Sans Unicode"/>
            </a:endParaRPr>
          </a:p>
          <a:p>
            <a:pPr marL="465667" marR="3387" indent="-457200">
              <a:lnSpc>
                <a:spcPct val="116300"/>
              </a:lnSpc>
              <a:buFont typeface="Wingdings" panose="05000000000000000000" pitchFamily="2" charset="2"/>
              <a:buChar char="§"/>
            </a:pPr>
            <a:r>
              <a:rPr lang="en-US" spc="40" dirty="0">
                <a:latin typeface="Aptos SemiBold" panose="020B0004020202020204" pitchFamily="34" charset="0"/>
                <a:cs typeface="Lucida Sans Unicode"/>
              </a:rPr>
              <a:t>Show</a:t>
            </a:r>
            <a:r>
              <a:rPr lang="en-US" spc="-120" dirty="0">
                <a:latin typeface="Aptos SemiBold" panose="020B0004020202020204" pitchFamily="34" charset="0"/>
                <a:cs typeface="Lucida Sans Unicode"/>
              </a:rPr>
              <a:t> </a:t>
            </a:r>
            <a:r>
              <a:rPr lang="en-US" dirty="0">
                <a:latin typeface="Aptos SemiBold" panose="020B0004020202020204" pitchFamily="34" charset="0"/>
                <a:cs typeface="Lucida Sans Unicode"/>
              </a:rPr>
              <a:t>impact</a:t>
            </a:r>
            <a:r>
              <a:rPr lang="en-US" spc="-117" dirty="0">
                <a:latin typeface="Aptos SemiBold" panose="020B0004020202020204" pitchFamily="34" charset="0"/>
                <a:cs typeface="Lucida Sans Unicode"/>
              </a:rPr>
              <a:t> </a:t>
            </a:r>
            <a:r>
              <a:rPr lang="en-US" spc="-43" dirty="0">
                <a:latin typeface="Aptos SemiBold" panose="020B0004020202020204" pitchFamily="34" charset="0"/>
                <a:cs typeface="Lucida Sans Unicode"/>
              </a:rPr>
              <a:t>in</a:t>
            </a:r>
            <a:r>
              <a:rPr lang="en-US" spc="-117" dirty="0">
                <a:latin typeface="Aptos SemiBold" panose="020B0004020202020204" pitchFamily="34" charset="0"/>
                <a:cs typeface="Lucida Sans Unicode"/>
              </a:rPr>
              <a:t> </a:t>
            </a:r>
            <a:r>
              <a:rPr lang="en-US" spc="-33" dirty="0">
                <a:latin typeface="Aptos SemiBold" panose="020B0004020202020204" pitchFamily="34" charset="0"/>
                <a:cs typeface="Lucida Sans Unicode"/>
              </a:rPr>
              <a:t>legislators’</a:t>
            </a:r>
            <a:r>
              <a:rPr lang="en-US" spc="-117" dirty="0">
                <a:latin typeface="Aptos SemiBold" panose="020B0004020202020204" pitchFamily="34" charset="0"/>
                <a:cs typeface="Lucida Sans Unicode"/>
              </a:rPr>
              <a:t> </a:t>
            </a:r>
            <a:r>
              <a:rPr lang="en-US" dirty="0">
                <a:latin typeface="Aptos SemiBold" panose="020B0004020202020204" pitchFamily="34" charset="0"/>
                <a:cs typeface="Lucida Sans Unicode"/>
              </a:rPr>
              <a:t>districts</a:t>
            </a:r>
            <a:r>
              <a:rPr lang="en-US" spc="-120" dirty="0">
                <a:latin typeface="Aptos SemiBold" panose="020B0004020202020204" pitchFamily="34" charset="0"/>
                <a:cs typeface="Lucida Sans Unicode"/>
              </a:rPr>
              <a:t> </a:t>
            </a:r>
            <a:r>
              <a:rPr lang="en-US" dirty="0">
                <a:latin typeface="Aptos SemiBold" panose="020B0004020202020204" pitchFamily="34" charset="0"/>
                <a:cs typeface="Lucida Sans Unicode"/>
              </a:rPr>
              <a:t>(city, </a:t>
            </a:r>
            <a:r>
              <a:rPr lang="en-US" spc="-7" dirty="0">
                <a:latin typeface="Aptos SemiBold" panose="020B0004020202020204" pitchFamily="34" charset="0"/>
                <a:cs typeface="Lucida Sans Unicode"/>
              </a:rPr>
              <a:t>state).</a:t>
            </a:r>
          </a:p>
          <a:p>
            <a:pPr marL="465667" marR="3387" indent="-457200">
              <a:lnSpc>
                <a:spcPct val="116300"/>
              </a:lnSpc>
              <a:buFont typeface="Wingdings" panose="05000000000000000000" pitchFamily="2" charset="2"/>
              <a:buChar char="§"/>
            </a:pPr>
            <a:r>
              <a:rPr lang="en-US" spc="-47" dirty="0">
                <a:latin typeface="Aptos SemiBold" panose="020B0004020202020204" pitchFamily="34" charset="0"/>
                <a:cs typeface="Lucida Sans Unicode"/>
              </a:rPr>
              <a:t>Highlight</a:t>
            </a:r>
            <a:r>
              <a:rPr lang="en-US" spc="-140" dirty="0">
                <a:latin typeface="Aptos SemiBold" panose="020B0004020202020204" pitchFamily="34" charset="0"/>
                <a:cs typeface="Lucida Sans Unicode"/>
              </a:rPr>
              <a:t> </a:t>
            </a:r>
            <a:r>
              <a:rPr lang="en-US" dirty="0">
                <a:latin typeface="Aptos SemiBold" panose="020B0004020202020204" pitchFamily="34" charset="0"/>
                <a:cs typeface="Lucida Sans Unicode"/>
              </a:rPr>
              <a:t>impact</a:t>
            </a:r>
            <a:r>
              <a:rPr lang="en-US" spc="-140" dirty="0">
                <a:latin typeface="Aptos SemiBold" panose="020B0004020202020204" pitchFamily="34" charset="0"/>
                <a:cs typeface="Lucida Sans Unicode"/>
              </a:rPr>
              <a:t> </a:t>
            </a:r>
            <a:r>
              <a:rPr lang="en-US" spc="-7" dirty="0">
                <a:latin typeface="Aptos SemiBold" panose="020B0004020202020204" pitchFamily="34" charset="0"/>
                <a:cs typeface="Lucida Sans Unicode"/>
              </a:rPr>
              <a:t>on</a:t>
            </a:r>
            <a:r>
              <a:rPr lang="en-US" spc="-136" dirty="0">
                <a:latin typeface="Aptos SemiBold" panose="020B0004020202020204" pitchFamily="34" charset="0"/>
                <a:cs typeface="Lucida Sans Unicode"/>
              </a:rPr>
              <a:t> </a:t>
            </a:r>
            <a:r>
              <a:rPr lang="en-US" spc="-7" dirty="0">
                <a:latin typeface="Aptos SemiBold" panose="020B0004020202020204" pitchFamily="34" charset="0"/>
                <a:cs typeface="Lucida Sans Unicode"/>
              </a:rPr>
              <a:t>businesses.</a:t>
            </a:r>
            <a:endParaRPr lang="en-US" dirty="0">
              <a:latin typeface="Aptos SemiBold" panose="020B0004020202020204" pitchFamily="34" charset="0"/>
              <a:cs typeface="Lucida Sans Unicode"/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7FEAA7-D1C7-83D4-60CA-3216FAF71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9978"/>
            <a:ext cx="2047823" cy="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45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4303EF7-1561-A106-A450-DF6554F7A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Display" panose="020B0004020202020204" pitchFamily="34" charset="0"/>
              </a:rPr>
              <a:t>Field of Dreams:  Making the 100 Stories Campaign a reality</a:t>
            </a:r>
            <a:endParaRPr lang="en-US" dirty="0"/>
          </a:p>
        </p:txBody>
      </p:sp>
      <p:pic>
        <p:nvPicPr>
          <p:cNvPr id="18" name="Picture Placeholder 17" descr="A field of green grass with the moon in the sky&#10;&#10;AI-generated content may be incorrect.">
            <a:extLst>
              <a:ext uri="{FF2B5EF4-FFF2-40B4-BE49-F238E27FC236}">
                <a16:creationId xmlns:a16="http://schemas.microsoft.com/office/drawing/2014/main" id="{18F0FF41-88CC-02D2-D2B2-E83AFFC47917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2"/>
          <a:srcRect t="50396"/>
          <a:stretch/>
        </p:blipFill>
        <p:spPr>
          <a:xfrm>
            <a:off x="1247094" y="3174999"/>
            <a:ext cx="10477500" cy="3492501"/>
          </a:xfr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63D3986-C6E3-96C6-BD17-09EAE2B89A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52574" y="2133600"/>
            <a:ext cx="9717314" cy="850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Aptos Display" panose="020B0004020202020204" pitchFamily="34" charset="0"/>
              </a:rPr>
              <a:t>Working together to amplify the stories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69655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268A7-484B-4BB0-8730-92A4874B1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25D816C-4F35-DF72-0564-D55AB322E5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3600" y="1059089"/>
            <a:ext cx="6683830" cy="3919538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Kim Rutledge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Director of California-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Combined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Diane Derudder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LEGOLAND Regional Commercial Excellence Director</a:t>
            </a:r>
            <a:br>
              <a:rPr lang="en-US" dirty="0">
                <a:solidFill>
                  <a:schemeClr val="bg1"/>
                </a:solidFill>
              </a:rPr>
            </a:b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Ramon Avitia Jr. </a:t>
            </a:r>
            <a:r>
              <a:rPr lang="en-US" sz="2400" dirty="0">
                <a:solidFill>
                  <a:schemeClr val="bg1"/>
                </a:solidFill>
              </a:rPr>
              <a:t>Model Citizen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LEGOLAND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499174-D3EB-AC1C-6535-420C53A86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 fontScale="9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br>
              <a:rPr lang="en-US" dirty="0">
                <a:latin typeface="Aptos Display" panose="020B0004020202020204" pitchFamily="34" charset="0"/>
              </a:rPr>
            </a:br>
            <a:br>
              <a:rPr lang="en-US" dirty="0">
                <a:latin typeface="Aptos Display" panose="020B0004020202020204" pitchFamily="34" charset="0"/>
              </a:rPr>
            </a:br>
            <a:r>
              <a:rPr lang="en-US" dirty="0">
                <a:latin typeface="Aptos Display"/>
              </a:rPr>
              <a:t>The Power of Partnerships:</a:t>
            </a:r>
            <a:br>
              <a:rPr lang="en-US" dirty="0">
                <a:latin typeface="Aptos Display" panose="020B0004020202020204" pitchFamily="34" charset="0"/>
              </a:rPr>
            </a:br>
            <a:br>
              <a:rPr lang="en-US" dirty="0">
                <a:latin typeface="Aptos Display" panose="020B0004020202020204" pitchFamily="34" charset="0"/>
              </a:rPr>
            </a:br>
            <a:r>
              <a:rPr lang="en-US" dirty="0">
                <a:latin typeface="Aptos Display"/>
              </a:rPr>
              <a:t>California DOR and</a:t>
            </a:r>
            <a:br>
              <a:rPr lang="en-US" dirty="0">
                <a:latin typeface="Aptos Display" panose="020B0004020202020204" pitchFamily="34" charset="0"/>
              </a:rPr>
            </a:br>
            <a:r>
              <a:rPr lang="en-US" dirty="0">
                <a:latin typeface="Aptos Display"/>
              </a:rPr>
              <a:t>LEGOLAND</a:t>
            </a:r>
            <a:br>
              <a:rPr lang="en-US" dirty="0">
                <a:latin typeface="Aptos Display" panose="020B0004020202020204" pitchFamily="34" charset="0"/>
              </a:rPr>
            </a:br>
            <a:br>
              <a:rPr lang="en-US" sz="2800" dirty="0">
                <a:latin typeface="Aptos Display" panose="020B0004020202020204" pitchFamily="34" charset="0"/>
              </a:rPr>
            </a:br>
            <a:br>
              <a:rPr lang="en-US" sz="2800" dirty="0">
                <a:latin typeface="Aptos Display" panose="020B0004020202020204" pitchFamily="34" charset="0"/>
              </a:rPr>
            </a:br>
            <a:endParaRPr lang="en-US" dirty="0">
              <a:latin typeface="Aptos Display" panose="020B0004020202020204" pitchFamily="34" charset="0"/>
            </a:endParaRPr>
          </a:p>
        </p:txBody>
      </p:sp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C5786BDF-69BF-D41A-3E24-4B30DB2102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498" t="16614" r="9091" b="29360"/>
          <a:stretch/>
        </p:blipFill>
        <p:spPr>
          <a:xfrm>
            <a:off x="3873500" y="4618248"/>
            <a:ext cx="3370297" cy="1441654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100094-7BB8-90ED-12C3-893FCEF20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378" y="4550955"/>
            <a:ext cx="1681773" cy="15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28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663E64CF-041F-CB36-D7F4-7F2A062FE20A}"/>
              </a:ext>
            </a:extLst>
          </p:cNvPr>
          <p:cNvSpPr txBox="1"/>
          <p:nvPr/>
        </p:nvSpPr>
        <p:spPr>
          <a:xfrm>
            <a:off x="762001" y="896112"/>
            <a:ext cx="6589150" cy="19887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LEGOLAND PARTNERSHIP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D8CCD-E554-B0EA-775D-EABDD0101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C4C61D9B-E048-A41A-B19F-C4C6AD7B0B20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2"/>
          <a:stretch>
            <a:fillRect/>
          </a:stretch>
        </p:blipFill>
        <p:spPr>
          <a:xfrm>
            <a:off x="942950" y="3058886"/>
            <a:ext cx="6235474" cy="3296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1703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28593-9E1E-7A39-3A11-08CC318FA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6657534-F0AA-E57E-C830-D6C9752D4E3B}"/>
              </a:ext>
            </a:extLst>
          </p:cNvPr>
          <p:cNvSpPr txBox="1"/>
          <p:nvPr/>
        </p:nvSpPr>
        <p:spPr>
          <a:xfrm>
            <a:off x="762000" y="365125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latin typeface="+mj-lt"/>
                <a:ea typeface="+mj-ea"/>
                <a:cs typeface="+mj-cs"/>
              </a:rPr>
              <a:t>LEGOLAND INCLUSION </a:t>
            </a:r>
            <a:r>
              <a:rPr lang="en-US" sz="4400" b="1" dirty="0">
                <a:latin typeface="+mj-lt"/>
                <a:ea typeface="+mj-ea"/>
                <a:cs typeface="+mj-cs"/>
              </a:rPr>
              <a:t>PERSPECTIVE</a:t>
            </a:r>
            <a:endParaRPr lang="en-US" sz="44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46A17-7976-9D8C-F4A0-B070CA317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19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E99FBF9-E450-DFEF-CC77-119BC0BB57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2675" y="1825625"/>
            <a:ext cx="69666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47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D3279-0D51-136E-1097-F3F454F58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85C481C-8CDF-807B-2896-36F2343D9D13}"/>
              </a:ext>
            </a:extLst>
          </p:cNvPr>
          <p:cNvSpPr txBox="1"/>
          <p:nvPr/>
        </p:nvSpPr>
        <p:spPr>
          <a:xfrm>
            <a:off x="762001" y="896112"/>
            <a:ext cx="6589150" cy="19887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Graduation 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16C85-1124-E8B5-B887-25B9BB1EF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D34324B-7A95-FE6F-BF07-B2F63DA1E947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2"/>
          <a:stretch>
            <a:fillRect/>
          </a:stretch>
        </p:blipFill>
        <p:spPr>
          <a:xfrm>
            <a:off x="1143531" y="3058886"/>
            <a:ext cx="5834311" cy="3296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0365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C1E91-7CFF-7518-903B-D67D23FA6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C0BFEA9-C964-4537-F741-9D62B71AEA6E}"/>
              </a:ext>
            </a:extLst>
          </p:cNvPr>
          <p:cNvSpPr txBox="1"/>
          <p:nvPr/>
        </p:nvSpPr>
        <p:spPr>
          <a:xfrm>
            <a:off x="2714017" y="429462"/>
            <a:ext cx="8881353" cy="166198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LEGOLAND:2024 Employer Partner of the Year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A9F89DE-EA76-A746-9CB0-C671E10E4611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2"/>
          <a:stretch>
            <a:fillRect/>
          </a:stretch>
        </p:blipFill>
        <p:spPr>
          <a:xfrm>
            <a:off x="4737370" y="2373549"/>
            <a:ext cx="6585625" cy="3594867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988E78-B9A1-D816-672D-E37E4901D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357" y="6356350"/>
            <a:ext cx="457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415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Welcome New directors  John Connelly, Interim CEO</a:t>
            </a:r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27DCA-F11F-1716-00DA-9EF49F131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Stacy Cervenka • IA- B</a:t>
            </a:r>
          </a:p>
          <a:p>
            <a:endParaRPr lang="en-US" sz="2400" dirty="0"/>
          </a:p>
          <a:p>
            <a:r>
              <a:rPr lang="en-US" sz="2400" dirty="0"/>
              <a:t>Gentry Cline • WV-C</a:t>
            </a:r>
          </a:p>
          <a:p>
            <a:endParaRPr lang="en-US" sz="2400" dirty="0"/>
          </a:p>
          <a:p>
            <a:r>
              <a:rPr lang="en-US" sz="2400" dirty="0"/>
              <a:t>Darrel Hannum • ND-C</a:t>
            </a:r>
          </a:p>
          <a:p>
            <a:endParaRPr lang="en-US" sz="2400" dirty="0"/>
          </a:p>
          <a:p>
            <a:r>
              <a:rPr lang="en-US" sz="2400" dirty="0"/>
              <a:t>Amy Howell • TN-C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DDEB8-BC27-8FF4-CC18-11F07A01977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645989" y="2590800"/>
            <a:ext cx="4515035" cy="3435927"/>
          </a:xfrm>
        </p:spPr>
        <p:txBody>
          <a:bodyPr/>
          <a:lstStyle/>
          <a:p>
            <a:r>
              <a:rPr lang="en-US" sz="2400" dirty="0"/>
              <a:t>Elvira Seman • Northern Marianas Island-C</a:t>
            </a:r>
          </a:p>
          <a:p>
            <a:endParaRPr lang="en-US" sz="2400" dirty="0"/>
          </a:p>
          <a:p>
            <a:r>
              <a:rPr lang="en-US" sz="2400" dirty="0"/>
              <a:t>Stephon Scott • NM-G</a:t>
            </a:r>
          </a:p>
          <a:p>
            <a:endParaRPr lang="en-US" sz="2400" dirty="0"/>
          </a:p>
          <a:p>
            <a:r>
              <a:rPr lang="en-US" sz="2400" dirty="0"/>
              <a:t>Beth Townsend • IA-G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543010-4F7E-94A2-2D10-BB3F5ADF7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0501" y="6096000"/>
            <a:ext cx="1984119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3F652-39B3-3E91-E31C-CD678C3AF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F455E75-2C95-CD5D-3026-D47AEA8C369F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2"/>
          <a:stretch>
            <a:fillRect/>
          </a:stretch>
        </p:blipFill>
        <p:spPr>
          <a:xfrm>
            <a:off x="0" y="1354976"/>
            <a:ext cx="11424557" cy="550302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C5B54-CF78-1B10-ED20-E38F66D2C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F9DFFA-8E23-DF49-7220-49A338318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91" y="0"/>
            <a:ext cx="11120068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41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7877" y="898524"/>
            <a:ext cx="7606895" cy="2029967"/>
          </a:xfrm>
        </p:spPr>
        <p:txBody>
          <a:bodyPr/>
          <a:lstStyle/>
          <a:p>
            <a:r>
              <a:rPr lang="en-US" dirty="0"/>
              <a:t>Grace Miller • Associate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7441910-6501-5C60-C05A-BAFF34C25798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803953" y="3259138"/>
            <a:ext cx="7615274" cy="297815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1C668341-39BE-4448-B29D-2594AE6D7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01853" y="2682814"/>
            <a:ext cx="274320" cy="2743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31C374B-40F2-4B1E-A9D8-6E5C932FF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2824876"/>
            <a:ext cx="2011680" cy="7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32C7587B-DD64-0940-2F6D-21C5F453F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E66751-8BD1-BBCB-163E-5A5AF51D4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952" y="2208179"/>
            <a:ext cx="7615273" cy="402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33DD6-3DB1-9599-F4D0-61175289D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 Stories in 100 Days: Turning Voices into Impact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40D60E-B958-347B-9629-9F9C0F6BA595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/>
              <a:t>How to Replicate, Sustain, and Leverage Storytelling Campaigns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E4BC49-C7F4-D004-9237-458CC234E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20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A9DEB-AB01-8EA5-45DF-0D48DA5D6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Blueprint — How to Replicate It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16576F-F408-85E0-149D-44B585535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Callout: Right Arrow 5">
            <a:extLst>
              <a:ext uri="{FF2B5EF4-FFF2-40B4-BE49-F238E27FC236}">
                <a16:creationId xmlns:a16="http://schemas.microsoft.com/office/drawing/2014/main" id="{4C3D3E39-6C29-5788-E063-37ACD0EA63CB}"/>
              </a:ext>
            </a:extLst>
          </p:cNvPr>
          <p:cNvSpPr/>
          <p:nvPr/>
        </p:nvSpPr>
        <p:spPr>
          <a:xfrm>
            <a:off x="3236365" y="2928490"/>
            <a:ext cx="3267069" cy="3030985"/>
          </a:xfrm>
          <a:prstGeom prst="righ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People</a:t>
            </a:r>
          </a:p>
        </p:txBody>
      </p:sp>
      <p:sp>
        <p:nvSpPr>
          <p:cNvPr id="9" name="Callout: Right Arrow 8">
            <a:extLst>
              <a:ext uri="{FF2B5EF4-FFF2-40B4-BE49-F238E27FC236}">
                <a16:creationId xmlns:a16="http://schemas.microsoft.com/office/drawing/2014/main" id="{BB058B33-C2A8-30CF-4975-B71E018F8C18}"/>
              </a:ext>
            </a:extLst>
          </p:cNvPr>
          <p:cNvSpPr/>
          <p:nvPr/>
        </p:nvSpPr>
        <p:spPr>
          <a:xfrm>
            <a:off x="6698495" y="3001617"/>
            <a:ext cx="3267069" cy="3030985"/>
          </a:xfrm>
          <a:prstGeom prst="righ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Process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B2DC7D-28E4-F82D-5052-C2F1E94ED65E}"/>
              </a:ext>
            </a:extLst>
          </p:cNvPr>
          <p:cNvSpPr/>
          <p:nvPr/>
        </p:nvSpPr>
        <p:spPr>
          <a:xfrm>
            <a:off x="10160625" y="3001617"/>
            <a:ext cx="1855304" cy="30309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Platform</a:t>
            </a:r>
          </a:p>
        </p:txBody>
      </p:sp>
    </p:spTree>
    <p:extLst>
      <p:ext uri="{BB962C8B-B14F-4D97-AF65-F5344CB8AC3E}">
        <p14:creationId xmlns:p14="http://schemas.microsoft.com/office/powerpoint/2010/main" val="2523724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4088D-9D1A-8F94-882D-A2876FFA8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547" y="2414016"/>
            <a:ext cx="7606895" cy="2029967"/>
          </a:xfrm>
        </p:spPr>
        <p:txBody>
          <a:bodyPr/>
          <a:lstStyle/>
          <a:p>
            <a:r>
              <a:rPr lang="en-US" dirty="0"/>
              <a:t>Announcing the Winners!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CA3D1-B217-89C5-2BAF-33D5BE694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403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22CE6-96BD-4286-BE22-448C4C653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Collection — How to Use the Stories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8E540A-FCB4-4097-E827-621E8D145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7E4200CB-2CB8-1FA1-53FC-029D2B51078C}"/>
              </a:ext>
            </a:extLst>
          </p:cNvPr>
          <p:cNvSpPr>
            <a:spLocks noGrp="1" noChangeArrowheads="1"/>
          </p:cNvSpPr>
          <p:nvPr>
            <p:ph sz="half" idx="16"/>
          </p:nvPr>
        </p:nvSpPr>
        <p:spPr bwMode="auto">
          <a:xfrm>
            <a:off x="3803953" y="2928491"/>
            <a:ext cx="737671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venir Next LT Pro Demi" panose="020F0502020204030204" pitchFamily="34" charset="0"/>
              </a:rPr>
              <a:t>🏛️ Legislative packets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venir Next LT Pro Demi" panose="020F0502020204030204" pitchFamily="34" charset="0"/>
              </a:rPr>
              <a:t>🗞️ Press &amp; media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venir Next LT Pro Demi" panose="020F0502020204030204" pitchFamily="34" charset="0"/>
              </a:rPr>
              <a:t>💻 Web &amp; social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venir Next LT Pro Demi" panose="020F0502020204030204" pitchFamily="34" charset="0"/>
              </a:rPr>
              <a:t>❤️ Staff morale &amp; training</a:t>
            </a:r>
          </a:p>
        </p:txBody>
      </p:sp>
    </p:spTree>
    <p:extLst>
      <p:ext uri="{BB962C8B-B14F-4D97-AF65-F5344CB8AC3E}">
        <p14:creationId xmlns:p14="http://schemas.microsoft.com/office/powerpoint/2010/main" val="920272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Diagram&#10;&#10;AI-generated content may be incorrect.">
            <a:extLst>
              <a:ext uri="{FF2B5EF4-FFF2-40B4-BE49-F238E27FC236}">
                <a16:creationId xmlns:a16="http://schemas.microsoft.com/office/drawing/2014/main" id="{256C61F8-7A23-CD5A-7978-B13419B52127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95852" y="138072"/>
            <a:ext cx="6064248" cy="6581856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5FCBF23-2CE5-FE82-4BC0-DEEDC20EF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370" y="972311"/>
            <a:ext cx="3529330" cy="5174489"/>
          </a:xfrm>
          <a:solidFill>
            <a:srgbClr val="BFBBC7">
              <a:alpha val="85000"/>
            </a:srgbClr>
          </a:solidFill>
        </p:spPr>
        <p:txBody>
          <a:bodyPr>
            <a:normAutofit fontScale="90000"/>
          </a:bodyPr>
          <a:lstStyle/>
          <a:p>
            <a:r>
              <a:rPr lang="en-US" dirty="0">
                <a:ln>
                  <a:solidFill>
                    <a:schemeClr val="tx2"/>
                  </a:solidFill>
                </a:ln>
              </a:rPr>
              <a:t>Our Message House is filled with the faces of the public VR  </a:t>
            </a:r>
            <a:br>
              <a:rPr lang="en-US" dirty="0">
                <a:ln>
                  <a:solidFill>
                    <a:schemeClr val="tx2"/>
                  </a:solidFill>
                </a:ln>
              </a:rPr>
            </a:br>
            <a:r>
              <a:rPr lang="en-US" dirty="0">
                <a:ln>
                  <a:solidFill>
                    <a:schemeClr val="tx2"/>
                  </a:solidFill>
                </a:ln>
              </a:rPr>
              <a:t>Program:</a:t>
            </a:r>
            <a:br>
              <a:rPr lang="en-US" dirty="0">
                <a:ln>
                  <a:solidFill>
                    <a:schemeClr val="tx2"/>
                  </a:solidFill>
                </a:ln>
              </a:rPr>
            </a:br>
            <a:endParaRPr lang="en-US" dirty="0">
              <a:ln>
                <a:solidFill>
                  <a:schemeClr val="tx2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47599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5E8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39988F-E322-0E00-2295-850A14BEC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551C0313-36A8-8741-C67C-A765F0665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Display" panose="020B0004020202020204" pitchFamily="34" charset="0"/>
              </a:rPr>
              <a:t>Field of Dreams:</a:t>
            </a:r>
            <a:br>
              <a:rPr lang="en-US" dirty="0">
                <a:latin typeface="Aptos Display" panose="020B0004020202020204" pitchFamily="34" charset="0"/>
              </a:rPr>
            </a:br>
            <a:r>
              <a:rPr lang="en-US" dirty="0">
                <a:latin typeface="Aptos Display" panose="020B0004020202020204" pitchFamily="34" charset="0"/>
              </a:rPr>
              <a:t>Making dreams possible!</a:t>
            </a:r>
            <a:endParaRPr lang="en-US" dirty="0"/>
          </a:p>
        </p:txBody>
      </p:sp>
      <p:pic>
        <p:nvPicPr>
          <p:cNvPr id="18" name="Picture Placeholder 17" descr="A field of green grass with the moon in the sky&#10;&#10;AI-generated content may be incorrect.">
            <a:extLst>
              <a:ext uri="{FF2B5EF4-FFF2-40B4-BE49-F238E27FC236}">
                <a16:creationId xmlns:a16="http://schemas.microsoft.com/office/drawing/2014/main" id="{21053032-C690-B226-9E8C-6BFAEDAC5ACF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2">
            <a:alphaModFix/>
          </a:blip>
          <a:srcRect t="50396"/>
          <a:stretch/>
        </p:blipFill>
        <p:spPr>
          <a:xfrm>
            <a:off x="1247094" y="2254252"/>
            <a:ext cx="10477500" cy="3926232"/>
          </a:xfr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4BBFEA4-E5F6-7440-11F6-1885FA22F3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47094" y="3248025"/>
            <a:ext cx="10477500" cy="2456689"/>
          </a:xfrm>
          <a:gradFill>
            <a:gsLst>
              <a:gs pos="0">
                <a:srgbClr val="9B8F33">
                  <a:alpha val="50000"/>
                </a:srgbClr>
              </a:gs>
              <a:gs pos="100000">
                <a:srgbClr val="204120">
                  <a:alpha val="50000"/>
                </a:srgbClr>
              </a:gs>
            </a:gsLst>
            <a:lin ang="5400000" scaled="1"/>
          </a:gradFill>
        </p:spPr>
        <p:txBody>
          <a:bodyPr>
            <a:normAutofit fontScale="77500" lnSpcReduction="20000"/>
          </a:bodyPr>
          <a:lstStyle/>
          <a:p>
            <a:pPr marL="274320" indent="0">
              <a:lnSpc>
                <a:spcPct val="130000"/>
              </a:lnSpc>
              <a:buNone/>
            </a:pPr>
            <a:r>
              <a:rPr lang="en-US" sz="2800" dirty="0">
                <a:latin typeface="Aptos SemiBold" panose="020B0004020202020204" pitchFamily="34" charset="0"/>
              </a:rPr>
              <a:t>Financial Advisor • Head Injury Specialist • Entrepreneur • Animal Spa Therapist • Transportation Engineer • Skincare Founder • Childcare Specialist • Journalist • Psychologist • Farmer • Paralegal • Barber • Social Worker • RV Service Technician • Cybersecurity Analyst • Teacher • Physician Assistant • Sales Manager • Non-Profit Founder • Author • Licensed Professional Counselor • Park Attendant • University Professor • Band Director</a:t>
            </a:r>
          </a:p>
        </p:txBody>
      </p:sp>
    </p:spTree>
    <p:extLst>
      <p:ext uri="{BB962C8B-B14F-4D97-AF65-F5344CB8AC3E}">
        <p14:creationId xmlns:p14="http://schemas.microsoft.com/office/powerpoint/2010/main" val="1817072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736C2-9FF7-6ADD-A4ED-6A1EEA8F2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8F1A4D-F92B-4678-344E-938B53D1A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0525" y="2801136"/>
            <a:ext cx="8356599" cy="1255728"/>
          </a:xfrm>
        </p:spPr>
        <p:txBody>
          <a:bodyPr wrap="square">
            <a:spAutoFit/>
          </a:bodyPr>
          <a:lstStyle/>
          <a:p>
            <a:pPr marL="685800" indent="-228600">
              <a:buFont typeface="Arial" panose="020B0604020202020204" pitchFamily="34" charset="0"/>
              <a:buChar char="•"/>
            </a:pPr>
            <a:r>
              <a:rPr lang="en-US" sz="2800" b="0" i="1" dirty="0">
                <a:latin typeface="Avenir Next LT Pro Demi" panose="020B0704020202020204" pitchFamily="34" charset="0"/>
              </a:rPr>
              <a:t>California’s Communication</a:t>
            </a:r>
            <a:br>
              <a:rPr lang="en-US" sz="2800" b="0" i="1" dirty="0">
                <a:latin typeface="Avenir Next LT Pro Demi" panose="020B0704020202020204" pitchFamily="34" charset="0"/>
              </a:rPr>
            </a:br>
            <a:r>
              <a:rPr lang="en-US" sz="2800" b="0" i="1" dirty="0">
                <a:latin typeface="Avenir Next LT Pro Demi" panose="020B0704020202020204" pitchFamily="34" charset="0"/>
              </a:rPr>
              <a:t>STRATEGIES </a:t>
            </a:r>
            <a:br>
              <a:rPr lang="en-US" sz="2800" b="0" i="1" dirty="0">
                <a:latin typeface="Avenir Next LT Pro Demi" panose="020B0704020202020204" pitchFamily="34" charset="0"/>
              </a:rPr>
            </a:br>
            <a:endParaRPr lang="en-US" sz="2800" b="0" dirty="0">
              <a:latin typeface="Avenir Next LT Pro Demi" panose="020B0704020202020204" pitchFamily="34" charset="0"/>
            </a:endParaRPr>
          </a:p>
        </p:txBody>
      </p:sp>
      <p:pic>
        <p:nvPicPr>
          <p:cNvPr id="19" name="Picture 18" descr="Logo, company name&#10;&#10;AI-generated content may be incorrect.">
            <a:extLst>
              <a:ext uri="{FF2B5EF4-FFF2-40B4-BE49-F238E27FC236}">
                <a16:creationId xmlns:a16="http://schemas.microsoft.com/office/drawing/2014/main" id="{EEAE23AD-E446-75AC-0291-15F4916509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259" b="28501"/>
          <a:stretch/>
        </p:blipFill>
        <p:spPr>
          <a:xfrm>
            <a:off x="419100" y="5156200"/>
            <a:ext cx="3416300" cy="119380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73DF878B-5CB9-8148-C7DC-30FDF4B74866}"/>
              </a:ext>
            </a:extLst>
          </p:cNvPr>
          <p:cNvSpPr txBox="1">
            <a:spLocks/>
          </p:cNvSpPr>
          <p:nvPr/>
        </p:nvSpPr>
        <p:spPr>
          <a:xfrm>
            <a:off x="4200525" y="1069008"/>
            <a:ext cx="7867650" cy="125572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We are just getting started.</a:t>
            </a:r>
          </a:p>
          <a:p>
            <a:br>
              <a:rPr lang="en-US" sz="2800" dirty="0"/>
            </a:br>
            <a:r>
              <a:rPr lang="en-US" sz="2800" dirty="0"/>
              <a:t>MORE TO COME On Wednesday: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30CF31B-9991-E2F9-0CFA-EFE238073215}"/>
              </a:ext>
            </a:extLst>
          </p:cNvPr>
          <p:cNvSpPr txBox="1">
            <a:spLocks/>
          </p:cNvSpPr>
          <p:nvPr/>
        </p:nvSpPr>
        <p:spPr>
          <a:xfrm>
            <a:off x="5870576" y="5156200"/>
            <a:ext cx="6197599" cy="4801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74320"/>
            <a:r>
              <a:rPr lang="en-US" sz="2800" dirty="0"/>
              <a:t>You won’t want to miss it!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C92E5909-0120-E78C-5286-8AB843434C83}"/>
              </a:ext>
            </a:extLst>
          </p:cNvPr>
          <p:cNvSpPr txBox="1">
            <a:spLocks/>
          </p:cNvSpPr>
          <p:nvPr/>
        </p:nvSpPr>
        <p:spPr>
          <a:xfrm>
            <a:off x="4200525" y="3811870"/>
            <a:ext cx="8286750" cy="86793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228600">
              <a:buFont typeface="Arial" panose="020B0604020202020204" pitchFamily="34" charset="0"/>
              <a:buChar char="•"/>
            </a:pPr>
            <a:r>
              <a:rPr lang="en-US" sz="2800" b="0" i="1" dirty="0">
                <a:latin typeface="Avenir Next LT Pro Demi" panose="020B0704020202020204" pitchFamily="34" charset="0"/>
              </a:rPr>
              <a:t>CSAVR’s New Communication Professional Network</a:t>
            </a:r>
          </a:p>
        </p:txBody>
      </p:sp>
    </p:spTree>
    <p:extLst>
      <p:ext uri="{BB962C8B-B14F-4D97-AF65-F5344CB8AC3E}">
        <p14:creationId xmlns:p14="http://schemas.microsoft.com/office/powerpoint/2010/main" val="18386596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5FB75C3E-5885-49DD-8190-BB1E8C511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3694" y="544285"/>
            <a:ext cx="6594768" cy="2884715"/>
          </a:xfrm>
        </p:spPr>
        <p:txBody>
          <a:bodyPr>
            <a:normAutofit/>
          </a:bodyPr>
          <a:lstStyle/>
          <a:p>
            <a:r>
              <a:rPr lang="en-US" dirty="0"/>
              <a:t>			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			Questions?​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540B739-30F9-C86F-67ED-2197DC1E598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34800" y="6356350"/>
            <a:ext cx="457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40133E-1E52-2A21-85D3-89CD621EA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61553"/>
            <a:ext cx="2050740" cy="79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6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3950" y="429461"/>
            <a:ext cx="6343650" cy="2668463"/>
          </a:xfrm>
        </p:spPr>
        <p:txBody>
          <a:bodyPr anchor="b">
            <a:normAutofit/>
          </a:bodyPr>
          <a:lstStyle/>
          <a:p>
            <a:r>
              <a:rPr lang="en-US" dirty="0"/>
              <a:t>Announcements</a:t>
            </a:r>
          </a:p>
        </p:txBody>
      </p:sp>
      <p:pic>
        <p:nvPicPr>
          <p:cNvPr id="5" name="Picture 4" descr="A logo with black letters and a red and blue triangle&#10;&#10;AI-generated content may be incorrect.">
            <a:extLst>
              <a:ext uri="{FF2B5EF4-FFF2-40B4-BE49-F238E27FC236}">
                <a16:creationId xmlns:a16="http://schemas.microsoft.com/office/drawing/2014/main" id="{276C3D82-5D09-CEB9-12E5-57FE4E7EB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712" y="3524879"/>
            <a:ext cx="6338888" cy="2218611"/>
          </a:xfrm>
          <a:prstGeom prst="rect">
            <a:avLst/>
          </a:prstGeom>
          <a:noFill/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60FDA46E-A878-AC1C-4FE2-2A0F5AAA1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357" y="6356350"/>
            <a:ext cx="457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0245" y="544285"/>
            <a:ext cx="5528217" cy="268538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D963CE-FE07-F847-1E43-AF057927F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01542"/>
            <a:ext cx="2062264" cy="75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61649-B309-F2E5-CAD0-7B0D1DBCF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Address from…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7D93B-D437-F8CB-AC5C-82A39EAAF4D7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Kim Rutledge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Director of California-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Combined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FC1DC2-C129-AA2B-2199-3FDA5239A1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Jane Elizabeth Burdeshaw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CSAVR President Executive Committee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Director of Alabama Department of Rehabilitation Services-Combined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F74865-8C8D-E86B-5F06-4B896A8E5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1700A6-8992-AB56-2292-A51BCA49E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67" y="6012890"/>
            <a:ext cx="2184400" cy="84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11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22743-7CFA-E830-CA18-B24111EE1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28552-0EFB-E978-67AB-12822AA02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771" y="576942"/>
            <a:ext cx="6449786" cy="4435633"/>
          </a:xfrm>
        </p:spPr>
        <p:txBody>
          <a:bodyPr anchor="b">
            <a:normAutofit/>
          </a:bodyPr>
          <a:lstStyle/>
          <a:p>
            <a:r>
              <a:rPr lang="en-US" sz="4100" dirty="0"/>
              <a:t>General Session 1 </a:t>
            </a:r>
            <a:br>
              <a:rPr lang="en-US" sz="4100" dirty="0"/>
            </a:br>
            <a:br>
              <a:rPr lang="en-US" sz="4100" dirty="0"/>
            </a:br>
            <a:r>
              <a:rPr lang="en-US" sz="4100" dirty="0"/>
              <a:t>Telling Our Story:</a:t>
            </a:r>
            <a:br>
              <a:rPr lang="en-US" sz="4100" dirty="0"/>
            </a:br>
            <a:r>
              <a:rPr lang="en-US" sz="4100" dirty="0"/>
              <a:t>A Celebration of 100 Stories in 100 Days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1103A48-3170-A075-2CEB-FEE875D30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B4D72D-9801-6BD8-AD3A-A3D4B9756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5663080"/>
            <a:ext cx="3414056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19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96112"/>
            <a:ext cx="6589150" cy="1988706"/>
          </a:xfrm>
        </p:spPr>
        <p:txBody>
          <a:bodyPr anchor="t">
            <a:normAutofit/>
          </a:bodyPr>
          <a:lstStyle/>
          <a:p>
            <a:r>
              <a:rPr lang="en-US" dirty="0"/>
              <a:t>Dacia Johnson  Director of Oregon Blind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61B51-19E8-1412-3155-39DDEACA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 dirty="0"/>
          </a:p>
        </p:txBody>
      </p:sp>
      <p:pic>
        <p:nvPicPr>
          <p:cNvPr id="13" name="Picture 12" descr="Text&#10;&#10;AI-generated content may be incorrect.">
            <a:extLst>
              <a:ext uri="{FF2B5EF4-FFF2-40B4-BE49-F238E27FC236}">
                <a16:creationId xmlns:a16="http://schemas.microsoft.com/office/drawing/2014/main" id="{32BAD2C6-413D-6732-EA81-93817452F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1" y="3226267"/>
            <a:ext cx="2993926" cy="192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94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61D316-C479-9F69-AC8A-61308DB8D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5614-BE4A-4EAD-9110-2CAF30CAE18A}" type="slidenum">
              <a:rPr lang="en-US" smtClean="0"/>
              <a:t>7</a:t>
            </a:fld>
            <a:endParaRPr lang="en-US" dirty="0"/>
          </a:p>
        </p:txBody>
      </p:sp>
      <p:pic>
        <p:nvPicPr>
          <p:cNvPr id="13" name="Picture Placeholder 5" descr="A picture containing night, outdoor, light, star&#10;&#10;Description automatically generated">
            <a:extLst>
              <a:ext uri="{FF2B5EF4-FFF2-40B4-BE49-F238E27FC236}">
                <a16:creationId xmlns:a16="http://schemas.microsoft.com/office/drawing/2014/main" id="{CF207BAB-D16A-AF3C-088C-8A23D15C7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518" r="14517" b="-1"/>
          <a:stretch/>
        </p:blipFill>
        <p:spPr>
          <a:xfrm>
            <a:off x="5742626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AEB1E2E-CABD-B654-B23F-FD1D3F221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North </a:t>
            </a:r>
            <a:br>
              <a:rPr lang="en-US" dirty="0"/>
            </a:br>
            <a:r>
              <a:rPr lang="en-US" dirty="0"/>
              <a:t>Star: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97B803-9DCB-06D1-D934-2CDB93414605}"/>
              </a:ext>
            </a:extLst>
          </p:cNvPr>
          <p:cNvSpPr txBox="1"/>
          <p:nvPr/>
        </p:nvSpPr>
        <p:spPr>
          <a:xfrm>
            <a:off x="9732673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://digitaldoorway.blogspot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A1F3A94-E058-2E49-B392-B2E5E4B01706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 dirty="0"/>
              <a:t>Every citizen with a disability has a </a:t>
            </a:r>
            <a:br>
              <a:rPr lang="en-US" dirty="0"/>
            </a:br>
            <a:r>
              <a:rPr lang="en-US" dirty="0"/>
              <a:t>meaningful career that allows them to </a:t>
            </a:r>
            <a:br>
              <a:rPr lang="en-US" dirty="0"/>
            </a:br>
            <a:r>
              <a:rPr lang="en-US" dirty="0"/>
              <a:t>lead a full and productive life.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Every business is attracting and </a:t>
            </a:r>
            <a:br>
              <a:rPr lang="en-US" dirty="0"/>
            </a:br>
            <a:r>
              <a:rPr lang="en-US" dirty="0"/>
              <a:t>retaining talent with disabilities </a:t>
            </a:r>
            <a:br>
              <a:rPr lang="en-US" dirty="0"/>
            </a:br>
            <a:r>
              <a:rPr lang="en-US" dirty="0"/>
              <a:t>for their workforce.</a:t>
            </a:r>
          </a:p>
          <a:p>
            <a:endParaRPr lang="en-US" dirty="0"/>
          </a:p>
          <a:p>
            <a:r>
              <a:rPr lang="en-US" dirty="0"/>
              <a:t>The public VR program is the </a:t>
            </a:r>
            <a:br>
              <a:rPr lang="en-US" dirty="0"/>
            </a:br>
            <a:r>
              <a:rPr lang="en-US" dirty="0"/>
              <a:t>key to achieving this vision.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97FD46D-7C08-9C96-BCDE-933924926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Update on CSAVR Strategic Priorities 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2334D4B-D3AD-C4A3-15C6-D3121F04F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52574" y="2254251"/>
            <a:ext cx="4904210" cy="4284661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u="sng" dirty="0"/>
              <a:t>Summer 2025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/>
              <a:t>Executive Committee determined that some of this work has moved from strategic to operational.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/>
              <a:t>CSAVR will continue to share best practices </a:t>
            </a:r>
            <a:r>
              <a:rPr lang="en-US" sz="2000" dirty="0"/>
              <a:t>through the standing committees and conferences.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/>
              <a:t>Increase Public Awareness</a:t>
            </a:r>
            <a:r>
              <a:rPr lang="en-US" sz="2000" dirty="0"/>
              <a:t> is the primary focus/priority moving forward. 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/>
              <a:t>This work has been centered around </a:t>
            </a:r>
            <a:br>
              <a:rPr lang="en-US" sz="2000" dirty="0"/>
            </a:br>
            <a:r>
              <a:rPr lang="en-US" sz="2000" dirty="0"/>
              <a:t>the VR Message House.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8F27EC-DA45-C9B5-9EF1-CD93C0C99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7932A3F-CBD1-5C93-3AB0-130E8C999350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rcRect/>
          <a:stretch/>
        </p:blipFill>
        <p:spPr>
          <a:xfrm>
            <a:off x="6245625" y="1924431"/>
            <a:ext cx="5686845" cy="41429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7158523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4C8DB-0C23-C3A4-C848-0D13E58BE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27C507F-9A02-5256-6845-61C2B1137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ptos Display" panose="020B0004020202020204" pitchFamily="34" charset="0"/>
              </a:rPr>
              <a:t>Fall 2024</a:t>
            </a:r>
            <a:br>
              <a:rPr lang="en-US" dirty="0">
                <a:latin typeface="Aptos Display" panose="020B0004020202020204" pitchFamily="34" charset="0"/>
              </a:rPr>
            </a:br>
            <a:r>
              <a:rPr lang="en-US" dirty="0">
                <a:latin typeface="Aptos Display" panose="020B0004020202020204" pitchFamily="34" charset="0"/>
              </a:rPr>
              <a:t>CSAVR </a:t>
            </a:r>
            <a:br>
              <a:rPr lang="en-US" dirty="0">
                <a:latin typeface="Aptos Display" panose="020B0004020202020204" pitchFamily="34" charset="0"/>
              </a:rPr>
            </a:br>
            <a:r>
              <a:rPr lang="en-US" dirty="0">
                <a:latin typeface="Aptos Display" panose="020B0004020202020204" pitchFamily="34" charset="0"/>
              </a:rPr>
              <a:t>Conference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6E9723-EBAF-2280-C947-2658C3CB9E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52574" y="2254251"/>
            <a:ext cx="5158811" cy="428466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endParaRPr lang="en-US" sz="2400" dirty="0"/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2400" dirty="0"/>
              <a:t>We Introduced the </a:t>
            </a:r>
            <a:br>
              <a:rPr lang="en-US" sz="2400" dirty="0"/>
            </a:br>
            <a:r>
              <a:rPr lang="en-US" sz="2400" dirty="0"/>
              <a:t>Message House.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FB5A7C-F879-383E-47E9-8A68FB496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4" name="Content Placeholder 13" descr="Diagram&#10;&#10;AI-generated content may be incorrect.">
            <a:extLst>
              <a:ext uri="{FF2B5EF4-FFF2-40B4-BE49-F238E27FC236}">
                <a16:creationId xmlns:a16="http://schemas.microsoft.com/office/drawing/2014/main" id="{37B82D1F-FC33-809B-56DD-444D7378ED66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5967360" y="134678"/>
            <a:ext cx="6108694" cy="6515120"/>
          </a:xfrm>
        </p:spPr>
      </p:pic>
    </p:spTree>
    <p:extLst>
      <p:ext uri="{BB962C8B-B14F-4D97-AF65-F5344CB8AC3E}">
        <p14:creationId xmlns:p14="http://schemas.microsoft.com/office/powerpoint/2010/main" val="68575780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968143_Win32_SL_V3" id="{4DA6DF5E-F5DF-461D-8863-50E9C5721FD0}" vid="{BC6DDDB8-E14A-47D1-98C5-2C109624FD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65614A-92F9-4391-AC3D-F3F5B0704F99}">
  <ds:schemaRefs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230e9df3-be65-4c73-a93b-d1236ebd677e"/>
    <ds:schemaRef ds:uri="16c05727-aa75-4e4a-9b5f-8a80a1165891"/>
    <ds:schemaRef ds:uri="71af3243-3dd4-4a8d-8c0d-dd76da1f02a5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8903D25-5BE2-4D9E-B7D8-BE1DCAE2DC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51406B-581B-4C29-A833-E33D8A6AB07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b79d039-fcd0-4045-9c78-4cfb2eba0904}" enabled="1" method="Privileged" siteId="{aa3f6932-fa7c-47b4-a0ce-a598cad161c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{8795306C-050C-4D30-A775-17D5514ED175}TF55c86556-70ea-476e-aa05-13a38f2d5b0da1381d77_win32-a3c664429073</Template>
  <TotalTime>2333</TotalTime>
  <Words>717</Words>
  <Application>Microsoft Office PowerPoint</Application>
  <PresentationFormat>Widescreen</PresentationFormat>
  <Paragraphs>117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Aptos Display</vt:lpstr>
      <vt:lpstr>Aptos SemiBold</vt:lpstr>
      <vt:lpstr>Arial</vt:lpstr>
      <vt:lpstr>Avenir Next LT Pro</vt:lpstr>
      <vt:lpstr>Avenir Next LT Pro Demi</vt:lpstr>
      <vt:lpstr>Calibri</vt:lpstr>
      <vt:lpstr>Wingdings</vt:lpstr>
      <vt:lpstr>Custom</vt:lpstr>
      <vt:lpstr>COUNCIL OF STATE ADMINISTRATORS OF VOCATIONAL REHABILITATION   2025 FALL CONFERENCE  Time is Now: Elevating our Story through our Customers</vt:lpstr>
      <vt:lpstr>Welcome New directors  John Connelly, Interim CEO</vt:lpstr>
      <vt:lpstr>Announcements</vt:lpstr>
      <vt:lpstr>Welcome Address from…</vt:lpstr>
      <vt:lpstr>General Session 1   Telling Our Story: A Celebration of 100 Stories in 100 Days</vt:lpstr>
      <vt:lpstr>Dacia Johnson  Director of Oregon Blind</vt:lpstr>
      <vt:lpstr>Our North  Star:</vt:lpstr>
      <vt:lpstr>Update on CSAVR Strategic Priorities </vt:lpstr>
      <vt:lpstr>Fall 2024 CSAVR  Conference</vt:lpstr>
      <vt:lpstr>Fall 2024 CSAVR  Conference</vt:lpstr>
      <vt:lpstr>Spring 2025 CSAVR Conference</vt:lpstr>
      <vt:lpstr>100 Stories in  100 Days Campaign</vt:lpstr>
      <vt:lpstr>stories that resonate with target audience</vt:lpstr>
      <vt:lpstr>Field of Dreams:  Making the 100 Stories Campaign a reality</vt:lpstr>
      <vt:lpstr>  The Power of Partnerships:  California DOR and LEGOLAND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Grace Miller • Associate</vt:lpstr>
      <vt:lpstr>100 Stories in 100 Days: Turning Voices into Impact</vt:lpstr>
      <vt:lpstr>The Blueprint — How to Replicate It </vt:lpstr>
      <vt:lpstr>Announcing the Winners!</vt:lpstr>
      <vt:lpstr>Beyond Collection — How to Use the Stories</vt:lpstr>
      <vt:lpstr>Our Message House is filled with the faces of the public VR   Program: </vt:lpstr>
      <vt:lpstr>Field of Dreams: Making dreams possible!</vt:lpstr>
      <vt:lpstr>California’s Communication STRATEGIES  </vt:lpstr>
      <vt:lpstr>         Questions?​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Antionette Williams</dc:creator>
  <cp:lastModifiedBy>WEST Max * OCB</cp:lastModifiedBy>
  <cp:revision>9</cp:revision>
  <cp:lastPrinted>2025-10-29T18:24:29Z</cp:lastPrinted>
  <dcterms:created xsi:type="dcterms:W3CDTF">2025-10-22T14:40:47Z</dcterms:created>
  <dcterms:modified xsi:type="dcterms:W3CDTF">2025-10-29T18:29:24Z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