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8"/>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92" r:id="rId22"/>
    <p:sldId id="275" r:id="rId23"/>
    <p:sldId id="276" r:id="rId24"/>
    <p:sldId id="293" r:id="rId25"/>
    <p:sldId id="294" r:id="rId26"/>
    <p:sldId id="295" r:id="rId27"/>
    <p:sldId id="290" r:id="rId28"/>
    <p:sldId id="281" r:id="rId29"/>
    <p:sldId id="291" r:id="rId30"/>
    <p:sldId id="283" r:id="rId31"/>
    <p:sldId id="284" r:id="rId32"/>
    <p:sldId id="285" r:id="rId33"/>
    <p:sldId id="286" r:id="rId34"/>
    <p:sldId id="287" r:id="rId35"/>
    <p:sldId id="288" r:id="rId36"/>
    <p:sldId id="289" r:id="rId37"/>
  </p:sldIdLst>
  <p:sldSz cx="12192000" cy="6858000"/>
  <p:notesSz cx="6858000" cy="9144000"/>
  <p:embeddedFontLst>
    <p:embeddedFont>
      <p:font typeface="Franklin Gothic" panose="020B0604020202020204" charset="0"/>
      <p:bold r:id="rId39"/>
    </p:embeddedFont>
    <p:embeddedFont>
      <p:font typeface="Franklin Gothic Book" panose="020B0503020102020204" pitchFamily="34" charset="0"/>
      <p:regular r:id="rId40"/>
      <p:italic r:id="rId41"/>
    </p:embeddedFont>
    <p:embeddedFont>
      <p:font typeface="Franklin Gothic Demi" panose="020B0703020102020204" pitchFamily="34" charset="0"/>
      <p:regular r:id="rId42"/>
      <p:italic r:id="rId43"/>
    </p:embeddedFont>
    <p:embeddedFont>
      <p:font typeface="Franklin Gothic Medium" panose="020B0603020102020204" pitchFamily="34" charset="0"/>
      <p:regular r:id="rId44"/>
      <p:italic r:id="rId45"/>
    </p:embeddedFont>
    <p:embeddedFont>
      <p:font typeface="Libre Franklin" pitchFamily="2" charset="0"/>
      <p:regular r:id="rId46"/>
      <p:bold r:id="rId47"/>
      <p:italic r:id="rId48"/>
      <p:boldItalic r:id="rId49"/>
    </p:embeddedFont>
    <p:embeddedFont>
      <p:font typeface="Libre Franklin Medium" panose="020F0502020204030204" pitchFamily="2"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ivUB06onhUPChTVcmnN7PtXPA2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45112F-5DB3-400D-B598-DF312D79DEC4}" v="1" dt="2026-03-26T13:24:30.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83" autoAdjust="0"/>
    <p:restoredTop sz="86517" autoAdjust="0"/>
  </p:normalViewPr>
  <p:slideViewPr>
    <p:cSldViewPr snapToGrid="0">
      <p:cViewPr varScale="1">
        <p:scale>
          <a:sx n="84" d="100"/>
          <a:sy n="84" d="100"/>
        </p:scale>
        <p:origin x="678" y="300"/>
      </p:cViewPr>
      <p:guideLst/>
    </p:cSldViewPr>
  </p:slideViewPr>
  <p:outlineViewPr>
    <p:cViewPr>
      <p:scale>
        <a:sx n="33" d="100"/>
        <a:sy n="33" d="100"/>
      </p:scale>
      <p:origin x="0" y="-20670"/>
    </p:cViewPr>
  </p:outlineViewPr>
  <p:notesTextViewPr>
    <p:cViewPr>
      <p:scale>
        <a:sx n="1" d="1"/>
        <a:sy n="1" d="1"/>
      </p:scale>
      <p:origin x="0" y="0"/>
    </p:cViewPr>
  </p:notesTextViewPr>
  <p:sorterViewPr>
    <p:cViewPr>
      <p:scale>
        <a:sx n="100" d="100"/>
        <a:sy n="100" d="100"/>
      </p:scale>
      <p:origin x="0" y="-37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63"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8.fntdata"/><Relationship Id="rId59"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Carol</a:t>
            </a:r>
            <a:endParaRPr dirty="0"/>
          </a:p>
        </p:txBody>
      </p:sp>
      <p:sp>
        <p:nvSpPr>
          <p:cNvPr id="170" name="Google Shape;17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Carol</a:t>
            </a:r>
            <a:endParaRPr dirty="0"/>
          </a:p>
        </p:txBody>
      </p:sp>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da17e79167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258" name="Google Shape;258;g3da17e79167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Carol</a:t>
            </a:r>
            <a:endParaRPr dirty="0"/>
          </a:p>
        </p:txBody>
      </p:sp>
      <p:sp>
        <p:nvSpPr>
          <p:cNvPr id="259" name="Google Shape;259;g3da17e79167_0_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Katie</a:t>
            </a:r>
            <a:endParaRPr dirty="0"/>
          </a:p>
        </p:txBody>
      </p:sp>
      <p:sp>
        <p:nvSpPr>
          <p:cNvPr id="268" name="Google Shape;26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Katie</a:t>
            </a:r>
            <a:endParaRPr dirty="0"/>
          </a:p>
        </p:txBody>
      </p:sp>
      <p:sp>
        <p:nvSpPr>
          <p:cNvPr id="276" name="Google Shape;27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Katie</a:t>
            </a:r>
            <a:endParaRPr dirty="0"/>
          </a:p>
        </p:txBody>
      </p:sp>
      <p:sp>
        <p:nvSpPr>
          <p:cNvPr id="290" name="Google Shape;29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Katie</a:t>
            </a:r>
            <a:endParaRPr dirty="0"/>
          </a:p>
        </p:txBody>
      </p:sp>
      <p:sp>
        <p:nvSpPr>
          <p:cNvPr id="298" name="Google Shape;29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Katie</a:t>
            </a:r>
            <a:endParaRPr dirty="0"/>
          </a:p>
        </p:txBody>
      </p:sp>
      <p:sp>
        <p:nvSpPr>
          <p:cNvPr id="304" name="Google Shape;30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Kaite</a:t>
            </a:r>
            <a:endParaRPr dirty="0"/>
          </a:p>
        </p:txBody>
      </p:sp>
      <p:sp>
        <p:nvSpPr>
          <p:cNvPr id="312" name="Google Shape;31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a:extLst>
            <a:ext uri="{FF2B5EF4-FFF2-40B4-BE49-F238E27FC236}">
              <a16:creationId xmlns:a16="http://schemas.microsoft.com/office/drawing/2014/main" id="{EAA270DC-0A1D-2452-8BFB-DD22B0C529F8}"/>
            </a:ext>
          </a:extLst>
        </p:cNvPr>
        <p:cNvGrpSpPr/>
        <p:nvPr/>
      </p:nvGrpSpPr>
      <p:grpSpPr>
        <a:xfrm>
          <a:off x="0" y="0"/>
          <a:ext cx="0" cy="0"/>
          <a:chOff x="0" y="0"/>
          <a:chExt cx="0" cy="0"/>
        </a:xfrm>
      </p:grpSpPr>
      <p:sp>
        <p:nvSpPr>
          <p:cNvPr id="318" name="Google Shape;318;p14:notes">
            <a:extLst>
              <a:ext uri="{FF2B5EF4-FFF2-40B4-BE49-F238E27FC236}">
                <a16:creationId xmlns:a16="http://schemas.microsoft.com/office/drawing/2014/main" id="{87194E4D-CCB1-F82A-CAAC-AD9366481AB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err="1"/>
              <a:t>katie</a:t>
            </a:r>
            <a:endParaRPr dirty="0"/>
          </a:p>
        </p:txBody>
      </p:sp>
      <p:sp>
        <p:nvSpPr>
          <p:cNvPr id="319" name="Google Shape;319;p14:notes">
            <a:extLst>
              <a:ext uri="{FF2B5EF4-FFF2-40B4-BE49-F238E27FC236}">
                <a16:creationId xmlns:a16="http://schemas.microsoft.com/office/drawing/2014/main" id="{F7CED2A4-BDA4-0BD8-7D2A-16A6E4813C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3151969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carol</a:t>
            </a:r>
            <a:endParaRPr dirty="0"/>
          </a:p>
        </p:txBody>
      </p:sp>
      <p:sp>
        <p:nvSpPr>
          <p:cNvPr id="335" name="Google Shape;33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Cynthia</a:t>
            </a:r>
            <a:endParaRPr dirty="0"/>
          </a:p>
        </p:txBody>
      </p:sp>
      <p:sp>
        <p:nvSpPr>
          <p:cNvPr id="177" name="Google Shape;1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Katie</a:t>
            </a:r>
            <a:endParaRPr dirty="0"/>
          </a:p>
        </p:txBody>
      </p:sp>
      <p:sp>
        <p:nvSpPr>
          <p:cNvPr id="348" name="Google Shape;348;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a:extLst>
            <a:ext uri="{FF2B5EF4-FFF2-40B4-BE49-F238E27FC236}">
              <a16:creationId xmlns:a16="http://schemas.microsoft.com/office/drawing/2014/main" id="{35CB3150-AA7B-2BF3-4C34-38EB40E9A421}"/>
            </a:ext>
          </a:extLst>
        </p:cNvPr>
        <p:cNvGrpSpPr/>
        <p:nvPr/>
      </p:nvGrpSpPr>
      <p:grpSpPr>
        <a:xfrm>
          <a:off x="0" y="0"/>
          <a:ext cx="0" cy="0"/>
          <a:chOff x="0" y="0"/>
          <a:chExt cx="0" cy="0"/>
        </a:xfrm>
      </p:grpSpPr>
      <p:sp>
        <p:nvSpPr>
          <p:cNvPr id="355" name="Google Shape;355;p45:notes">
            <a:extLst>
              <a:ext uri="{FF2B5EF4-FFF2-40B4-BE49-F238E27FC236}">
                <a16:creationId xmlns:a16="http://schemas.microsoft.com/office/drawing/2014/main" id="{EAF7D0D7-16E4-CBDB-7966-91757A0A3C4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Katie</a:t>
            </a:r>
            <a:endParaRPr dirty="0"/>
          </a:p>
        </p:txBody>
      </p:sp>
      <p:sp>
        <p:nvSpPr>
          <p:cNvPr id="356" name="Google Shape;356;p45:notes">
            <a:extLst>
              <a:ext uri="{FF2B5EF4-FFF2-40B4-BE49-F238E27FC236}">
                <a16:creationId xmlns:a16="http://schemas.microsoft.com/office/drawing/2014/main" id="{641FA633-3EC4-0060-96F1-967A37DC894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3932412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a:extLst>
            <a:ext uri="{FF2B5EF4-FFF2-40B4-BE49-F238E27FC236}">
              <a16:creationId xmlns:a16="http://schemas.microsoft.com/office/drawing/2014/main" id="{45064EF0-C34A-C342-0CA3-24969FAE3224}"/>
            </a:ext>
          </a:extLst>
        </p:cNvPr>
        <p:cNvGrpSpPr/>
        <p:nvPr/>
      </p:nvGrpSpPr>
      <p:grpSpPr>
        <a:xfrm>
          <a:off x="0" y="0"/>
          <a:ext cx="0" cy="0"/>
          <a:chOff x="0" y="0"/>
          <a:chExt cx="0" cy="0"/>
        </a:xfrm>
      </p:grpSpPr>
      <p:sp>
        <p:nvSpPr>
          <p:cNvPr id="355" name="Google Shape;355;p45:notes">
            <a:extLst>
              <a:ext uri="{FF2B5EF4-FFF2-40B4-BE49-F238E27FC236}">
                <a16:creationId xmlns:a16="http://schemas.microsoft.com/office/drawing/2014/main" id="{DA3D9D31-643F-1767-09F8-C6215734241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Carol</a:t>
            </a:r>
            <a:endParaRPr dirty="0"/>
          </a:p>
        </p:txBody>
      </p:sp>
      <p:sp>
        <p:nvSpPr>
          <p:cNvPr id="356" name="Google Shape;356;p45:notes">
            <a:extLst>
              <a:ext uri="{FF2B5EF4-FFF2-40B4-BE49-F238E27FC236}">
                <a16:creationId xmlns:a16="http://schemas.microsoft.com/office/drawing/2014/main" id="{669B551B-B9AE-1D36-99B6-3BD0C5A1749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668954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a:extLst>
            <a:ext uri="{FF2B5EF4-FFF2-40B4-BE49-F238E27FC236}">
              <a16:creationId xmlns:a16="http://schemas.microsoft.com/office/drawing/2014/main" id="{1657D91B-47C3-5868-5F37-2AC56F6E9F77}"/>
            </a:ext>
          </a:extLst>
        </p:cNvPr>
        <p:cNvGrpSpPr/>
        <p:nvPr/>
      </p:nvGrpSpPr>
      <p:grpSpPr>
        <a:xfrm>
          <a:off x="0" y="0"/>
          <a:ext cx="0" cy="0"/>
          <a:chOff x="0" y="0"/>
          <a:chExt cx="0" cy="0"/>
        </a:xfrm>
      </p:grpSpPr>
      <p:sp>
        <p:nvSpPr>
          <p:cNvPr id="355" name="Google Shape;355;p45:notes">
            <a:extLst>
              <a:ext uri="{FF2B5EF4-FFF2-40B4-BE49-F238E27FC236}">
                <a16:creationId xmlns:a16="http://schemas.microsoft.com/office/drawing/2014/main" id="{F177BDEE-45CB-7CC4-9D71-6D0BE68D6EB6}"/>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Katie</a:t>
            </a:r>
            <a:endParaRPr dirty="0"/>
          </a:p>
        </p:txBody>
      </p:sp>
      <p:sp>
        <p:nvSpPr>
          <p:cNvPr id="356" name="Google Shape;356;p45:notes">
            <a:extLst>
              <a:ext uri="{FF2B5EF4-FFF2-40B4-BE49-F238E27FC236}">
                <a16:creationId xmlns:a16="http://schemas.microsoft.com/office/drawing/2014/main" id="{06531895-9FB2-26BD-5B53-6CB4291248D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1292100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Carol</a:t>
            </a:r>
            <a:endParaRPr dirty="0"/>
          </a:p>
        </p:txBody>
      </p:sp>
      <p:sp>
        <p:nvSpPr>
          <p:cNvPr id="412" name="Google Shape;4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Katie</a:t>
            </a:r>
            <a:endParaRPr dirty="0"/>
          </a:p>
        </p:txBody>
      </p:sp>
      <p:sp>
        <p:nvSpPr>
          <p:cNvPr id="419" name="Google Shape;41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24" name="Google Shape;42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Katie and carol tick tock Katie start</a:t>
            </a:r>
            <a:endParaRPr dirty="0"/>
          </a:p>
        </p:txBody>
      </p:sp>
      <p:sp>
        <p:nvSpPr>
          <p:cNvPr id="431" name="Google Shape;43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Carol</a:t>
            </a:r>
            <a:endParaRPr dirty="0"/>
          </a:p>
        </p:txBody>
      </p:sp>
      <p:sp>
        <p:nvSpPr>
          <p:cNvPr id="466" name="Google Shape;4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da17e791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473" name="Google Shape;473;g3da17e7916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Carol</a:t>
            </a:r>
            <a:endParaRPr dirty="0"/>
          </a:p>
        </p:txBody>
      </p:sp>
      <p:sp>
        <p:nvSpPr>
          <p:cNvPr id="474" name="Google Shape;474;g3da17e7916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da17e7916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192" name="Google Shape;192;g3da17e79167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Carol</a:t>
            </a:r>
            <a:endParaRPr dirty="0"/>
          </a:p>
        </p:txBody>
      </p:sp>
      <p:sp>
        <p:nvSpPr>
          <p:cNvPr id="193" name="Google Shape;193;g3da17e79167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Carol</a:t>
            </a:r>
            <a:endParaRPr dirty="0"/>
          </a:p>
        </p:txBody>
      </p:sp>
      <p:sp>
        <p:nvSpPr>
          <p:cNvPr id="482" name="Google Shape;48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Katie</a:t>
            </a:r>
            <a:endParaRPr dirty="0"/>
          </a:p>
        </p:txBody>
      </p:sp>
      <p:sp>
        <p:nvSpPr>
          <p:cNvPr id="490" name="Google Shape;49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Katie</a:t>
            </a:r>
            <a:endParaRPr dirty="0"/>
          </a:p>
        </p:txBody>
      </p:sp>
      <p:sp>
        <p:nvSpPr>
          <p:cNvPr id="497" name="Google Shape;49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2" name="Google Shape;50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201" name="Google Shape;201;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Carol</a:t>
            </a:r>
            <a:endParaRPr dirty="0"/>
          </a:p>
        </p:txBody>
      </p:sp>
      <p:sp>
        <p:nvSpPr>
          <p:cNvPr id="202" name="Google Shape;202;p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Carol</a:t>
            </a:r>
            <a:endParaRPr dirty="0"/>
          </a:p>
        </p:txBody>
      </p:sp>
      <p:sp>
        <p:nvSpPr>
          <p:cNvPr id="211" name="Google Shape;2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da47d2d534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Carol</a:t>
            </a:r>
            <a:endParaRPr dirty="0"/>
          </a:p>
        </p:txBody>
      </p:sp>
      <p:sp>
        <p:nvSpPr>
          <p:cNvPr id="219" name="Google Shape;219;g3da47d2d534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Carol and Katie</a:t>
            </a:r>
            <a:endParaRPr dirty="0"/>
          </a:p>
        </p:txBody>
      </p:sp>
      <p:sp>
        <p:nvSpPr>
          <p:cNvPr id="225" name="Google Shape;2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Carol</a:t>
            </a:r>
            <a:endParaRPr dirty="0"/>
          </a:p>
        </p:txBody>
      </p:sp>
      <p:sp>
        <p:nvSpPr>
          <p:cNvPr id="233" name="Google Shape;2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Carol</a:t>
            </a:r>
            <a:endParaRPr dirty="0"/>
          </a:p>
        </p:txBody>
      </p:sp>
      <p:sp>
        <p:nvSpPr>
          <p:cNvPr id="241" name="Google Shape;2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2">
  <p:cSld name="Title Slide 2">
    <p:bg>
      <p:bgPr>
        <a:solidFill>
          <a:schemeClr val="lt1"/>
        </a:solidFill>
        <a:effectLst/>
      </p:bgPr>
    </p:bg>
    <p:spTree>
      <p:nvGrpSpPr>
        <p:cNvPr id="1" name="Shape 13"/>
        <p:cNvGrpSpPr/>
        <p:nvPr/>
      </p:nvGrpSpPr>
      <p:grpSpPr>
        <a:xfrm>
          <a:off x="0" y="0"/>
          <a:ext cx="0" cy="0"/>
          <a:chOff x="0" y="0"/>
          <a:chExt cx="0" cy="0"/>
        </a:xfrm>
      </p:grpSpPr>
      <p:sp>
        <p:nvSpPr>
          <p:cNvPr id="14" name="Google Shape;14;p28"/>
          <p:cNvSpPr/>
          <p:nvPr/>
        </p:nvSpPr>
        <p:spPr>
          <a:xfrm>
            <a:off x="0" y="5543550"/>
            <a:ext cx="12201236" cy="1314450"/>
          </a:xfrm>
          <a:prstGeom prst="rect">
            <a:avLst/>
          </a:prstGeom>
          <a:gradFill>
            <a:gsLst>
              <a:gs pos="0">
                <a:srgbClr val="004F4F"/>
              </a:gs>
              <a:gs pos="50000">
                <a:srgbClr val="007373"/>
              </a:gs>
              <a:gs pos="100000">
                <a:srgbClr val="008989"/>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5" name="Google Shape;15;p28"/>
          <p:cNvSpPr txBox="1">
            <a:spLocks noGrp="1"/>
          </p:cNvSpPr>
          <p:nvPr>
            <p:ph type="ctrTitle"/>
          </p:nvPr>
        </p:nvSpPr>
        <p:spPr>
          <a:xfrm>
            <a:off x="1666874" y="1751595"/>
            <a:ext cx="8524875"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D2828"/>
              </a:buClr>
              <a:buSzPts val="5400"/>
              <a:buFont typeface="Libre Franklin Medium"/>
              <a:buNone/>
              <a:defRPr sz="5400" b="1">
                <a:solidFill>
                  <a:srgbClr val="2D2828"/>
                </a:solidFill>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8"/>
          <p:cNvSpPr txBox="1">
            <a:spLocks noGrp="1"/>
          </p:cNvSpPr>
          <p:nvPr>
            <p:ph type="subTitle" idx="1"/>
          </p:nvPr>
        </p:nvSpPr>
        <p:spPr>
          <a:xfrm>
            <a:off x="1666874" y="4445452"/>
            <a:ext cx="7168633" cy="78377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rgbClr val="2D2828"/>
                </a:solidFill>
                <a:latin typeface="Libre Franklin Medium"/>
                <a:ea typeface="Libre Franklin Medium"/>
                <a:cs typeface="Libre Franklin Medium"/>
                <a:sym typeface="Libre Franklin Medium"/>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8" descr="VRTAC logo, which contains a U.S. map with the tagline: One Center. One Team. One Mission."/>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305300" y="314325"/>
            <a:ext cx="3581400" cy="1314450"/>
          </a:xfrm>
          <a:prstGeom prst="rect">
            <a:avLst/>
          </a:prstGeom>
          <a:noFill/>
          <a:ln>
            <a:noFill/>
          </a:ln>
        </p:spPr>
      </p:pic>
      <p:sp>
        <p:nvSpPr>
          <p:cNvPr id="18" name="Google Shape;18;p28"/>
          <p:cNvSpPr/>
          <p:nvPr/>
        </p:nvSpPr>
        <p:spPr>
          <a:xfrm>
            <a:off x="0" y="0"/>
            <a:ext cx="12201236" cy="130629"/>
          </a:xfrm>
          <a:prstGeom prst="rect">
            <a:avLst/>
          </a:prstGeom>
          <a:gradFill>
            <a:gsLst>
              <a:gs pos="0">
                <a:srgbClr val="004F4F"/>
              </a:gs>
              <a:gs pos="50000">
                <a:srgbClr val="007373"/>
              </a:gs>
              <a:gs pos="100000">
                <a:srgbClr val="008989"/>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estions?">
  <p:cSld name="Questions?">
    <p:bg>
      <p:bgPr>
        <a:solidFill>
          <a:schemeClr val="lt1"/>
        </a:solidFill>
        <a:effectLst/>
      </p:bgPr>
    </p:bg>
    <p:spTree>
      <p:nvGrpSpPr>
        <p:cNvPr id="1" name="Shape 97"/>
        <p:cNvGrpSpPr/>
        <p:nvPr/>
      </p:nvGrpSpPr>
      <p:grpSpPr>
        <a:xfrm>
          <a:off x="0" y="0"/>
          <a:ext cx="0" cy="0"/>
          <a:chOff x="0" y="0"/>
          <a:chExt cx="0" cy="0"/>
        </a:xfrm>
      </p:grpSpPr>
      <p:sp>
        <p:nvSpPr>
          <p:cNvPr id="98" name="Google Shape;98;p36"/>
          <p:cNvSpPr/>
          <p:nvPr/>
        </p:nvSpPr>
        <p:spPr>
          <a:xfrm>
            <a:off x="-18470" y="0"/>
            <a:ext cx="2031998" cy="6858000"/>
          </a:xfrm>
          <a:prstGeom prst="rect">
            <a:avLst/>
          </a:prstGeom>
          <a:gradFill>
            <a:gsLst>
              <a:gs pos="0">
                <a:srgbClr val="005250"/>
              </a:gs>
              <a:gs pos="50000">
                <a:srgbClr val="007373"/>
              </a:gs>
              <a:gs pos="100000">
                <a:srgbClr val="008989"/>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99" name="Google Shape;99;p36"/>
          <p:cNvSpPr txBox="1">
            <a:spLocks noGrp="1"/>
          </p:cNvSpPr>
          <p:nvPr>
            <p:ph type="title"/>
          </p:nvPr>
        </p:nvSpPr>
        <p:spPr>
          <a:xfrm>
            <a:off x="2620818" y="683491"/>
            <a:ext cx="1175328" cy="26828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800"/>
              <a:buFont typeface="Libre Franklin Medium"/>
              <a:buNone/>
              <a:defRPr sz="8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0" name="Google Shape;100;p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370118" y="5878286"/>
            <a:ext cx="2240763" cy="822407"/>
          </a:xfrm>
          <a:prstGeom prst="rect">
            <a:avLst/>
          </a:prstGeom>
          <a:noFill/>
          <a:ln>
            <a:noFill/>
          </a:ln>
        </p:spPr>
      </p:pic>
      <p:sp>
        <p:nvSpPr>
          <p:cNvPr id="101" name="Google Shape;101;p36"/>
          <p:cNvSpPr/>
          <p:nvPr/>
        </p:nvSpPr>
        <p:spPr>
          <a:xfrm>
            <a:off x="12090400" y="0"/>
            <a:ext cx="101600" cy="6858000"/>
          </a:xfrm>
          <a:prstGeom prst="rect">
            <a:avLst/>
          </a:prstGeom>
          <a:gradFill>
            <a:gsLst>
              <a:gs pos="0">
                <a:srgbClr val="005250"/>
              </a:gs>
              <a:gs pos="50000">
                <a:srgbClr val="007373"/>
              </a:gs>
              <a:gs pos="100000">
                <a:srgbClr val="008989"/>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102" name="Google Shape;102;p36" descr="Questions?"/>
          <p:cNvPicPr preferRelativeResize="0"/>
          <p:nvPr/>
        </p:nvPicPr>
        <p:blipFill rotWithShape="1">
          <a:blip r:embed="rId3" cstate="email">
            <a:clrChange>
              <a:clrFrom>
                <a:srgbClr val="B6D3D3"/>
              </a:clrFrom>
              <a:clrTo>
                <a:srgbClr val="B6D3D3">
                  <a:alpha val="0"/>
                </a:srgbClr>
              </a:clrTo>
            </a:clrChange>
            <a:alphaModFix/>
            <a:extLst>
              <a:ext uri="{28A0092B-C50C-407E-A947-70E740481C1C}">
                <a14:useLocalDpi xmlns:a14="http://schemas.microsoft.com/office/drawing/2010/main"/>
              </a:ext>
            </a:extLst>
          </a:blip>
          <a:srcRect/>
          <a:stretch/>
        </p:blipFill>
        <p:spPr>
          <a:xfrm>
            <a:off x="3371850" y="1847850"/>
            <a:ext cx="6858000" cy="35718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chemeClr val="lt1"/>
        </a:solidFill>
        <a:effectLst/>
      </p:bgPr>
    </p:bg>
    <p:spTree>
      <p:nvGrpSpPr>
        <p:cNvPr id="1" name="Shape 103"/>
        <p:cNvGrpSpPr/>
        <p:nvPr/>
      </p:nvGrpSpPr>
      <p:grpSpPr>
        <a:xfrm>
          <a:off x="0" y="0"/>
          <a:ext cx="0" cy="0"/>
          <a:chOff x="0" y="0"/>
          <a:chExt cx="0" cy="0"/>
        </a:xfrm>
      </p:grpSpPr>
      <p:sp>
        <p:nvSpPr>
          <p:cNvPr id="104" name="Google Shape;104;p38"/>
          <p:cNvSpPr/>
          <p:nvPr/>
        </p:nvSpPr>
        <p:spPr>
          <a:xfrm>
            <a:off x="0" y="5543550"/>
            <a:ext cx="12201236" cy="1314450"/>
          </a:xfrm>
          <a:prstGeom prst="rect">
            <a:avLst/>
          </a:prstGeom>
          <a:gradFill>
            <a:gsLst>
              <a:gs pos="0">
                <a:srgbClr val="004F4F"/>
              </a:gs>
              <a:gs pos="50000">
                <a:srgbClr val="007373"/>
              </a:gs>
              <a:gs pos="100000">
                <a:srgbClr val="008989"/>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05" name="Google Shape;105;p38"/>
          <p:cNvSpPr txBox="1">
            <a:spLocks noGrp="1"/>
          </p:cNvSpPr>
          <p:nvPr>
            <p:ph type="ctrTitle"/>
          </p:nvPr>
        </p:nvSpPr>
        <p:spPr>
          <a:xfrm>
            <a:off x="1666875" y="1751595"/>
            <a:ext cx="1381126" cy="7145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800"/>
              <a:buFont typeface="Libre Franklin Medium"/>
              <a:buNone/>
              <a:defRPr sz="800" b="1">
                <a:solidFill>
                  <a:schemeClr val="lt1"/>
                </a:solidFill>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6" name="Google Shape;106;p38" descr="VRTAC logo, which contains a U.S. map with the tagline: One Center. One Team. One Mission."/>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305300" y="314325"/>
            <a:ext cx="3581400" cy="1314450"/>
          </a:xfrm>
          <a:prstGeom prst="rect">
            <a:avLst/>
          </a:prstGeom>
          <a:noFill/>
          <a:ln>
            <a:noFill/>
          </a:ln>
        </p:spPr>
      </p:pic>
      <p:sp>
        <p:nvSpPr>
          <p:cNvPr id="107" name="Google Shape;107;p38"/>
          <p:cNvSpPr/>
          <p:nvPr/>
        </p:nvSpPr>
        <p:spPr>
          <a:xfrm>
            <a:off x="0" y="0"/>
            <a:ext cx="12201236" cy="130629"/>
          </a:xfrm>
          <a:prstGeom prst="rect">
            <a:avLst/>
          </a:prstGeom>
          <a:gradFill>
            <a:gsLst>
              <a:gs pos="0">
                <a:srgbClr val="004F4F"/>
              </a:gs>
              <a:gs pos="50000">
                <a:srgbClr val="007373"/>
              </a:gs>
              <a:gs pos="100000">
                <a:srgbClr val="008989"/>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pic>
        <p:nvPicPr>
          <p:cNvPr id="108" name="Google Shape;108;p38" descr="Thank you"/>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37836" y="2546797"/>
            <a:ext cx="7716327" cy="176440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1" type="title">
  <p:cSld name="TITLE">
    <p:bg>
      <p:bgPr>
        <a:solidFill>
          <a:schemeClr val="lt1"/>
        </a:solidFill>
        <a:effectLst/>
      </p:bgPr>
    </p:bg>
    <p:spTree>
      <p:nvGrpSpPr>
        <p:cNvPr id="1" name="Shape 109"/>
        <p:cNvGrpSpPr/>
        <p:nvPr/>
      </p:nvGrpSpPr>
      <p:grpSpPr>
        <a:xfrm>
          <a:off x="0" y="0"/>
          <a:ext cx="0" cy="0"/>
          <a:chOff x="0" y="0"/>
          <a:chExt cx="0" cy="0"/>
        </a:xfrm>
      </p:grpSpPr>
      <p:sp>
        <p:nvSpPr>
          <p:cNvPr id="110" name="Google Shape;110;p26"/>
          <p:cNvSpPr/>
          <p:nvPr/>
        </p:nvSpPr>
        <p:spPr>
          <a:xfrm>
            <a:off x="-18470" y="0"/>
            <a:ext cx="2031998" cy="6858000"/>
          </a:xfrm>
          <a:prstGeom prst="rect">
            <a:avLst/>
          </a:prstGeom>
          <a:gradFill>
            <a:gsLst>
              <a:gs pos="0">
                <a:srgbClr val="005250"/>
              </a:gs>
              <a:gs pos="50000">
                <a:srgbClr val="007373"/>
              </a:gs>
              <a:gs pos="100000">
                <a:srgbClr val="008989"/>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11" name="Google Shape;111;p26"/>
          <p:cNvSpPr txBox="1">
            <a:spLocks noGrp="1"/>
          </p:cNvSpPr>
          <p:nvPr>
            <p:ph type="ctrTitle"/>
          </p:nvPr>
        </p:nvSpPr>
        <p:spPr>
          <a:xfrm>
            <a:off x="3095625" y="1751595"/>
            <a:ext cx="5739882"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D2828"/>
              </a:buClr>
              <a:buSzPts val="5400"/>
              <a:buFont typeface="Libre Franklin Medium"/>
              <a:buNone/>
              <a:defRPr sz="5400" b="1">
                <a:solidFill>
                  <a:srgbClr val="2D2828"/>
                </a:solidFill>
                <a:latin typeface="Libre Franklin Medium"/>
                <a:ea typeface="Libre Franklin Medium"/>
                <a:cs typeface="Libre Franklin Medium"/>
                <a:sym typeface="Libre Franklin Medium"/>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6"/>
          <p:cNvSpPr txBox="1">
            <a:spLocks noGrp="1"/>
          </p:cNvSpPr>
          <p:nvPr>
            <p:ph type="subTitle" idx="1"/>
          </p:nvPr>
        </p:nvSpPr>
        <p:spPr>
          <a:xfrm>
            <a:off x="3095625" y="4445452"/>
            <a:ext cx="5739882" cy="78377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rgbClr val="2D2828"/>
                </a:solidFill>
                <a:latin typeface="Libre Franklin Medium"/>
                <a:ea typeface="Libre Franklin Medium"/>
                <a:cs typeface="Libre Franklin Medium"/>
                <a:sym typeface="Libre Franklin Medium"/>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13" name="Google Shape;113;p26" descr="VRTAC logo, which contains a U.S. map with the tagline: One Center. One Team. One Mission."/>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572562" y="152902"/>
            <a:ext cx="3333094" cy="1223316"/>
          </a:xfrm>
          <a:prstGeom prst="rect">
            <a:avLst/>
          </a:prstGeom>
          <a:noFill/>
          <a:ln>
            <a:noFill/>
          </a:ln>
        </p:spPr>
      </p:pic>
      <p:sp>
        <p:nvSpPr>
          <p:cNvPr id="114" name="Google Shape;114;p26"/>
          <p:cNvSpPr/>
          <p:nvPr/>
        </p:nvSpPr>
        <p:spPr>
          <a:xfrm>
            <a:off x="12090400" y="0"/>
            <a:ext cx="101600" cy="6858000"/>
          </a:xfrm>
          <a:prstGeom prst="rect">
            <a:avLst/>
          </a:prstGeom>
          <a:gradFill>
            <a:gsLst>
              <a:gs pos="0">
                <a:srgbClr val="005250"/>
              </a:gs>
              <a:gs pos="50000">
                <a:srgbClr val="007373"/>
              </a:gs>
              <a:gs pos="100000">
                <a:srgbClr val="008989"/>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resenters">
  <p:cSld name="Presenters">
    <p:bg>
      <p:bgPr>
        <a:solidFill>
          <a:schemeClr val="lt1"/>
        </a:solidFill>
        <a:effectLst/>
      </p:bgPr>
    </p:bg>
    <p:spTree>
      <p:nvGrpSpPr>
        <p:cNvPr id="1" name="Shape 115"/>
        <p:cNvGrpSpPr/>
        <p:nvPr/>
      </p:nvGrpSpPr>
      <p:grpSpPr>
        <a:xfrm>
          <a:off x="0" y="0"/>
          <a:ext cx="0" cy="0"/>
          <a:chOff x="0" y="0"/>
          <a:chExt cx="0" cy="0"/>
        </a:xfrm>
      </p:grpSpPr>
      <p:pic>
        <p:nvPicPr>
          <p:cNvPr id="116" name="Google Shape;116;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052131" y="5940668"/>
            <a:ext cx="2301669" cy="844762"/>
          </a:xfrm>
          <a:prstGeom prst="rect">
            <a:avLst/>
          </a:prstGeom>
          <a:noFill/>
          <a:ln>
            <a:noFill/>
          </a:ln>
        </p:spPr>
      </p:pic>
      <p:sp>
        <p:nvSpPr>
          <p:cNvPr id="117" name="Google Shape;117;p29"/>
          <p:cNvSpPr/>
          <p:nvPr/>
        </p:nvSpPr>
        <p:spPr>
          <a:xfrm>
            <a:off x="0" y="0"/>
            <a:ext cx="12192000" cy="1548640"/>
          </a:xfrm>
          <a:prstGeom prst="rect">
            <a:avLst/>
          </a:prstGeom>
          <a:solidFill>
            <a:srgbClr val="0052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18" name="Google Shape;118;p29"/>
          <p:cNvSpPr txBox="1">
            <a:spLocks noGrp="1"/>
          </p:cNvSpPr>
          <p:nvPr>
            <p:ph type="title"/>
          </p:nvPr>
        </p:nvSpPr>
        <p:spPr>
          <a:xfrm>
            <a:off x="838200" y="262478"/>
            <a:ext cx="10515600" cy="109959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Libre Franklin Medium"/>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29"/>
          <p:cNvSpPr>
            <a:spLocks noGrp="1"/>
          </p:cNvSpPr>
          <p:nvPr>
            <p:ph type="pic" idx="2"/>
          </p:nvPr>
        </p:nvSpPr>
        <p:spPr>
          <a:xfrm>
            <a:off x="1068036" y="2006348"/>
            <a:ext cx="1929576" cy="1929576"/>
          </a:xfrm>
          <a:prstGeom prst="rect">
            <a:avLst/>
          </a:prstGeom>
          <a:noFill/>
          <a:ln w="38100" cap="sq" cmpd="sng">
            <a:solidFill>
              <a:srgbClr val="008080"/>
            </a:solidFill>
            <a:prstDash val="solid"/>
            <a:miter lim="800000"/>
            <a:headEnd type="none" w="sm" len="sm"/>
            <a:tailEnd type="none" w="sm" len="sm"/>
          </a:ln>
          <a:effectLst>
            <a:outerShdw blurRad="50800" dist="38100" dir="2700000" algn="tl" rotWithShape="0">
              <a:srgbClr val="000000">
                <a:alpha val="40000"/>
              </a:srgbClr>
            </a:outerShdw>
          </a:effectLst>
        </p:spPr>
        <p:txBody>
          <a:bodyPr/>
          <a:lstStyle/>
          <a:p>
            <a:endParaRPr lang="en-US"/>
          </a:p>
        </p:txBody>
      </p:sp>
      <p:sp>
        <p:nvSpPr>
          <p:cNvPr id="120" name="Google Shape;120;p29"/>
          <p:cNvSpPr txBox="1">
            <a:spLocks noGrp="1"/>
          </p:cNvSpPr>
          <p:nvPr>
            <p:ph type="body" idx="1"/>
          </p:nvPr>
        </p:nvSpPr>
        <p:spPr>
          <a:xfrm>
            <a:off x="966375" y="4393632"/>
            <a:ext cx="2105186" cy="36512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000"/>
              <a:buFont typeface="Arial"/>
              <a:buNone/>
              <a:defRPr sz="2000" b="0">
                <a:solidFill>
                  <a:srgbClr val="008080"/>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29"/>
          <p:cNvSpPr txBox="1">
            <a:spLocks noGrp="1"/>
          </p:cNvSpPr>
          <p:nvPr>
            <p:ph type="body" idx="3"/>
          </p:nvPr>
        </p:nvSpPr>
        <p:spPr>
          <a:xfrm>
            <a:off x="966375" y="4762510"/>
            <a:ext cx="2105186" cy="82186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800"/>
              <a:buFont typeface="Arial"/>
              <a:buNone/>
              <a:defRPr sz="1800">
                <a:solidFill>
                  <a:srgbClr val="2D2828"/>
                </a:solidFill>
                <a:latin typeface="Libre Franklin"/>
                <a:ea typeface="Libre Franklin"/>
                <a:cs typeface="Libre Franklin"/>
                <a:sym typeface="Libre Franklin"/>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9"/>
          <p:cNvSpPr>
            <a:spLocks noGrp="1"/>
          </p:cNvSpPr>
          <p:nvPr>
            <p:ph type="pic" idx="4"/>
          </p:nvPr>
        </p:nvSpPr>
        <p:spPr>
          <a:xfrm>
            <a:off x="3750093" y="2006348"/>
            <a:ext cx="1929576" cy="1929576"/>
          </a:xfrm>
          <a:prstGeom prst="rect">
            <a:avLst/>
          </a:prstGeom>
          <a:noFill/>
          <a:ln w="38100" cap="sq" cmpd="sng">
            <a:solidFill>
              <a:srgbClr val="008080"/>
            </a:solidFill>
            <a:prstDash val="solid"/>
            <a:miter lim="800000"/>
            <a:headEnd type="none" w="sm" len="sm"/>
            <a:tailEnd type="none" w="sm" len="sm"/>
          </a:ln>
          <a:effectLst>
            <a:outerShdw blurRad="50800" dist="38100" dir="2700000" algn="tl" rotWithShape="0">
              <a:srgbClr val="000000">
                <a:alpha val="40000"/>
              </a:srgbClr>
            </a:outerShdw>
          </a:effectLst>
        </p:spPr>
        <p:txBody>
          <a:bodyPr/>
          <a:lstStyle/>
          <a:p>
            <a:endParaRPr lang="en-US"/>
          </a:p>
        </p:txBody>
      </p:sp>
      <p:sp>
        <p:nvSpPr>
          <p:cNvPr id="123" name="Google Shape;123;p29"/>
          <p:cNvSpPr txBox="1">
            <a:spLocks noGrp="1"/>
          </p:cNvSpPr>
          <p:nvPr>
            <p:ph type="body" idx="5"/>
          </p:nvPr>
        </p:nvSpPr>
        <p:spPr>
          <a:xfrm>
            <a:off x="3653051" y="4393632"/>
            <a:ext cx="2105186" cy="36512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000"/>
              <a:buFont typeface="Arial"/>
              <a:buNone/>
              <a:defRPr sz="2000" b="0">
                <a:solidFill>
                  <a:srgbClr val="008080"/>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9"/>
          <p:cNvSpPr txBox="1">
            <a:spLocks noGrp="1"/>
          </p:cNvSpPr>
          <p:nvPr>
            <p:ph type="body" idx="6"/>
          </p:nvPr>
        </p:nvSpPr>
        <p:spPr>
          <a:xfrm>
            <a:off x="3653051" y="4762510"/>
            <a:ext cx="2105186" cy="82186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800"/>
              <a:buFont typeface="Arial"/>
              <a:buNone/>
              <a:defRPr sz="1800">
                <a:solidFill>
                  <a:srgbClr val="2D2828"/>
                </a:solidFill>
                <a:latin typeface="Libre Franklin"/>
                <a:ea typeface="Libre Franklin"/>
                <a:cs typeface="Libre Franklin"/>
                <a:sym typeface="Libre Franklin"/>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9"/>
          <p:cNvSpPr>
            <a:spLocks noGrp="1"/>
          </p:cNvSpPr>
          <p:nvPr>
            <p:ph type="pic" idx="7"/>
          </p:nvPr>
        </p:nvSpPr>
        <p:spPr>
          <a:xfrm>
            <a:off x="6432150" y="2006348"/>
            <a:ext cx="1929576" cy="1929576"/>
          </a:xfrm>
          <a:prstGeom prst="rect">
            <a:avLst/>
          </a:prstGeom>
          <a:noFill/>
          <a:ln w="38100" cap="sq" cmpd="sng">
            <a:solidFill>
              <a:srgbClr val="008080"/>
            </a:solidFill>
            <a:prstDash val="solid"/>
            <a:miter lim="800000"/>
            <a:headEnd type="none" w="sm" len="sm"/>
            <a:tailEnd type="none" w="sm" len="sm"/>
          </a:ln>
          <a:effectLst>
            <a:outerShdw blurRad="50800" dist="38100" dir="2700000" algn="tl" rotWithShape="0">
              <a:srgbClr val="000000">
                <a:alpha val="40000"/>
              </a:srgbClr>
            </a:outerShdw>
          </a:effectLst>
        </p:spPr>
        <p:txBody>
          <a:bodyPr/>
          <a:lstStyle/>
          <a:p>
            <a:endParaRPr lang="en-US"/>
          </a:p>
        </p:txBody>
      </p:sp>
      <p:sp>
        <p:nvSpPr>
          <p:cNvPr id="126" name="Google Shape;126;p29"/>
          <p:cNvSpPr txBox="1">
            <a:spLocks noGrp="1"/>
          </p:cNvSpPr>
          <p:nvPr>
            <p:ph type="body" idx="8"/>
          </p:nvPr>
        </p:nvSpPr>
        <p:spPr>
          <a:xfrm>
            <a:off x="6339727" y="4393632"/>
            <a:ext cx="2105186" cy="36512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000"/>
              <a:buFont typeface="Arial"/>
              <a:buNone/>
              <a:defRPr sz="2000" b="0">
                <a:solidFill>
                  <a:srgbClr val="008080"/>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29"/>
          <p:cNvSpPr txBox="1">
            <a:spLocks noGrp="1"/>
          </p:cNvSpPr>
          <p:nvPr>
            <p:ph type="body" idx="9"/>
          </p:nvPr>
        </p:nvSpPr>
        <p:spPr>
          <a:xfrm>
            <a:off x="6339727" y="4762510"/>
            <a:ext cx="2105186" cy="82186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800"/>
              <a:buFont typeface="Arial"/>
              <a:buNone/>
              <a:defRPr sz="1800">
                <a:solidFill>
                  <a:srgbClr val="2D2828"/>
                </a:solidFill>
                <a:latin typeface="Libre Franklin"/>
                <a:ea typeface="Libre Franklin"/>
                <a:cs typeface="Libre Franklin"/>
                <a:sym typeface="Libre Franklin"/>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29"/>
          <p:cNvSpPr>
            <a:spLocks noGrp="1"/>
          </p:cNvSpPr>
          <p:nvPr>
            <p:ph type="pic" idx="13"/>
          </p:nvPr>
        </p:nvSpPr>
        <p:spPr>
          <a:xfrm>
            <a:off x="9114208" y="2006348"/>
            <a:ext cx="1929576" cy="1929576"/>
          </a:xfrm>
          <a:prstGeom prst="rect">
            <a:avLst/>
          </a:prstGeom>
          <a:noFill/>
          <a:ln w="38100" cap="sq" cmpd="sng">
            <a:solidFill>
              <a:srgbClr val="008080"/>
            </a:solidFill>
            <a:prstDash val="solid"/>
            <a:miter lim="800000"/>
            <a:headEnd type="none" w="sm" len="sm"/>
            <a:tailEnd type="none" w="sm" len="sm"/>
          </a:ln>
          <a:effectLst>
            <a:outerShdw blurRad="50800" dist="38100" dir="2700000" algn="tl" rotWithShape="0">
              <a:srgbClr val="000000">
                <a:alpha val="40000"/>
              </a:srgbClr>
            </a:outerShdw>
          </a:effectLst>
        </p:spPr>
        <p:txBody>
          <a:bodyPr/>
          <a:lstStyle/>
          <a:p>
            <a:endParaRPr lang="en-US"/>
          </a:p>
        </p:txBody>
      </p:sp>
      <p:sp>
        <p:nvSpPr>
          <p:cNvPr id="129" name="Google Shape;129;p29"/>
          <p:cNvSpPr txBox="1">
            <a:spLocks noGrp="1"/>
          </p:cNvSpPr>
          <p:nvPr>
            <p:ph type="body" idx="14"/>
          </p:nvPr>
        </p:nvSpPr>
        <p:spPr>
          <a:xfrm>
            <a:off x="9026403" y="4393632"/>
            <a:ext cx="2105186" cy="36512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000"/>
              <a:buFont typeface="Arial"/>
              <a:buNone/>
              <a:defRPr sz="2000" b="0">
                <a:solidFill>
                  <a:srgbClr val="008080"/>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29"/>
          <p:cNvSpPr txBox="1">
            <a:spLocks noGrp="1"/>
          </p:cNvSpPr>
          <p:nvPr>
            <p:ph type="body" idx="15"/>
          </p:nvPr>
        </p:nvSpPr>
        <p:spPr>
          <a:xfrm>
            <a:off x="9026403" y="4762510"/>
            <a:ext cx="2105186" cy="82186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800"/>
              <a:buFont typeface="Arial"/>
              <a:buNone/>
              <a:defRPr sz="1800">
                <a:solidFill>
                  <a:srgbClr val="2D2828"/>
                </a:solidFill>
                <a:latin typeface="Libre Franklin"/>
                <a:ea typeface="Libre Franklin"/>
                <a:cs typeface="Libre Franklin"/>
                <a:sym typeface="Libre Franklin"/>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29"/>
          <p:cNvSpPr txBox="1">
            <a:spLocks noGrp="1"/>
          </p:cNvSpPr>
          <p:nvPr>
            <p:ph type="sldNum" idx="12"/>
          </p:nvPr>
        </p:nvSpPr>
        <p:spPr>
          <a:xfrm>
            <a:off x="10667999" y="6356350"/>
            <a:ext cx="1262851"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ntent">
  <p:cSld name="Title and three content">
    <p:bg>
      <p:bgPr>
        <a:solidFill>
          <a:schemeClr val="lt1"/>
        </a:solidFill>
        <a:effectLst/>
      </p:bgPr>
    </p:bg>
    <p:spTree>
      <p:nvGrpSpPr>
        <p:cNvPr id="1" name="Shape 132"/>
        <p:cNvGrpSpPr/>
        <p:nvPr/>
      </p:nvGrpSpPr>
      <p:grpSpPr>
        <a:xfrm>
          <a:off x="0" y="0"/>
          <a:ext cx="0" cy="0"/>
          <a:chOff x="0" y="0"/>
          <a:chExt cx="0" cy="0"/>
        </a:xfrm>
      </p:grpSpPr>
      <p:sp>
        <p:nvSpPr>
          <p:cNvPr id="133" name="Google Shape;133;p34"/>
          <p:cNvSpPr txBox="1">
            <a:spLocks noGrp="1"/>
          </p:cNvSpPr>
          <p:nvPr>
            <p:ph type="title"/>
          </p:nvPr>
        </p:nvSpPr>
        <p:spPr>
          <a:xfrm>
            <a:off x="2024742" y="307411"/>
            <a:ext cx="932905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D2828"/>
              </a:buClr>
              <a:buSzPts val="4400"/>
              <a:buFont typeface="Libre Franklin Medium"/>
              <a:buNone/>
              <a:defRPr b="1">
                <a:solidFill>
                  <a:srgbClr val="2D28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4"/>
          <p:cNvSpPr txBox="1">
            <a:spLocks noGrp="1"/>
          </p:cNvSpPr>
          <p:nvPr>
            <p:ph type="body" idx="1"/>
          </p:nvPr>
        </p:nvSpPr>
        <p:spPr>
          <a:xfrm>
            <a:off x="2009775" y="2081213"/>
            <a:ext cx="4486275" cy="4736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b="1">
                <a:solidFill>
                  <a:srgbClr val="005250"/>
                </a:solidFill>
                <a:latin typeface="Libre Franklin Medium"/>
                <a:ea typeface="Libre Franklin Medium"/>
                <a:cs typeface="Libre Franklin Medium"/>
                <a:sym typeface="Libre Franklin Medium"/>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34"/>
          <p:cNvSpPr txBox="1">
            <a:spLocks noGrp="1"/>
          </p:cNvSpPr>
          <p:nvPr>
            <p:ph type="body" idx="2"/>
          </p:nvPr>
        </p:nvSpPr>
        <p:spPr>
          <a:xfrm>
            <a:off x="2009775" y="2705100"/>
            <a:ext cx="4486275" cy="136207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34"/>
          <p:cNvSpPr txBox="1">
            <a:spLocks noGrp="1"/>
          </p:cNvSpPr>
          <p:nvPr>
            <p:ph type="body" idx="3"/>
          </p:nvPr>
        </p:nvSpPr>
        <p:spPr>
          <a:xfrm>
            <a:off x="2009775" y="4419600"/>
            <a:ext cx="4486275" cy="495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b="1">
                <a:solidFill>
                  <a:srgbClr val="005250"/>
                </a:solidFill>
                <a:latin typeface="Libre Franklin Medium"/>
                <a:ea typeface="Libre Franklin Medium"/>
                <a:cs typeface="Libre Franklin Medium"/>
                <a:sym typeface="Libre Franklin Medium"/>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34"/>
          <p:cNvSpPr txBox="1">
            <a:spLocks noGrp="1"/>
          </p:cNvSpPr>
          <p:nvPr>
            <p:ph type="body" idx="4"/>
          </p:nvPr>
        </p:nvSpPr>
        <p:spPr>
          <a:xfrm>
            <a:off x="2009775" y="5019675"/>
            <a:ext cx="4486275" cy="16049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34"/>
          <p:cNvSpPr/>
          <p:nvPr/>
        </p:nvSpPr>
        <p:spPr>
          <a:xfrm>
            <a:off x="0" y="-1"/>
            <a:ext cx="674914" cy="6858001"/>
          </a:xfrm>
          <a:prstGeom prst="rect">
            <a:avLst/>
          </a:prstGeom>
          <a:solidFill>
            <a:srgbClr val="2D28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39" name="Google Shape;139;p34"/>
          <p:cNvSpPr/>
          <p:nvPr/>
        </p:nvSpPr>
        <p:spPr>
          <a:xfrm rot="10800000" flipH="1">
            <a:off x="674914" y="0"/>
            <a:ext cx="674914" cy="6858000"/>
          </a:xfrm>
          <a:prstGeom prst="rect">
            <a:avLst/>
          </a:prstGeom>
          <a:gradFill>
            <a:gsLst>
              <a:gs pos="0">
                <a:srgbClr val="004F4F"/>
              </a:gs>
              <a:gs pos="41000">
                <a:srgbClr val="007373"/>
              </a:gs>
              <a:gs pos="100000">
                <a:srgbClr val="008989"/>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40" name="Google Shape;140;p34"/>
          <p:cNvSpPr txBox="1">
            <a:spLocks noGrp="1"/>
          </p:cNvSpPr>
          <p:nvPr>
            <p:ph type="body" idx="5"/>
          </p:nvPr>
        </p:nvSpPr>
        <p:spPr>
          <a:xfrm>
            <a:off x="7291388" y="2080641"/>
            <a:ext cx="4110037" cy="4736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200"/>
              <a:buNone/>
              <a:defRPr sz="2200" b="1">
                <a:solidFill>
                  <a:srgbClr val="005250"/>
                </a:solidFill>
                <a:latin typeface="Libre Franklin Medium"/>
                <a:ea typeface="Libre Franklin Medium"/>
                <a:cs typeface="Libre Franklin Medium"/>
                <a:sym typeface="Libre Franklin Medium"/>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34"/>
          <p:cNvSpPr txBox="1">
            <a:spLocks noGrp="1"/>
          </p:cNvSpPr>
          <p:nvPr>
            <p:ph type="body" idx="6"/>
          </p:nvPr>
        </p:nvSpPr>
        <p:spPr>
          <a:xfrm>
            <a:off x="7292076" y="2704831"/>
            <a:ext cx="4127995" cy="335724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34"/>
          <p:cNvSpPr txBox="1">
            <a:spLocks noGrp="1"/>
          </p:cNvSpPr>
          <p:nvPr>
            <p:ph type="sldNum" idx="12"/>
          </p:nvPr>
        </p:nvSpPr>
        <p:spPr>
          <a:xfrm>
            <a:off x="11353799" y="6356350"/>
            <a:ext cx="5681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pic>
        <p:nvPicPr>
          <p:cNvPr id="143" name="Google Shape;143;p3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604810" y="6141455"/>
            <a:ext cx="1796614" cy="659395"/>
          </a:xfrm>
          <a:prstGeom prst="rect">
            <a:avLst/>
          </a:prstGeom>
          <a:noFill/>
          <a:ln>
            <a:noFill/>
          </a:ln>
        </p:spPr>
      </p:pic>
      <p:cxnSp>
        <p:nvCxnSpPr>
          <p:cNvPr id="144" name="Google Shape;144;p34"/>
          <p:cNvCxnSpPr/>
          <p:nvPr/>
        </p:nvCxnSpPr>
        <p:spPr>
          <a:xfrm>
            <a:off x="6894662" y="2384663"/>
            <a:ext cx="0" cy="3754879"/>
          </a:xfrm>
          <a:prstGeom prst="straightConnector1">
            <a:avLst/>
          </a:prstGeom>
          <a:noFill/>
          <a:ln w="9525" cap="flat" cmpd="sng">
            <a:solidFill>
              <a:srgbClr val="008080"/>
            </a:solidFill>
            <a:prstDash val="solid"/>
            <a:miter lim="800000"/>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act">
  <p:cSld name="Contact">
    <p:bg>
      <p:bgPr>
        <a:solidFill>
          <a:schemeClr val="lt1"/>
        </a:solidFill>
        <a:effectLst/>
      </p:bgPr>
    </p:bg>
    <p:spTree>
      <p:nvGrpSpPr>
        <p:cNvPr id="1" name="Shape 145"/>
        <p:cNvGrpSpPr/>
        <p:nvPr/>
      </p:nvGrpSpPr>
      <p:grpSpPr>
        <a:xfrm>
          <a:off x="0" y="0"/>
          <a:ext cx="0" cy="0"/>
          <a:chOff x="0" y="0"/>
          <a:chExt cx="0" cy="0"/>
        </a:xfrm>
      </p:grpSpPr>
      <p:sp>
        <p:nvSpPr>
          <p:cNvPr id="146" name="Google Shape;14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D2828"/>
              </a:buClr>
              <a:buSzPts val="4400"/>
              <a:buFont typeface="Libre Franklin Medium"/>
              <a:buNone/>
              <a:defRPr b="1">
                <a:solidFill>
                  <a:srgbClr val="2D28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37"/>
          <p:cNvSpPr>
            <a:spLocks noGrp="1"/>
          </p:cNvSpPr>
          <p:nvPr>
            <p:ph type="pic" idx="2"/>
          </p:nvPr>
        </p:nvSpPr>
        <p:spPr>
          <a:xfrm>
            <a:off x="1068036" y="2006348"/>
            <a:ext cx="1929576" cy="1929576"/>
          </a:xfrm>
          <a:prstGeom prst="rect">
            <a:avLst/>
          </a:prstGeom>
          <a:noFill/>
          <a:ln w="38100" cap="sq" cmpd="sng">
            <a:solidFill>
              <a:srgbClr val="008080"/>
            </a:solidFill>
            <a:prstDash val="solid"/>
            <a:miter lim="800000"/>
            <a:headEnd type="none" w="sm" len="sm"/>
            <a:tailEnd type="none" w="sm" len="sm"/>
          </a:ln>
          <a:effectLst>
            <a:outerShdw blurRad="50800" dist="38100" dir="2700000" algn="tl" rotWithShape="0">
              <a:srgbClr val="000000">
                <a:alpha val="40000"/>
              </a:srgbClr>
            </a:outerShdw>
          </a:effectLst>
        </p:spPr>
        <p:txBody>
          <a:bodyPr/>
          <a:lstStyle/>
          <a:p>
            <a:endParaRPr lang="en-US"/>
          </a:p>
        </p:txBody>
      </p:sp>
      <p:sp>
        <p:nvSpPr>
          <p:cNvPr id="148" name="Google Shape;148;p37"/>
          <p:cNvSpPr txBox="1">
            <a:spLocks noGrp="1"/>
          </p:cNvSpPr>
          <p:nvPr>
            <p:ph type="body" idx="1"/>
          </p:nvPr>
        </p:nvSpPr>
        <p:spPr>
          <a:xfrm>
            <a:off x="966375" y="4233828"/>
            <a:ext cx="2105186" cy="36512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000"/>
              <a:buFont typeface="Arial"/>
              <a:buNone/>
              <a:defRPr sz="2000" b="0">
                <a:solidFill>
                  <a:srgbClr val="008080"/>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37"/>
          <p:cNvSpPr txBox="1">
            <a:spLocks noGrp="1"/>
          </p:cNvSpPr>
          <p:nvPr>
            <p:ph type="body" idx="3"/>
          </p:nvPr>
        </p:nvSpPr>
        <p:spPr>
          <a:xfrm>
            <a:off x="966375" y="4602706"/>
            <a:ext cx="2105186" cy="104994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800"/>
              <a:buFont typeface="Arial"/>
              <a:buNone/>
              <a:defRPr sz="1800">
                <a:solidFill>
                  <a:srgbClr val="2D2828"/>
                </a:solidFill>
                <a:latin typeface="Libre Franklin"/>
                <a:ea typeface="Libre Franklin"/>
                <a:cs typeface="Libre Franklin"/>
                <a:sym typeface="Libre Franklin"/>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7"/>
          <p:cNvSpPr>
            <a:spLocks noGrp="1"/>
          </p:cNvSpPr>
          <p:nvPr>
            <p:ph type="pic" idx="4"/>
          </p:nvPr>
        </p:nvSpPr>
        <p:spPr>
          <a:xfrm>
            <a:off x="3750093" y="2006348"/>
            <a:ext cx="1929576" cy="1929576"/>
          </a:xfrm>
          <a:prstGeom prst="rect">
            <a:avLst/>
          </a:prstGeom>
          <a:noFill/>
          <a:ln w="38100" cap="sq" cmpd="sng">
            <a:solidFill>
              <a:srgbClr val="008080"/>
            </a:solidFill>
            <a:prstDash val="solid"/>
            <a:miter lim="800000"/>
            <a:headEnd type="none" w="sm" len="sm"/>
            <a:tailEnd type="none" w="sm" len="sm"/>
          </a:ln>
          <a:effectLst>
            <a:outerShdw blurRad="50800" dist="38100" dir="13500000" algn="br" rotWithShape="0">
              <a:srgbClr val="000000">
                <a:alpha val="40000"/>
              </a:srgbClr>
            </a:outerShdw>
          </a:effectLst>
        </p:spPr>
        <p:txBody>
          <a:bodyPr/>
          <a:lstStyle/>
          <a:p>
            <a:endParaRPr lang="en-US"/>
          </a:p>
        </p:txBody>
      </p:sp>
      <p:sp>
        <p:nvSpPr>
          <p:cNvPr id="151" name="Google Shape;151;p37"/>
          <p:cNvSpPr txBox="1">
            <a:spLocks noGrp="1"/>
          </p:cNvSpPr>
          <p:nvPr>
            <p:ph type="body" idx="5"/>
          </p:nvPr>
        </p:nvSpPr>
        <p:spPr>
          <a:xfrm>
            <a:off x="3653051" y="4233828"/>
            <a:ext cx="2105186" cy="36512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000"/>
              <a:buFont typeface="Arial"/>
              <a:buNone/>
              <a:defRPr sz="2000" b="0">
                <a:solidFill>
                  <a:srgbClr val="008080"/>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37"/>
          <p:cNvSpPr txBox="1">
            <a:spLocks noGrp="1"/>
          </p:cNvSpPr>
          <p:nvPr>
            <p:ph type="body" idx="6"/>
          </p:nvPr>
        </p:nvSpPr>
        <p:spPr>
          <a:xfrm>
            <a:off x="3653051" y="4602706"/>
            <a:ext cx="2105186" cy="104994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800"/>
              <a:buFont typeface="Arial"/>
              <a:buNone/>
              <a:defRPr sz="1800">
                <a:solidFill>
                  <a:srgbClr val="2D2828"/>
                </a:solidFill>
                <a:latin typeface="Libre Franklin"/>
                <a:ea typeface="Libre Franklin"/>
                <a:cs typeface="Libre Franklin"/>
                <a:sym typeface="Libre Franklin"/>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37"/>
          <p:cNvSpPr>
            <a:spLocks noGrp="1"/>
          </p:cNvSpPr>
          <p:nvPr>
            <p:ph type="pic" idx="7"/>
          </p:nvPr>
        </p:nvSpPr>
        <p:spPr>
          <a:xfrm>
            <a:off x="6432150" y="2006348"/>
            <a:ext cx="1929576" cy="1929576"/>
          </a:xfrm>
          <a:prstGeom prst="rect">
            <a:avLst/>
          </a:prstGeom>
          <a:noFill/>
          <a:ln w="38100" cap="sq" cmpd="sng">
            <a:solidFill>
              <a:srgbClr val="008080"/>
            </a:solidFill>
            <a:prstDash val="solid"/>
            <a:miter lim="800000"/>
            <a:headEnd type="none" w="sm" len="sm"/>
            <a:tailEnd type="none" w="sm" len="sm"/>
          </a:ln>
          <a:effectLst>
            <a:outerShdw blurRad="50800" dist="38100" dir="13500000" algn="br" rotWithShape="0">
              <a:srgbClr val="000000">
                <a:alpha val="40000"/>
              </a:srgbClr>
            </a:outerShdw>
          </a:effectLst>
        </p:spPr>
        <p:txBody>
          <a:bodyPr/>
          <a:lstStyle/>
          <a:p>
            <a:endParaRPr lang="en-US"/>
          </a:p>
        </p:txBody>
      </p:sp>
      <p:sp>
        <p:nvSpPr>
          <p:cNvPr id="154" name="Google Shape;154;p37"/>
          <p:cNvSpPr txBox="1">
            <a:spLocks noGrp="1"/>
          </p:cNvSpPr>
          <p:nvPr>
            <p:ph type="body" idx="8"/>
          </p:nvPr>
        </p:nvSpPr>
        <p:spPr>
          <a:xfrm>
            <a:off x="6339727" y="4233828"/>
            <a:ext cx="2105186" cy="36512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000"/>
              <a:buFont typeface="Arial"/>
              <a:buNone/>
              <a:defRPr sz="2000" b="0">
                <a:solidFill>
                  <a:srgbClr val="008080"/>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37"/>
          <p:cNvSpPr txBox="1">
            <a:spLocks noGrp="1"/>
          </p:cNvSpPr>
          <p:nvPr>
            <p:ph type="body" idx="9"/>
          </p:nvPr>
        </p:nvSpPr>
        <p:spPr>
          <a:xfrm>
            <a:off x="6339727" y="4602706"/>
            <a:ext cx="2105186" cy="104994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800"/>
              <a:buFont typeface="Arial"/>
              <a:buNone/>
              <a:defRPr sz="1800">
                <a:solidFill>
                  <a:srgbClr val="2D2828"/>
                </a:solidFill>
                <a:latin typeface="Libre Franklin"/>
                <a:ea typeface="Libre Franklin"/>
                <a:cs typeface="Libre Franklin"/>
                <a:sym typeface="Libre Franklin"/>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7"/>
          <p:cNvSpPr>
            <a:spLocks noGrp="1"/>
          </p:cNvSpPr>
          <p:nvPr>
            <p:ph type="pic" idx="13"/>
          </p:nvPr>
        </p:nvSpPr>
        <p:spPr>
          <a:xfrm>
            <a:off x="9114208" y="2006348"/>
            <a:ext cx="1929576" cy="1929576"/>
          </a:xfrm>
          <a:prstGeom prst="rect">
            <a:avLst/>
          </a:prstGeom>
          <a:noFill/>
          <a:ln w="38100" cap="sq" cmpd="sng">
            <a:solidFill>
              <a:srgbClr val="008080"/>
            </a:solidFill>
            <a:prstDash val="solid"/>
            <a:miter lim="800000"/>
            <a:headEnd type="none" w="sm" len="sm"/>
            <a:tailEnd type="none" w="sm" len="sm"/>
          </a:ln>
          <a:effectLst>
            <a:outerShdw blurRad="50800" dist="38100" dir="13500000" algn="br" rotWithShape="0">
              <a:srgbClr val="000000">
                <a:alpha val="40000"/>
              </a:srgbClr>
            </a:outerShdw>
          </a:effectLst>
        </p:spPr>
        <p:txBody>
          <a:bodyPr/>
          <a:lstStyle/>
          <a:p>
            <a:endParaRPr lang="en-US"/>
          </a:p>
        </p:txBody>
      </p:sp>
      <p:sp>
        <p:nvSpPr>
          <p:cNvPr id="157" name="Google Shape;157;p37"/>
          <p:cNvSpPr txBox="1">
            <a:spLocks noGrp="1"/>
          </p:cNvSpPr>
          <p:nvPr>
            <p:ph type="body" idx="14"/>
          </p:nvPr>
        </p:nvSpPr>
        <p:spPr>
          <a:xfrm>
            <a:off x="9026403" y="4233828"/>
            <a:ext cx="2105186" cy="36512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2000"/>
              <a:buFont typeface="Arial"/>
              <a:buNone/>
              <a:defRPr sz="2000" b="0">
                <a:solidFill>
                  <a:srgbClr val="008080"/>
                </a:solidFill>
                <a:latin typeface="Franklin Gothic"/>
                <a:ea typeface="Franklin Gothic"/>
                <a:cs typeface="Franklin Gothic"/>
                <a:sym typeface="Franklin Gothic"/>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7"/>
          <p:cNvSpPr txBox="1">
            <a:spLocks noGrp="1"/>
          </p:cNvSpPr>
          <p:nvPr>
            <p:ph type="body" idx="15"/>
          </p:nvPr>
        </p:nvSpPr>
        <p:spPr>
          <a:xfrm>
            <a:off x="9026403" y="4602706"/>
            <a:ext cx="2105186" cy="104994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SzPts val="1800"/>
              <a:buFont typeface="Arial"/>
              <a:buNone/>
              <a:defRPr sz="1800">
                <a:solidFill>
                  <a:srgbClr val="2D2828"/>
                </a:solidFill>
                <a:latin typeface="Libre Franklin"/>
                <a:ea typeface="Libre Franklin"/>
                <a:cs typeface="Libre Franklin"/>
                <a:sym typeface="Libre Franklin"/>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37"/>
          <p:cNvSpPr txBox="1">
            <a:spLocks noGrp="1"/>
          </p:cNvSpPr>
          <p:nvPr>
            <p:ph type="sldNum" idx="12"/>
          </p:nvPr>
        </p:nvSpPr>
        <p:spPr>
          <a:xfrm>
            <a:off x="9187651"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pic>
        <p:nvPicPr>
          <p:cNvPr id="160" name="Google Shape;160;p3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990383" y="5924568"/>
            <a:ext cx="2543264" cy="933432"/>
          </a:xfrm>
          <a:prstGeom prst="rect">
            <a:avLst/>
          </a:prstGeom>
          <a:noFill/>
          <a:ln>
            <a:noFill/>
          </a:ln>
        </p:spPr>
      </p:pic>
      <p:sp>
        <p:nvSpPr>
          <p:cNvPr id="161" name="Google Shape;161;p37"/>
          <p:cNvSpPr/>
          <p:nvPr/>
        </p:nvSpPr>
        <p:spPr>
          <a:xfrm>
            <a:off x="-38107" y="0"/>
            <a:ext cx="123825" cy="68580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62" name="Google Shape;162;p37"/>
          <p:cNvSpPr/>
          <p:nvPr/>
        </p:nvSpPr>
        <p:spPr>
          <a:xfrm>
            <a:off x="85718" y="0"/>
            <a:ext cx="123825" cy="6858000"/>
          </a:xfrm>
          <a:prstGeom prst="rect">
            <a:avLst/>
          </a:prstGeom>
          <a:solidFill>
            <a:srgbClr val="0080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63" name="Google Shape;163;p37"/>
          <p:cNvSpPr/>
          <p:nvPr/>
        </p:nvSpPr>
        <p:spPr>
          <a:xfrm>
            <a:off x="209543" y="0"/>
            <a:ext cx="123825" cy="6858000"/>
          </a:xfrm>
          <a:prstGeom prst="rect">
            <a:avLst/>
          </a:prstGeom>
          <a:solidFill>
            <a:srgbClr val="2D28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sic">
  <p:cSld name="Basic">
    <p:bg>
      <p:bgPr>
        <a:solidFill>
          <a:schemeClr val="lt1"/>
        </a:solidFill>
        <a:effectLst/>
      </p:bgPr>
    </p:bg>
    <p:spTree>
      <p:nvGrpSpPr>
        <p:cNvPr id="1" name="Shape 164"/>
        <p:cNvGrpSpPr/>
        <p:nvPr/>
      </p:nvGrpSpPr>
      <p:grpSpPr>
        <a:xfrm>
          <a:off x="0" y="0"/>
          <a:ext cx="0" cy="0"/>
          <a:chOff x="0" y="0"/>
          <a:chExt cx="0" cy="0"/>
        </a:xfrm>
      </p:grpSpPr>
      <p:sp>
        <p:nvSpPr>
          <p:cNvPr id="165" name="Google Shape;165;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2D2828"/>
              </a:buClr>
              <a:buSzPts val="4400"/>
              <a:buFont typeface="Libre Franklin Medium"/>
              <a:buNone/>
              <a:defRPr b="1">
                <a:solidFill>
                  <a:srgbClr val="2D28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39"/>
          <p:cNvSpPr txBox="1">
            <a:spLocks noGrp="1"/>
          </p:cNvSpPr>
          <p:nvPr>
            <p:ph type="body" idx="1"/>
          </p:nvPr>
        </p:nvSpPr>
        <p:spPr>
          <a:xfrm>
            <a:off x="838200" y="1925638"/>
            <a:ext cx="10515600" cy="456723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one content">
  <p:cSld name="Title and one content">
    <p:bg>
      <p:bgPr>
        <a:solidFill>
          <a:schemeClr val="lt1"/>
        </a:solidFill>
        <a:effectLst/>
      </p:bgPr>
    </p:bg>
    <p:spTree>
      <p:nvGrpSpPr>
        <p:cNvPr id="1" name="Shape 19"/>
        <p:cNvGrpSpPr/>
        <p:nvPr/>
      </p:nvGrpSpPr>
      <p:grpSpPr>
        <a:xfrm>
          <a:off x="0" y="0"/>
          <a:ext cx="0" cy="0"/>
          <a:chOff x="0" y="0"/>
          <a:chExt cx="0" cy="0"/>
        </a:xfrm>
      </p:grpSpPr>
      <p:sp>
        <p:nvSpPr>
          <p:cNvPr id="20" name="Google Shape;20;p27"/>
          <p:cNvSpPr txBox="1">
            <a:spLocks noGrp="1"/>
          </p:cNvSpPr>
          <p:nvPr>
            <p:ph type="title"/>
          </p:nvPr>
        </p:nvSpPr>
        <p:spPr>
          <a:xfrm>
            <a:off x="1876426" y="822325"/>
            <a:ext cx="9477376"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02828"/>
              </a:buClr>
              <a:buSzPts val="4400"/>
              <a:buFont typeface="Libre Franklin Medium"/>
              <a:buNone/>
              <a:defRPr b="1">
                <a:solidFill>
                  <a:srgbClr val="2028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1" name="Google Shape;21;p27"/>
          <p:cNvGrpSpPr/>
          <p:nvPr/>
        </p:nvGrpSpPr>
        <p:grpSpPr>
          <a:xfrm>
            <a:off x="1" y="0"/>
            <a:ext cx="1123949" cy="6858000"/>
            <a:chOff x="0" y="0"/>
            <a:chExt cx="4175760" cy="6858000"/>
          </a:xfrm>
        </p:grpSpPr>
        <p:sp>
          <p:nvSpPr>
            <p:cNvPr id="22" name="Google Shape;22;p27"/>
            <p:cNvSpPr/>
            <p:nvPr/>
          </p:nvSpPr>
          <p:spPr>
            <a:xfrm>
              <a:off x="0" y="0"/>
              <a:ext cx="4175760" cy="3840480"/>
            </a:xfrm>
            <a:prstGeom prst="rect">
              <a:avLst/>
            </a:prstGeom>
            <a:gradFill>
              <a:gsLst>
                <a:gs pos="0">
                  <a:srgbClr val="004F4F"/>
                </a:gs>
                <a:gs pos="89000">
                  <a:srgbClr val="007373"/>
                </a:gs>
                <a:gs pos="100000">
                  <a:srgbClr val="00898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3" name="Google Shape;23;p27"/>
            <p:cNvSpPr/>
            <p:nvPr/>
          </p:nvSpPr>
          <p:spPr>
            <a:xfrm rot="10800000" flipH="1">
              <a:off x="0" y="3840479"/>
              <a:ext cx="4175760" cy="1598295"/>
            </a:xfrm>
            <a:prstGeom prst="rect">
              <a:avLst/>
            </a:prstGeom>
            <a:solidFill>
              <a:srgbClr val="2D28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4" name="Google Shape;24;p27"/>
            <p:cNvSpPr/>
            <p:nvPr/>
          </p:nvSpPr>
          <p:spPr>
            <a:xfrm rot="10800000" flipH="1">
              <a:off x="0" y="5354956"/>
              <a:ext cx="4175760" cy="1503044"/>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D9D9D9"/>
                </a:solidFill>
                <a:latin typeface="Arial"/>
                <a:ea typeface="Arial"/>
                <a:cs typeface="Arial"/>
                <a:sym typeface="Arial"/>
              </a:endParaRPr>
            </a:p>
          </p:txBody>
        </p:sp>
      </p:grpSp>
      <p:pic>
        <p:nvPicPr>
          <p:cNvPr id="25" name="Google Shape;25;p2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405257" y="6060516"/>
            <a:ext cx="2045737" cy="750829"/>
          </a:xfrm>
          <a:prstGeom prst="rect">
            <a:avLst/>
          </a:prstGeom>
          <a:noFill/>
          <a:ln>
            <a:noFill/>
          </a:ln>
        </p:spPr>
      </p:pic>
      <p:sp>
        <p:nvSpPr>
          <p:cNvPr id="26" name="Google Shape;26;p27"/>
          <p:cNvSpPr txBox="1">
            <a:spLocks noGrp="1"/>
          </p:cNvSpPr>
          <p:nvPr>
            <p:ph type="body" idx="1"/>
          </p:nvPr>
        </p:nvSpPr>
        <p:spPr>
          <a:xfrm>
            <a:off x="1876425" y="2360613"/>
            <a:ext cx="9477375" cy="359092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7"/>
          <p:cNvSpPr txBox="1">
            <a:spLocks noGrp="1"/>
          </p:cNvSpPr>
          <p:nvPr>
            <p:ph type="sldNum" idx="12"/>
          </p:nvPr>
        </p:nvSpPr>
        <p:spPr>
          <a:xfrm>
            <a:off x="11056776" y="6337689"/>
            <a:ext cx="782216"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three content">
  <p:cSld name="1_Title and three content">
    <p:bg>
      <p:bgPr>
        <a:solidFill>
          <a:schemeClr val="lt1"/>
        </a:solidFill>
        <a:effectLst/>
      </p:bgPr>
    </p:bg>
    <p:spTree>
      <p:nvGrpSpPr>
        <p:cNvPr id="1" name="Shape 28"/>
        <p:cNvGrpSpPr/>
        <p:nvPr/>
      </p:nvGrpSpPr>
      <p:grpSpPr>
        <a:xfrm>
          <a:off x="0" y="0"/>
          <a:ext cx="0" cy="0"/>
          <a:chOff x="0" y="0"/>
          <a:chExt cx="0" cy="0"/>
        </a:xfrm>
      </p:grpSpPr>
      <p:sp>
        <p:nvSpPr>
          <p:cNvPr id="29" name="Google Shape;29;p52"/>
          <p:cNvSpPr txBox="1">
            <a:spLocks noGrp="1"/>
          </p:cNvSpPr>
          <p:nvPr>
            <p:ph type="title"/>
          </p:nvPr>
        </p:nvSpPr>
        <p:spPr>
          <a:xfrm>
            <a:off x="2024742" y="307411"/>
            <a:ext cx="932905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b="1">
                <a:solidFill>
                  <a:srgbClr val="2D28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2"/>
          <p:cNvSpPr txBox="1">
            <a:spLocks noGrp="1"/>
          </p:cNvSpPr>
          <p:nvPr>
            <p:ph type="body" idx="1"/>
          </p:nvPr>
        </p:nvSpPr>
        <p:spPr>
          <a:xfrm>
            <a:off x="2009775" y="2081213"/>
            <a:ext cx="4486275" cy="4736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200" b="1">
                <a:solidFill>
                  <a:srgbClr val="005250"/>
                </a:solidFill>
                <a:latin typeface="Libre Franklin Medium"/>
                <a:ea typeface="Libre Franklin Medium"/>
                <a:cs typeface="Libre Franklin Medium"/>
                <a:sym typeface="Libre Franklin Medium"/>
              </a:defRPr>
            </a:lvl1pPr>
            <a:lvl2pPr marL="914400" lvl="1" indent="-355600" algn="l">
              <a:lnSpc>
                <a:spcPct val="90000"/>
              </a:lnSpc>
              <a:spcBef>
                <a:spcPts val="500"/>
              </a:spcBef>
              <a:spcAft>
                <a:spcPts val="0"/>
              </a:spcAft>
              <a:buSzPts val="2000"/>
              <a:buChar char="◦"/>
              <a:defRPr/>
            </a:lvl2pPr>
            <a:lvl3pPr marL="1371600" lvl="2" indent="-342900" algn="l">
              <a:lnSpc>
                <a:spcPct val="90000"/>
              </a:lnSpc>
              <a:spcBef>
                <a:spcPts val="500"/>
              </a:spcBef>
              <a:spcAft>
                <a:spcPts val="0"/>
              </a:spcAft>
              <a:buSzPts val="1800"/>
              <a:buChar char="▪"/>
              <a:defRPr/>
            </a:lvl3pPr>
            <a:lvl4pPr marL="1828800" lvl="3" indent="-330200" algn="l">
              <a:lnSpc>
                <a:spcPct val="90000"/>
              </a:lnSpc>
              <a:spcBef>
                <a:spcPts val="500"/>
              </a:spcBef>
              <a:spcAft>
                <a:spcPts val="0"/>
              </a:spcAft>
              <a:buSzPts val="1600"/>
              <a:buChar char="?"/>
              <a:defRPr/>
            </a:lvl4pPr>
            <a:lvl5pPr marL="2286000" lvl="4" indent="-317500" algn="l">
              <a:lnSpc>
                <a:spcPct val="90000"/>
              </a:lnSpc>
              <a:spcBef>
                <a:spcPts val="500"/>
              </a:spcBef>
              <a:spcAft>
                <a:spcPts val="0"/>
              </a:spcAft>
              <a:buSzPts val="14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1" name="Google Shape;31;p52"/>
          <p:cNvSpPr txBox="1">
            <a:spLocks noGrp="1"/>
          </p:cNvSpPr>
          <p:nvPr>
            <p:ph type="body" idx="2"/>
          </p:nvPr>
        </p:nvSpPr>
        <p:spPr>
          <a:xfrm>
            <a:off x="2009775" y="2705100"/>
            <a:ext cx="4486275" cy="136207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lvl1pPr>
            <a:lvl2pPr marL="914400" lvl="1" indent="-355600" algn="l">
              <a:lnSpc>
                <a:spcPct val="90000"/>
              </a:lnSpc>
              <a:spcBef>
                <a:spcPts val="500"/>
              </a:spcBef>
              <a:spcAft>
                <a:spcPts val="0"/>
              </a:spcAft>
              <a:buSzPts val="2000"/>
              <a:buChar char="◦"/>
              <a:defRPr/>
            </a:lvl2pPr>
            <a:lvl3pPr marL="1371600" lvl="2" indent="-342900" algn="l">
              <a:lnSpc>
                <a:spcPct val="90000"/>
              </a:lnSpc>
              <a:spcBef>
                <a:spcPts val="500"/>
              </a:spcBef>
              <a:spcAft>
                <a:spcPts val="0"/>
              </a:spcAft>
              <a:buSzPts val="1800"/>
              <a:buChar char="▪"/>
              <a:defRPr/>
            </a:lvl3pPr>
            <a:lvl4pPr marL="1828800" lvl="3" indent="-330200" algn="l">
              <a:lnSpc>
                <a:spcPct val="90000"/>
              </a:lnSpc>
              <a:spcBef>
                <a:spcPts val="500"/>
              </a:spcBef>
              <a:spcAft>
                <a:spcPts val="0"/>
              </a:spcAft>
              <a:buSzPts val="1600"/>
              <a:buChar char="?"/>
              <a:defRPr/>
            </a:lvl4pPr>
            <a:lvl5pPr marL="2286000" lvl="4" indent="-317500" algn="l">
              <a:lnSpc>
                <a:spcPct val="90000"/>
              </a:lnSpc>
              <a:spcBef>
                <a:spcPts val="500"/>
              </a:spcBef>
              <a:spcAft>
                <a:spcPts val="0"/>
              </a:spcAft>
              <a:buSzPts val="14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2" name="Google Shape;32;p52"/>
          <p:cNvSpPr txBox="1">
            <a:spLocks noGrp="1"/>
          </p:cNvSpPr>
          <p:nvPr>
            <p:ph type="body" idx="3"/>
          </p:nvPr>
        </p:nvSpPr>
        <p:spPr>
          <a:xfrm>
            <a:off x="2009775" y="4419600"/>
            <a:ext cx="4486275" cy="495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200" b="1">
                <a:solidFill>
                  <a:srgbClr val="005250"/>
                </a:solidFill>
                <a:latin typeface="Libre Franklin Medium"/>
                <a:ea typeface="Libre Franklin Medium"/>
                <a:cs typeface="Libre Franklin Medium"/>
                <a:sym typeface="Libre Franklin Medium"/>
              </a:defRPr>
            </a:lvl1pPr>
            <a:lvl2pPr marL="914400" lvl="1" indent="-355600" algn="l">
              <a:lnSpc>
                <a:spcPct val="90000"/>
              </a:lnSpc>
              <a:spcBef>
                <a:spcPts val="500"/>
              </a:spcBef>
              <a:spcAft>
                <a:spcPts val="0"/>
              </a:spcAft>
              <a:buSzPts val="2000"/>
              <a:buChar char="◦"/>
              <a:defRPr/>
            </a:lvl2pPr>
            <a:lvl3pPr marL="1371600" lvl="2" indent="-342900" algn="l">
              <a:lnSpc>
                <a:spcPct val="90000"/>
              </a:lnSpc>
              <a:spcBef>
                <a:spcPts val="500"/>
              </a:spcBef>
              <a:spcAft>
                <a:spcPts val="0"/>
              </a:spcAft>
              <a:buSzPts val="1800"/>
              <a:buChar char="▪"/>
              <a:defRPr/>
            </a:lvl3pPr>
            <a:lvl4pPr marL="1828800" lvl="3" indent="-330200" algn="l">
              <a:lnSpc>
                <a:spcPct val="90000"/>
              </a:lnSpc>
              <a:spcBef>
                <a:spcPts val="500"/>
              </a:spcBef>
              <a:spcAft>
                <a:spcPts val="0"/>
              </a:spcAft>
              <a:buSzPts val="1600"/>
              <a:buChar char="?"/>
              <a:defRPr/>
            </a:lvl4pPr>
            <a:lvl5pPr marL="2286000" lvl="4" indent="-317500" algn="l">
              <a:lnSpc>
                <a:spcPct val="90000"/>
              </a:lnSpc>
              <a:spcBef>
                <a:spcPts val="500"/>
              </a:spcBef>
              <a:spcAft>
                <a:spcPts val="0"/>
              </a:spcAft>
              <a:buSzPts val="14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3" name="Google Shape;33;p52"/>
          <p:cNvSpPr txBox="1">
            <a:spLocks noGrp="1"/>
          </p:cNvSpPr>
          <p:nvPr>
            <p:ph type="body" idx="4"/>
          </p:nvPr>
        </p:nvSpPr>
        <p:spPr>
          <a:xfrm>
            <a:off x="2009775" y="5019675"/>
            <a:ext cx="4486275" cy="1604963"/>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lvl1pPr>
            <a:lvl2pPr marL="914400" lvl="1" indent="-355600" algn="l">
              <a:lnSpc>
                <a:spcPct val="90000"/>
              </a:lnSpc>
              <a:spcBef>
                <a:spcPts val="500"/>
              </a:spcBef>
              <a:spcAft>
                <a:spcPts val="0"/>
              </a:spcAft>
              <a:buSzPts val="2000"/>
              <a:buChar char="◦"/>
              <a:defRPr/>
            </a:lvl2pPr>
            <a:lvl3pPr marL="1371600" lvl="2" indent="-342900" algn="l">
              <a:lnSpc>
                <a:spcPct val="90000"/>
              </a:lnSpc>
              <a:spcBef>
                <a:spcPts val="500"/>
              </a:spcBef>
              <a:spcAft>
                <a:spcPts val="0"/>
              </a:spcAft>
              <a:buSzPts val="1800"/>
              <a:buChar char="▪"/>
              <a:defRPr/>
            </a:lvl3pPr>
            <a:lvl4pPr marL="1828800" lvl="3" indent="-330200" algn="l">
              <a:lnSpc>
                <a:spcPct val="90000"/>
              </a:lnSpc>
              <a:spcBef>
                <a:spcPts val="500"/>
              </a:spcBef>
              <a:spcAft>
                <a:spcPts val="0"/>
              </a:spcAft>
              <a:buSzPts val="1600"/>
              <a:buChar char="?"/>
              <a:defRPr/>
            </a:lvl4pPr>
            <a:lvl5pPr marL="2286000" lvl="4" indent="-317500" algn="l">
              <a:lnSpc>
                <a:spcPct val="90000"/>
              </a:lnSpc>
              <a:spcBef>
                <a:spcPts val="500"/>
              </a:spcBef>
              <a:spcAft>
                <a:spcPts val="0"/>
              </a:spcAft>
              <a:buSzPts val="14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4" name="Google Shape;34;p52"/>
          <p:cNvSpPr/>
          <p:nvPr/>
        </p:nvSpPr>
        <p:spPr>
          <a:xfrm>
            <a:off x="0" y="-1"/>
            <a:ext cx="674914" cy="6858001"/>
          </a:xfrm>
          <a:prstGeom prst="rect">
            <a:avLst/>
          </a:prstGeom>
          <a:solidFill>
            <a:srgbClr val="2D28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5" name="Google Shape;35;p52"/>
          <p:cNvSpPr/>
          <p:nvPr/>
        </p:nvSpPr>
        <p:spPr>
          <a:xfrm rot="10800000" flipH="1">
            <a:off x="674914" y="0"/>
            <a:ext cx="674914" cy="6858000"/>
          </a:xfrm>
          <a:prstGeom prst="rect">
            <a:avLst/>
          </a:prstGeom>
          <a:gradFill>
            <a:gsLst>
              <a:gs pos="0">
                <a:srgbClr val="004F4F"/>
              </a:gs>
              <a:gs pos="41000">
                <a:srgbClr val="007373"/>
              </a:gs>
              <a:gs pos="100000">
                <a:srgbClr val="008989"/>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36" name="Google Shape;36;p52"/>
          <p:cNvSpPr txBox="1">
            <a:spLocks noGrp="1"/>
          </p:cNvSpPr>
          <p:nvPr>
            <p:ph type="body" idx="5"/>
          </p:nvPr>
        </p:nvSpPr>
        <p:spPr>
          <a:xfrm>
            <a:off x="7291388" y="2080641"/>
            <a:ext cx="4110037" cy="47364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000"/>
              <a:buNone/>
              <a:defRPr sz="2200" b="1">
                <a:solidFill>
                  <a:srgbClr val="005250"/>
                </a:solidFill>
                <a:latin typeface="Libre Franklin Medium"/>
                <a:ea typeface="Libre Franklin Medium"/>
                <a:cs typeface="Libre Franklin Medium"/>
                <a:sym typeface="Libre Franklin Medium"/>
              </a:defRPr>
            </a:lvl1pPr>
            <a:lvl2pPr marL="914400" lvl="1" indent="-355600" algn="l">
              <a:lnSpc>
                <a:spcPct val="90000"/>
              </a:lnSpc>
              <a:spcBef>
                <a:spcPts val="500"/>
              </a:spcBef>
              <a:spcAft>
                <a:spcPts val="0"/>
              </a:spcAft>
              <a:buSzPts val="2000"/>
              <a:buChar char="◦"/>
              <a:defRPr/>
            </a:lvl2pPr>
            <a:lvl3pPr marL="1371600" lvl="2" indent="-342900" algn="l">
              <a:lnSpc>
                <a:spcPct val="90000"/>
              </a:lnSpc>
              <a:spcBef>
                <a:spcPts val="500"/>
              </a:spcBef>
              <a:spcAft>
                <a:spcPts val="0"/>
              </a:spcAft>
              <a:buSzPts val="1800"/>
              <a:buChar char="▪"/>
              <a:defRPr/>
            </a:lvl3pPr>
            <a:lvl4pPr marL="1828800" lvl="3" indent="-330200" algn="l">
              <a:lnSpc>
                <a:spcPct val="90000"/>
              </a:lnSpc>
              <a:spcBef>
                <a:spcPts val="500"/>
              </a:spcBef>
              <a:spcAft>
                <a:spcPts val="0"/>
              </a:spcAft>
              <a:buSzPts val="1600"/>
              <a:buChar char="?"/>
              <a:defRPr/>
            </a:lvl4pPr>
            <a:lvl5pPr marL="2286000" lvl="4" indent="-317500" algn="l">
              <a:lnSpc>
                <a:spcPct val="90000"/>
              </a:lnSpc>
              <a:spcBef>
                <a:spcPts val="500"/>
              </a:spcBef>
              <a:spcAft>
                <a:spcPts val="0"/>
              </a:spcAft>
              <a:buSzPts val="14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7" name="Google Shape;37;p52"/>
          <p:cNvSpPr txBox="1">
            <a:spLocks noGrp="1"/>
          </p:cNvSpPr>
          <p:nvPr>
            <p:ph type="body" idx="6"/>
          </p:nvPr>
        </p:nvSpPr>
        <p:spPr>
          <a:xfrm>
            <a:off x="7292076" y="2704831"/>
            <a:ext cx="4127995" cy="3357249"/>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lvl1pPr>
            <a:lvl2pPr marL="914400" lvl="1" indent="-355600" algn="l">
              <a:lnSpc>
                <a:spcPct val="90000"/>
              </a:lnSpc>
              <a:spcBef>
                <a:spcPts val="500"/>
              </a:spcBef>
              <a:spcAft>
                <a:spcPts val="0"/>
              </a:spcAft>
              <a:buSzPts val="2000"/>
              <a:buChar char="◦"/>
              <a:defRPr/>
            </a:lvl2pPr>
            <a:lvl3pPr marL="1371600" lvl="2" indent="-342900" algn="l">
              <a:lnSpc>
                <a:spcPct val="90000"/>
              </a:lnSpc>
              <a:spcBef>
                <a:spcPts val="500"/>
              </a:spcBef>
              <a:spcAft>
                <a:spcPts val="0"/>
              </a:spcAft>
              <a:buSzPts val="1800"/>
              <a:buChar char="▪"/>
              <a:defRPr/>
            </a:lvl3pPr>
            <a:lvl4pPr marL="1828800" lvl="3" indent="-330200" algn="l">
              <a:lnSpc>
                <a:spcPct val="90000"/>
              </a:lnSpc>
              <a:spcBef>
                <a:spcPts val="500"/>
              </a:spcBef>
              <a:spcAft>
                <a:spcPts val="0"/>
              </a:spcAft>
              <a:buSzPts val="1600"/>
              <a:buChar char="?"/>
              <a:defRPr/>
            </a:lvl4pPr>
            <a:lvl5pPr marL="2286000" lvl="4" indent="-317500" algn="l">
              <a:lnSpc>
                <a:spcPct val="90000"/>
              </a:lnSpc>
              <a:spcBef>
                <a:spcPts val="500"/>
              </a:spcBef>
              <a:spcAft>
                <a:spcPts val="0"/>
              </a:spcAft>
              <a:buSzPts val="14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8" name="Google Shape;38;p52"/>
          <p:cNvSpPr txBox="1">
            <a:spLocks noGrp="1"/>
          </p:cNvSpPr>
          <p:nvPr>
            <p:ph type="sldNum" idx="12"/>
          </p:nvPr>
        </p:nvSpPr>
        <p:spPr>
          <a:xfrm>
            <a:off x="11353799" y="6356350"/>
            <a:ext cx="56817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pic>
        <p:nvPicPr>
          <p:cNvPr id="39" name="Google Shape;39;p5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604810" y="6141455"/>
            <a:ext cx="1796614" cy="65939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ntent one object left">
  <p:cSld name="One content one object left">
    <p:bg>
      <p:bgPr>
        <a:solidFill>
          <a:schemeClr val="lt1"/>
        </a:solidFill>
        <a:effectLst/>
      </p:bgPr>
    </p:bg>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1504951" y="669925"/>
            <a:ext cx="10136544" cy="100869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02828"/>
              </a:buClr>
              <a:buSzPts val="4400"/>
              <a:buFont typeface="Libre Franklin Medium"/>
              <a:buNone/>
              <a:defRPr b="1">
                <a:solidFill>
                  <a:srgbClr val="2028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2" name="Google Shape;42;p32"/>
          <p:cNvGrpSpPr/>
          <p:nvPr/>
        </p:nvGrpSpPr>
        <p:grpSpPr>
          <a:xfrm>
            <a:off x="0" y="0"/>
            <a:ext cx="1104900" cy="6858000"/>
            <a:chOff x="0" y="0"/>
            <a:chExt cx="4175760" cy="6858000"/>
          </a:xfrm>
        </p:grpSpPr>
        <p:sp>
          <p:nvSpPr>
            <p:cNvPr id="43" name="Google Shape;43;p32"/>
            <p:cNvSpPr/>
            <p:nvPr/>
          </p:nvSpPr>
          <p:spPr>
            <a:xfrm>
              <a:off x="0" y="0"/>
              <a:ext cx="4175760" cy="3840480"/>
            </a:xfrm>
            <a:prstGeom prst="rect">
              <a:avLst/>
            </a:prstGeom>
            <a:gradFill>
              <a:gsLst>
                <a:gs pos="0">
                  <a:srgbClr val="004F4F"/>
                </a:gs>
                <a:gs pos="89000">
                  <a:srgbClr val="007373"/>
                </a:gs>
                <a:gs pos="100000">
                  <a:srgbClr val="00898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44" name="Google Shape;44;p32"/>
            <p:cNvSpPr/>
            <p:nvPr/>
          </p:nvSpPr>
          <p:spPr>
            <a:xfrm rot="10800000" flipH="1">
              <a:off x="0" y="3840479"/>
              <a:ext cx="4175760" cy="1598295"/>
            </a:xfrm>
            <a:prstGeom prst="rect">
              <a:avLst/>
            </a:prstGeom>
            <a:solidFill>
              <a:srgbClr val="2D28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45" name="Google Shape;45;p32"/>
            <p:cNvSpPr/>
            <p:nvPr/>
          </p:nvSpPr>
          <p:spPr>
            <a:xfrm rot="10800000" flipH="1">
              <a:off x="0" y="5354956"/>
              <a:ext cx="4175760" cy="1503044"/>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D9D9D9"/>
                </a:solidFill>
                <a:latin typeface="Arial"/>
                <a:ea typeface="Arial"/>
                <a:cs typeface="Arial"/>
                <a:sym typeface="Arial"/>
              </a:endParaRPr>
            </a:p>
          </p:txBody>
        </p:sp>
      </p:grpSp>
      <p:pic>
        <p:nvPicPr>
          <p:cNvPr id="46" name="Google Shape;46;p3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595757" y="6051738"/>
            <a:ext cx="2045737" cy="750829"/>
          </a:xfrm>
          <a:prstGeom prst="rect">
            <a:avLst/>
          </a:prstGeom>
          <a:noFill/>
          <a:ln>
            <a:noFill/>
          </a:ln>
        </p:spPr>
      </p:pic>
      <p:sp>
        <p:nvSpPr>
          <p:cNvPr id="47" name="Google Shape;47;p32"/>
          <p:cNvSpPr txBox="1">
            <a:spLocks noGrp="1"/>
          </p:cNvSpPr>
          <p:nvPr>
            <p:ph type="body" idx="1"/>
          </p:nvPr>
        </p:nvSpPr>
        <p:spPr>
          <a:xfrm>
            <a:off x="1504950" y="1920875"/>
            <a:ext cx="5264150" cy="404177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6959600" y="1920240"/>
            <a:ext cx="4681894" cy="4042410"/>
          </a:xfrm>
          <a:prstGeom prst="rect">
            <a:avLst/>
          </a:prstGeom>
          <a:solidFill>
            <a:schemeClr val="lt1"/>
          </a:solid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solidFill>
                  <a:schemeClr val="dk1"/>
                </a:solidFill>
                <a:latin typeface="Libre Franklin"/>
                <a:ea typeface="Libre Franklin"/>
                <a:cs typeface="Libre Franklin"/>
                <a:sym typeface="Libre Franklin"/>
              </a:defRPr>
            </a:lvl1pPr>
            <a:lvl2pPr marL="914400" lvl="1" indent="-228600" algn="l">
              <a:lnSpc>
                <a:spcPct val="90000"/>
              </a:lnSpc>
              <a:spcBef>
                <a:spcPts val="500"/>
              </a:spcBef>
              <a:spcAft>
                <a:spcPts val="0"/>
              </a:spcAft>
              <a:buSzPts val="2000"/>
              <a:buNone/>
              <a:defRPr>
                <a:solidFill>
                  <a:schemeClr val="dk1"/>
                </a:solidFill>
                <a:latin typeface="Arial"/>
                <a:ea typeface="Arial"/>
                <a:cs typeface="Arial"/>
                <a:sym typeface="Arial"/>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sldNum" idx="12"/>
          </p:nvPr>
        </p:nvSpPr>
        <p:spPr>
          <a:xfrm>
            <a:off x="9324975" y="64271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ntent one object right">
  <p:cSld name="One content one object right">
    <p:bg>
      <p:bgPr>
        <a:solidFill>
          <a:schemeClr val="lt1"/>
        </a:solidFill>
        <a:effectLst/>
      </p:bgPr>
    </p:bg>
    <p:spTree>
      <p:nvGrpSpPr>
        <p:cNvPr id="1" name="Shape 50"/>
        <p:cNvGrpSpPr/>
        <p:nvPr/>
      </p:nvGrpSpPr>
      <p:grpSpPr>
        <a:xfrm>
          <a:off x="0" y="0"/>
          <a:ext cx="0" cy="0"/>
          <a:chOff x="0" y="0"/>
          <a:chExt cx="0" cy="0"/>
        </a:xfrm>
      </p:grpSpPr>
      <p:sp>
        <p:nvSpPr>
          <p:cNvPr id="51" name="Google Shape;51;p31"/>
          <p:cNvSpPr txBox="1">
            <a:spLocks noGrp="1"/>
          </p:cNvSpPr>
          <p:nvPr>
            <p:ph type="title"/>
          </p:nvPr>
        </p:nvSpPr>
        <p:spPr>
          <a:xfrm>
            <a:off x="954404" y="850900"/>
            <a:ext cx="5141596"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02828"/>
              </a:buClr>
              <a:buSzPts val="4400"/>
              <a:buFont typeface="Libre Franklin Medium"/>
              <a:buNone/>
              <a:defRPr b="1">
                <a:solidFill>
                  <a:srgbClr val="2028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2" name="Google Shape;52;p31"/>
          <p:cNvGrpSpPr/>
          <p:nvPr/>
        </p:nvGrpSpPr>
        <p:grpSpPr>
          <a:xfrm>
            <a:off x="11087100" y="0"/>
            <a:ext cx="1104900" cy="6858000"/>
            <a:chOff x="0" y="0"/>
            <a:chExt cx="4175760" cy="6858000"/>
          </a:xfrm>
        </p:grpSpPr>
        <p:sp>
          <p:nvSpPr>
            <p:cNvPr id="53" name="Google Shape;53;p31"/>
            <p:cNvSpPr/>
            <p:nvPr/>
          </p:nvSpPr>
          <p:spPr>
            <a:xfrm>
              <a:off x="0" y="0"/>
              <a:ext cx="4175760" cy="3840480"/>
            </a:xfrm>
            <a:prstGeom prst="rect">
              <a:avLst/>
            </a:prstGeom>
            <a:gradFill>
              <a:gsLst>
                <a:gs pos="0">
                  <a:srgbClr val="004F4F"/>
                </a:gs>
                <a:gs pos="89000">
                  <a:srgbClr val="007373"/>
                </a:gs>
                <a:gs pos="100000">
                  <a:srgbClr val="00898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54" name="Google Shape;54;p31"/>
            <p:cNvSpPr/>
            <p:nvPr/>
          </p:nvSpPr>
          <p:spPr>
            <a:xfrm rot="10800000" flipH="1">
              <a:off x="0" y="3840479"/>
              <a:ext cx="4175760" cy="1598295"/>
            </a:xfrm>
            <a:prstGeom prst="rect">
              <a:avLst/>
            </a:prstGeom>
            <a:solidFill>
              <a:srgbClr val="2D28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55" name="Google Shape;55;p31"/>
            <p:cNvSpPr/>
            <p:nvPr/>
          </p:nvSpPr>
          <p:spPr>
            <a:xfrm rot="10800000" flipH="1">
              <a:off x="0" y="5354956"/>
              <a:ext cx="4175760" cy="1503044"/>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D9D9D9"/>
                </a:solidFill>
                <a:latin typeface="Arial"/>
                <a:ea typeface="Arial"/>
                <a:cs typeface="Arial"/>
                <a:sym typeface="Arial"/>
              </a:endParaRPr>
            </a:p>
          </p:txBody>
        </p:sp>
      </p:grpSp>
      <p:pic>
        <p:nvPicPr>
          <p:cNvPr id="56" name="Google Shape;56;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1257" y="6051738"/>
            <a:ext cx="2045737" cy="750829"/>
          </a:xfrm>
          <a:prstGeom prst="rect">
            <a:avLst/>
          </a:prstGeom>
          <a:noFill/>
          <a:ln>
            <a:noFill/>
          </a:ln>
        </p:spPr>
      </p:pic>
      <p:sp>
        <p:nvSpPr>
          <p:cNvPr id="57" name="Google Shape;57;p31"/>
          <p:cNvSpPr txBox="1">
            <a:spLocks noGrp="1"/>
          </p:cNvSpPr>
          <p:nvPr>
            <p:ph type="body" idx="1"/>
          </p:nvPr>
        </p:nvSpPr>
        <p:spPr>
          <a:xfrm>
            <a:off x="954088" y="2416175"/>
            <a:ext cx="5141596" cy="363537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1"/>
          <p:cNvSpPr txBox="1">
            <a:spLocks noGrp="1"/>
          </p:cNvSpPr>
          <p:nvPr>
            <p:ph type="body" idx="2"/>
          </p:nvPr>
        </p:nvSpPr>
        <p:spPr>
          <a:xfrm>
            <a:off x="6497954" y="850900"/>
            <a:ext cx="4299355" cy="520065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1"/>
          <p:cNvSpPr txBox="1">
            <a:spLocks noGrp="1"/>
          </p:cNvSpPr>
          <p:nvPr>
            <p:ph type="sldNum" idx="12"/>
          </p:nvPr>
        </p:nvSpPr>
        <p:spPr>
          <a:xfrm>
            <a:off x="9324975" y="64271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ction slide">
  <p:cSld name="1_Section slide">
    <p:bg>
      <p:bgPr>
        <a:gradFill>
          <a:gsLst>
            <a:gs pos="0">
              <a:srgbClr val="004F4F"/>
            </a:gs>
            <a:gs pos="89000">
              <a:srgbClr val="007373"/>
            </a:gs>
            <a:gs pos="100000">
              <a:srgbClr val="008989"/>
            </a:gs>
          </a:gsLst>
          <a:lin ang="5400000" scaled="0"/>
        </a:gradFill>
        <a:effectLst/>
      </p:bgPr>
    </p:bg>
    <p:spTree>
      <p:nvGrpSpPr>
        <p:cNvPr id="1" name="Shape 60"/>
        <p:cNvGrpSpPr/>
        <p:nvPr/>
      </p:nvGrpSpPr>
      <p:grpSpPr>
        <a:xfrm>
          <a:off x="0" y="0"/>
          <a:ext cx="0" cy="0"/>
          <a:chOff x="0" y="0"/>
          <a:chExt cx="0" cy="0"/>
        </a:xfrm>
      </p:grpSpPr>
      <p:sp>
        <p:nvSpPr>
          <p:cNvPr id="61" name="Google Shape;61;p53"/>
          <p:cNvSpPr txBox="1">
            <a:spLocks noGrp="1"/>
          </p:cNvSpPr>
          <p:nvPr>
            <p:ph type="title"/>
          </p:nvPr>
        </p:nvSpPr>
        <p:spPr>
          <a:xfrm>
            <a:off x="682825" y="3453878"/>
            <a:ext cx="6679999" cy="73773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3"/>
          <p:cNvSpPr/>
          <p:nvPr/>
        </p:nvSpPr>
        <p:spPr>
          <a:xfrm>
            <a:off x="0" y="0"/>
            <a:ext cx="12192000" cy="2647726"/>
          </a:xfrm>
          <a:prstGeom prst="rect">
            <a:avLst/>
          </a:prstGeom>
          <a:solidFill>
            <a:srgbClr val="2D28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63" name="Google Shape;63;p53"/>
          <p:cNvSpPr/>
          <p:nvPr/>
        </p:nvSpPr>
        <p:spPr>
          <a:xfrm>
            <a:off x="8011886" y="0"/>
            <a:ext cx="4180114" cy="68580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64" name="Google Shape;64;p53"/>
          <p:cNvSpPr txBox="1">
            <a:spLocks noGrp="1"/>
          </p:cNvSpPr>
          <p:nvPr>
            <p:ph type="subTitle" idx="1"/>
          </p:nvPr>
        </p:nvSpPr>
        <p:spPr>
          <a:xfrm>
            <a:off x="647700" y="4380755"/>
            <a:ext cx="6313287" cy="78377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000"/>
              <a:buNone/>
              <a:defRPr sz="2400">
                <a:solidFill>
                  <a:schemeClr val="lt1"/>
                </a:solidFill>
                <a:latin typeface="Libre Franklin Medium"/>
                <a:ea typeface="Libre Franklin Medium"/>
                <a:cs typeface="Libre Franklin Medium"/>
                <a:sym typeface="Libre Franklin Medium"/>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4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pic>
        <p:nvPicPr>
          <p:cNvPr id="65" name="Google Shape;65;p5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023927" y="5686744"/>
            <a:ext cx="2913814" cy="10694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ntent">
  <p:cSld name="Title and four content">
    <p:bg>
      <p:bgPr>
        <a:solidFill>
          <a:schemeClr val="lt1"/>
        </a:solidFill>
        <a:effectLst/>
      </p:bgPr>
    </p:bg>
    <p:spTree>
      <p:nvGrpSpPr>
        <p:cNvPr id="1" name="Shape 66"/>
        <p:cNvGrpSpPr/>
        <p:nvPr/>
      </p:nvGrpSpPr>
      <p:grpSpPr>
        <a:xfrm>
          <a:off x="0" y="0"/>
          <a:ext cx="0" cy="0"/>
          <a:chOff x="0" y="0"/>
          <a:chExt cx="0" cy="0"/>
        </a:xfrm>
      </p:grpSpPr>
      <p:sp>
        <p:nvSpPr>
          <p:cNvPr id="67" name="Google Shape;67;p35"/>
          <p:cNvSpPr txBox="1">
            <a:spLocks noGrp="1"/>
          </p:cNvSpPr>
          <p:nvPr>
            <p:ph type="title"/>
          </p:nvPr>
        </p:nvSpPr>
        <p:spPr>
          <a:xfrm>
            <a:off x="2024742" y="351791"/>
            <a:ext cx="9329058"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D2828"/>
              </a:buClr>
              <a:buSzPts val="4400"/>
              <a:buFont typeface="Libre Franklin Medium"/>
              <a:buNone/>
              <a:defRPr b="1">
                <a:solidFill>
                  <a:srgbClr val="2D28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5"/>
          <p:cNvSpPr txBox="1">
            <a:spLocks noGrp="1"/>
          </p:cNvSpPr>
          <p:nvPr>
            <p:ph type="body" idx="1"/>
          </p:nvPr>
        </p:nvSpPr>
        <p:spPr>
          <a:xfrm>
            <a:off x="2024742" y="2062882"/>
            <a:ext cx="4334689" cy="4742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000"/>
              <a:buNone/>
              <a:defRPr sz="2000" b="1">
                <a:solidFill>
                  <a:srgbClr val="005250"/>
                </a:solidFill>
                <a:latin typeface="Libre Franklin Medium"/>
                <a:ea typeface="Libre Franklin Medium"/>
                <a:cs typeface="Libre Franklin Medium"/>
                <a:sym typeface="Libre Franklin Medium"/>
              </a:defRPr>
            </a:lvl1pPr>
            <a:lvl2pPr marL="914400" lvl="1" indent="-228600" algn="l">
              <a:lnSpc>
                <a:spcPct val="90000"/>
              </a:lnSpc>
              <a:spcBef>
                <a:spcPts val="500"/>
              </a:spcBef>
              <a:spcAft>
                <a:spcPts val="0"/>
              </a:spcAft>
              <a:buSzPts val="2000"/>
              <a:buNone/>
              <a:defRPr/>
            </a:lvl2pPr>
            <a:lvl3pPr marL="1371600" lvl="2" indent="-228600" algn="l">
              <a:lnSpc>
                <a:spcPct val="90000"/>
              </a:lnSpc>
              <a:spcBef>
                <a:spcPts val="500"/>
              </a:spcBef>
              <a:spcAft>
                <a:spcPts val="0"/>
              </a:spcAft>
              <a:buSzPts val="1800"/>
              <a:buNone/>
              <a:defRPr/>
            </a:lvl3pPr>
            <a:lvl4pPr marL="1828800" lvl="3" indent="-228600" algn="l">
              <a:lnSpc>
                <a:spcPct val="90000"/>
              </a:lnSpc>
              <a:spcBef>
                <a:spcPts val="500"/>
              </a:spcBef>
              <a:spcAft>
                <a:spcPts val="0"/>
              </a:spcAft>
              <a:buSzPts val="16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5"/>
          <p:cNvSpPr txBox="1">
            <a:spLocks noGrp="1"/>
          </p:cNvSpPr>
          <p:nvPr>
            <p:ph type="body" idx="2"/>
          </p:nvPr>
        </p:nvSpPr>
        <p:spPr>
          <a:xfrm>
            <a:off x="2024740" y="2537093"/>
            <a:ext cx="4334689" cy="1219201"/>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SzPts val="1600"/>
              <a:buFont typeface="Arial"/>
              <a:buChar char="•"/>
              <a:defRPr sz="1600">
                <a:solidFill>
                  <a:srgbClr val="2D2828"/>
                </a:solidFill>
              </a:defRPr>
            </a:lvl1pPr>
            <a:lvl2pPr marL="914400" lvl="1" indent="-228600" algn="l">
              <a:lnSpc>
                <a:spcPct val="90000"/>
              </a:lnSpc>
              <a:spcBef>
                <a:spcPts val="500"/>
              </a:spcBef>
              <a:spcAft>
                <a:spcPts val="0"/>
              </a:spcAft>
              <a:buSzPts val="2000"/>
              <a:buNone/>
              <a:defRPr/>
            </a:lvl2pPr>
            <a:lvl3pPr marL="1371600" lvl="2" indent="-228600" algn="l">
              <a:lnSpc>
                <a:spcPct val="90000"/>
              </a:lnSpc>
              <a:spcBef>
                <a:spcPts val="500"/>
              </a:spcBef>
              <a:spcAft>
                <a:spcPts val="0"/>
              </a:spcAft>
              <a:buSzPts val="1800"/>
              <a:buNone/>
              <a:defRPr/>
            </a:lvl3pPr>
            <a:lvl4pPr marL="1828800" lvl="3" indent="-228600" algn="l">
              <a:lnSpc>
                <a:spcPct val="90000"/>
              </a:lnSpc>
              <a:spcBef>
                <a:spcPts val="500"/>
              </a:spcBef>
              <a:spcAft>
                <a:spcPts val="0"/>
              </a:spcAft>
              <a:buSzPts val="16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35"/>
          <p:cNvSpPr txBox="1">
            <a:spLocks noGrp="1"/>
          </p:cNvSpPr>
          <p:nvPr>
            <p:ph type="body" idx="3"/>
          </p:nvPr>
        </p:nvSpPr>
        <p:spPr>
          <a:xfrm>
            <a:off x="7019111" y="2062881"/>
            <a:ext cx="4334689" cy="4742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000"/>
              <a:buNone/>
              <a:defRPr sz="2000" b="1">
                <a:solidFill>
                  <a:srgbClr val="005250"/>
                </a:solidFill>
                <a:latin typeface="Libre Franklin Medium"/>
                <a:ea typeface="Libre Franklin Medium"/>
                <a:cs typeface="Libre Franklin Medium"/>
                <a:sym typeface="Libre Franklin Medium"/>
              </a:defRPr>
            </a:lvl1pPr>
            <a:lvl2pPr marL="914400" lvl="1" indent="-228600" algn="l">
              <a:lnSpc>
                <a:spcPct val="90000"/>
              </a:lnSpc>
              <a:spcBef>
                <a:spcPts val="500"/>
              </a:spcBef>
              <a:spcAft>
                <a:spcPts val="0"/>
              </a:spcAft>
              <a:buSzPts val="2000"/>
              <a:buNone/>
              <a:defRPr/>
            </a:lvl2pPr>
            <a:lvl3pPr marL="1371600" lvl="2" indent="-228600" algn="l">
              <a:lnSpc>
                <a:spcPct val="90000"/>
              </a:lnSpc>
              <a:spcBef>
                <a:spcPts val="500"/>
              </a:spcBef>
              <a:spcAft>
                <a:spcPts val="0"/>
              </a:spcAft>
              <a:buSzPts val="1800"/>
              <a:buNone/>
              <a:defRPr/>
            </a:lvl3pPr>
            <a:lvl4pPr marL="1828800" lvl="3" indent="-228600" algn="l">
              <a:lnSpc>
                <a:spcPct val="90000"/>
              </a:lnSpc>
              <a:spcBef>
                <a:spcPts val="500"/>
              </a:spcBef>
              <a:spcAft>
                <a:spcPts val="0"/>
              </a:spcAft>
              <a:buSzPts val="16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5"/>
          <p:cNvSpPr txBox="1">
            <a:spLocks noGrp="1"/>
          </p:cNvSpPr>
          <p:nvPr>
            <p:ph type="body" idx="4"/>
          </p:nvPr>
        </p:nvSpPr>
        <p:spPr>
          <a:xfrm>
            <a:off x="7019109" y="2537093"/>
            <a:ext cx="4334689" cy="1219201"/>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SzPts val="1600"/>
              <a:buFont typeface="Arial"/>
              <a:buChar char="•"/>
              <a:defRPr sz="1600">
                <a:solidFill>
                  <a:srgbClr val="2D2828"/>
                </a:solidFill>
              </a:defRPr>
            </a:lvl1pPr>
            <a:lvl2pPr marL="914400" lvl="1" indent="-228600" algn="l">
              <a:lnSpc>
                <a:spcPct val="90000"/>
              </a:lnSpc>
              <a:spcBef>
                <a:spcPts val="500"/>
              </a:spcBef>
              <a:spcAft>
                <a:spcPts val="0"/>
              </a:spcAft>
              <a:buSzPts val="2000"/>
              <a:buNone/>
              <a:defRPr/>
            </a:lvl2pPr>
            <a:lvl3pPr marL="1371600" lvl="2" indent="-228600" algn="l">
              <a:lnSpc>
                <a:spcPct val="90000"/>
              </a:lnSpc>
              <a:spcBef>
                <a:spcPts val="500"/>
              </a:spcBef>
              <a:spcAft>
                <a:spcPts val="0"/>
              </a:spcAft>
              <a:buSzPts val="1800"/>
              <a:buNone/>
              <a:defRPr/>
            </a:lvl3pPr>
            <a:lvl4pPr marL="1828800" lvl="3" indent="-228600" algn="l">
              <a:lnSpc>
                <a:spcPct val="90000"/>
              </a:lnSpc>
              <a:spcBef>
                <a:spcPts val="500"/>
              </a:spcBef>
              <a:spcAft>
                <a:spcPts val="0"/>
              </a:spcAft>
              <a:buSzPts val="16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35"/>
          <p:cNvSpPr txBox="1">
            <a:spLocks noGrp="1"/>
          </p:cNvSpPr>
          <p:nvPr>
            <p:ph type="body" idx="5"/>
          </p:nvPr>
        </p:nvSpPr>
        <p:spPr>
          <a:xfrm>
            <a:off x="2024742" y="3942027"/>
            <a:ext cx="4334689" cy="47421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000"/>
              <a:buNone/>
              <a:defRPr sz="2000" b="1">
                <a:solidFill>
                  <a:srgbClr val="005250"/>
                </a:solidFill>
                <a:latin typeface="Libre Franklin Medium"/>
                <a:ea typeface="Libre Franklin Medium"/>
                <a:cs typeface="Libre Franklin Medium"/>
                <a:sym typeface="Libre Franklin Medium"/>
              </a:defRPr>
            </a:lvl1pPr>
            <a:lvl2pPr marL="914400" lvl="1" indent="-228600" algn="l">
              <a:lnSpc>
                <a:spcPct val="90000"/>
              </a:lnSpc>
              <a:spcBef>
                <a:spcPts val="500"/>
              </a:spcBef>
              <a:spcAft>
                <a:spcPts val="0"/>
              </a:spcAft>
              <a:buSzPts val="2000"/>
              <a:buNone/>
              <a:defRPr/>
            </a:lvl2pPr>
            <a:lvl3pPr marL="1371600" lvl="2" indent="-228600" algn="l">
              <a:lnSpc>
                <a:spcPct val="90000"/>
              </a:lnSpc>
              <a:spcBef>
                <a:spcPts val="500"/>
              </a:spcBef>
              <a:spcAft>
                <a:spcPts val="0"/>
              </a:spcAft>
              <a:buSzPts val="1800"/>
              <a:buNone/>
              <a:defRPr/>
            </a:lvl3pPr>
            <a:lvl4pPr marL="1828800" lvl="3" indent="-228600" algn="l">
              <a:lnSpc>
                <a:spcPct val="90000"/>
              </a:lnSpc>
              <a:spcBef>
                <a:spcPts val="500"/>
              </a:spcBef>
              <a:spcAft>
                <a:spcPts val="0"/>
              </a:spcAft>
              <a:buSzPts val="16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5"/>
          <p:cNvSpPr txBox="1">
            <a:spLocks noGrp="1"/>
          </p:cNvSpPr>
          <p:nvPr>
            <p:ph type="body" idx="6"/>
          </p:nvPr>
        </p:nvSpPr>
        <p:spPr>
          <a:xfrm>
            <a:off x="2024740" y="4416238"/>
            <a:ext cx="4334689" cy="1667558"/>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SzPts val="1600"/>
              <a:buFont typeface="Arial"/>
              <a:buChar char="•"/>
              <a:defRPr sz="1600">
                <a:solidFill>
                  <a:srgbClr val="2D2828"/>
                </a:solidFill>
              </a:defRPr>
            </a:lvl1pPr>
            <a:lvl2pPr marL="914400" lvl="1" indent="-228600" algn="l">
              <a:lnSpc>
                <a:spcPct val="90000"/>
              </a:lnSpc>
              <a:spcBef>
                <a:spcPts val="500"/>
              </a:spcBef>
              <a:spcAft>
                <a:spcPts val="0"/>
              </a:spcAft>
              <a:buSzPts val="2000"/>
              <a:buNone/>
              <a:defRPr/>
            </a:lvl2pPr>
            <a:lvl3pPr marL="1371600" lvl="2" indent="-228600" algn="l">
              <a:lnSpc>
                <a:spcPct val="90000"/>
              </a:lnSpc>
              <a:spcBef>
                <a:spcPts val="500"/>
              </a:spcBef>
              <a:spcAft>
                <a:spcPts val="0"/>
              </a:spcAft>
              <a:buSzPts val="1800"/>
              <a:buNone/>
              <a:defRPr/>
            </a:lvl3pPr>
            <a:lvl4pPr marL="1828800" lvl="3" indent="-228600" algn="l">
              <a:lnSpc>
                <a:spcPct val="90000"/>
              </a:lnSpc>
              <a:spcBef>
                <a:spcPts val="500"/>
              </a:spcBef>
              <a:spcAft>
                <a:spcPts val="0"/>
              </a:spcAft>
              <a:buSzPts val="16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5"/>
          <p:cNvSpPr txBox="1">
            <a:spLocks noGrp="1"/>
          </p:cNvSpPr>
          <p:nvPr>
            <p:ph type="body" idx="7"/>
          </p:nvPr>
        </p:nvSpPr>
        <p:spPr>
          <a:xfrm>
            <a:off x="7019111" y="3942027"/>
            <a:ext cx="4334689" cy="47421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2000"/>
              <a:buNone/>
              <a:defRPr sz="2000" b="1">
                <a:solidFill>
                  <a:srgbClr val="005250"/>
                </a:solidFill>
                <a:latin typeface="Libre Franklin Medium"/>
                <a:ea typeface="Libre Franklin Medium"/>
                <a:cs typeface="Libre Franklin Medium"/>
                <a:sym typeface="Libre Franklin Medium"/>
              </a:defRPr>
            </a:lvl1pPr>
            <a:lvl2pPr marL="914400" lvl="1" indent="-228600" algn="l">
              <a:lnSpc>
                <a:spcPct val="90000"/>
              </a:lnSpc>
              <a:spcBef>
                <a:spcPts val="500"/>
              </a:spcBef>
              <a:spcAft>
                <a:spcPts val="0"/>
              </a:spcAft>
              <a:buSzPts val="2000"/>
              <a:buNone/>
              <a:defRPr/>
            </a:lvl2pPr>
            <a:lvl3pPr marL="1371600" lvl="2" indent="-228600" algn="l">
              <a:lnSpc>
                <a:spcPct val="90000"/>
              </a:lnSpc>
              <a:spcBef>
                <a:spcPts val="500"/>
              </a:spcBef>
              <a:spcAft>
                <a:spcPts val="0"/>
              </a:spcAft>
              <a:buSzPts val="1800"/>
              <a:buNone/>
              <a:defRPr/>
            </a:lvl3pPr>
            <a:lvl4pPr marL="1828800" lvl="3" indent="-228600" algn="l">
              <a:lnSpc>
                <a:spcPct val="90000"/>
              </a:lnSpc>
              <a:spcBef>
                <a:spcPts val="500"/>
              </a:spcBef>
              <a:spcAft>
                <a:spcPts val="0"/>
              </a:spcAft>
              <a:buSzPts val="16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body" idx="8"/>
          </p:nvPr>
        </p:nvSpPr>
        <p:spPr>
          <a:xfrm>
            <a:off x="7019109" y="4390381"/>
            <a:ext cx="4334689" cy="1693415"/>
          </a:xfrm>
          <a:prstGeom prst="rect">
            <a:avLst/>
          </a:prstGeom>
          <a:noFill/>
          <a:ln>
            <a:noFill/>
          </a:ln>
        </p:spPr>
        <p:txBody>
          <a:bodyPr spcFirstLastPara="1" wrap="square" lIns="91425" tIns="45700" rIns="91425" bIns="45700" anchor="t" anchorCtr="0">
            <a:normAutofit/>
          </a:bodyPr>
          <a:lstStyle>
            <a:lvl1pPr marL="457200" lvl="0" indent="-330200" algn="l">
              <a:lnSpc>
                <a:spcPct val="100000"/>
              </a:lnSpc>
              <a:spcBef>
                <a:spcPts val="1000"/>
              </a:spcBef>
              <a:spcAft>
                <a:spcPts val="0"/>
              </a:spcAft>
              <a:buSzPts val="1600"/>
              <a:buFont typeface="Arial"/>
              <a:buChar char="•"/>
              <a:defRPr sz="1600">
                <a:solidFill>
                  <a:srgbClr val="2D2828"/>
                </a:solidFill>
              </a:defRPr>
            </a:lvl1pPr>
            <a:lvl2pPr marL="914400" lvl="1" indent="-228600" algn="l">
              <a:lnSpc>
                <a:spcPct val="90000"/>
              </a:lnSpc>
              <a:spcBef>
                <a:spcPts val="500"/>
              </a:spcBef>
              <a:spcAft>
                <a:spcPts val="0"/>
              </a:spcAft>
              <a:buSzPts val="2000"/>
              <a:buNone/>
              <a:defRPr/>
            </a:lvl2pPr>
            <a:lvl3pPr marL="1371600" lvl="2" indent="-228600" algn="l">
              <a:lnSpc>
                <a:spcPct val="90000"/>
              </a:lnSpc>
              <a:spcBef>
                <a:spcPts val="500"/>
              </a:spcBef>
              <a:spcAft>
                <a:spcPts val="0"/>
              </a:spcAft>
              <a:buSzPts val="1800"/>
              <a:buNone/>
              <a:defRPr/>
            </a:lvl3pPr>
            <a:lvl4pPr marL="1828800" lvl="3" indent="-228600" algn="l">
              <a:lnSpc>
                <a:spcPct val="90000"/>
              </a:lnSpc>
              <a:spcBef>
                <a:spcPts val="500"/>
              </a:spcBef>
              <a:spcAft>
                <a:spcPts val="0"/>
              </a:spcAft>
              <a:buSzPts val="1600"/>
              <a:buNone/>
              <a:defRPr/>
            </a:lvl4pPr>
            <a:lvl5pPr marL="2286000" lvl="4" indent="-228600" algn="l">
              <a:lnSpc>
                <a:spcPct val="90000"/>
              </a:lnSpc>
              <a:spcBef>
                <a:spcPts val="500"/>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5"/>
          <p:cNvSpPr txBox="1">
            <a:spLocks noGrp="1"/>
          </p:cNvSpPr>
          <p:nvPr>
            <p:ph type="sldNum" idx="12"/>
          </p:nvPr>
        </p:nvSpPr>
        <p:spPr>
          <a:xfrm>
            <a:off x="10306933" y="6323646"/>
            <a:ext cx="158931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pic>
        <p:nvPicPr>
          <p:cNvPr id="77" name="Google Shape;77;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330522" y="6101576"/>
            <a:ext cx="1952821" cy="716727"/>
          </a:xfrm>
          <a:prstGeom prst="rect">
            <a:avLst/>
          </a:prstGeom>
          <a:noFill/>
          <a:ln>
            <a:noFill/>
          </a:ln>
        </p:spPr>
      </p:pic>
      <p:grpSp>
        <p:nvGrpSpPr>
          <p:cNvPr id="78" name="Google Shape;78;p35"/>
          <p:cNvGrpSpPr/>
          <p:nvPr/>
        </p:nvGrpSpPr>
        <p:grpSpPr>
          <a:xfrm>
            <a:off x="0" y="-27935"/>
            <a:ext cx="1283800" cy="6923395"/>
            <a:chOff x="0" y="-27935"/>
            <a:chExt cx="1283800" cy="6923395"/>
          </a:xfrm>
        </p:grpSpPr>
        <p:sp>
          <p:nvSpPr>
            <p:cNvPr id="79" name="Google Shape;79;p35"/>
            <p:cNvSpPr/>
            <p:nvPr/>
          </p:nvSpPr>
          <p:spPr>
            <a:xfrm>
              <a:off x="0" y="0"/>
              <a:ext cx="674914" cy="689546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80" name="Google Shape;80;p35"/>
            <p:cNvSpPr/>
            <p:nvPr/>
          </p:nvSpPr>
          <p:spPr>
            <a:xfrm rot="10800000" flipH="1">
              <a:off x="608886" y="-2"/>
              <a:ext cx="674914" cy="6895459"/>
            </a:xfrm>
            <a:prstGeom prst="rect">
              <a:avLst/>
            </a:prstGeom>
            <a:solidFill>
              <a:srgbClr val="0080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81" name="Google Shape;81;p35"/>
            <p:cNvSpPr/>
            <p:nvPr/>
          </p:nvSpPr>
          <p:spPr>
            <a:xfrm>
              <a:off x="555973" y="-27935"/>
              <a:ext cx="57150" cy="6923395"/>
            </a:xfrm>
            <a:prstGeom prst="rect">
              <a:avLst/>
            </a:prstGeom>
            <a:solidFill>
              <a:srgbClr val="2D28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slide">
  <p:cSld name="Section slide">
    <p:bg>
      <p:bgPr>
        <a:gradFill>
          <a:gsLst>
            <a:gs pos="0">
              <a:srgbClr val="004F4F"/>
            </a:gs>
            <a:gs pos="89000">
              <a:srgbClr val="007373"/>
            </a:gs>
            <a:gs pos="100000">
              <a:srgbClr val="008989"/>
            </a:gs>
          </a:gsLst>
          <a:lin ang="5400000" scaled="0"/>
        </a:gradFill>
        <a:effectLst/>
      </p:bgPr>
    </p:bg>
    <p:spTree>
      <p:nvGrpSpPr>
        <p:cNvPr id="1" name="Shape 82"/>
        <p:cNvGrpSpPr/>
        <p:nvPr/>
      </p:nvGrpSpPr>
      <p:grpSpPr>
        <a:xfrm>
          <a:off x="0" y="0"/>
          <a:ext cx="0" cy="0"/>
          <a:chOff x="0" y="0"/>
          <a:chExt cx="0" cy="0"/>
        </a:xfrm>
      </p:grpSpPr>
      <p:sp>
        <p:nvSpPr>
          <p:cNvPr id="83" name="Google Shape;83;p30"/>
          <p:cNvSpPr txBox="1">
            <a:spLocks noGrp="1"/>
          </p:cNvSpPr>
          <p:nvPr>
            <p:ph type="title"/>
          </p:nvPr>
        </p:nvSpPr>
        <p:spPr>
          <a:xfrm>
            <a:off x="682825" y="3453878"/>
            <a:ext cx="6679999" cy="73773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Libre Franklin Medium"/>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0"/>
          <p:cNvSpPr/>
          <p:nvPr/>
        </p:nvSpPr>
        <p:spPr>
          <a:xfrm>
            <a:off x="0" y="0"/>
            <a:ext cx="12192000" cy="2647726"/>
          </a:xfrm>
          <a:prstGeom prst="rect">
            <a:avLst/>
          </a:prstGeom>
          <a:solidFill>
            <a:srgbClr val="2D28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85" name="Google Shape;85;p30"/>
          <p:cNvSpPr/>
          <p:nvPr/>
        </p:nvSpPr>
        <p:spPr>
          <a:xfrm>
            <a:off x="8011886" y="0"/>
            <a:ext cx="4180114" cy="6858000"/>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86" name="Google Shape;86;p30"/>
          <p:cNvSpPr txBox="1">
            <a:spLocks noGrp="1"/>
          </p:cNvSpPr>
          <p:nvPr>
            <p:ph type="subTitle" idx="1"/>
          </p:nvPr>
        </p:nvSpPr>
        <p:spPr>
          <a:xfrm>
            <a:off x="647700" y="4380755"/>
            <a:ext cx="6313287" cy="78377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400"/>
              <a:buNone/>
              <a:defRPr sz="2400">
                <a:solidFill>
                  <a:schemeClr val="lt1"/>
                </a:solidFill>
                <a:latin typeface="Libre Franklin Medium"/>
                <a:ea typeface="Libre Franklin Medium"/>
                <a:cs typeface="Libre Franklin Medium"/>
                <a:sym typeface="Libre Franklin Medium"/>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7" name="Google Shape;87;p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023927" y="5686744"/>
            <a:ext cx="2913814" cy="106943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one content - 2v">
  <p:cSld name="Title and one content - 2v">
    <p:bg>
      <p:bgPr>
        <a:solidFill>
          <a:schemeClr val="lt1"/>
        </a:solidFill>
        <a:effectLst/>
      </p:bgPr>
    </p:bg>
    <p:spTree>
      <p:nvGrpSpPr>
        <p:cNvPr id="1" name="Shape 88"/>
        <p:cNvGrpSpPr/>
        <p:nvPr/>
      </p:nvGrpSpPr>
      <p:grpSpPr>
        <a:xfrm>
          <a:off x="0" y="0"/>
          <a:ext cx="0" cy="0"/>
          <a:chOff x="0" y="0"/>
          <a:chExt cx="0" cy="0"/>
        </a:xfrm>
      </p:grpSpPr>
      <p:sp>
        <p:nvSpPr>
          <p:cNvPr id="89" name="Google Shape;89;p54"/>
          <p:cNvSpPr txBox="1">
            <a:spLocks noGrp="1"/>
          </p:cNvSpPr>
          <p:nvPr>
            <p:ph type="title"/>
          </p:nvPr>
        </p:nvSpPr>
        <p:spPr>
          <a:xfrm>
            <a:off x="954087" y="908050"/>
            <a:ext cx="9266237"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b="1">
                <a:solidFill>
                  <a:srgbClr val="2028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0" name="Google Shape;90;p54"/>
          <p:cNvGrpSpPr/>
          <p:nvPr/>
        </p:nvGrpSpPr>
        <p:grpSpPr>
          <a:xfrm>
            <a:off x="10763250" y="0"/>
            <a:ext cx="1428750" cy="6858000"/>
            <a:chOff x="0" y="0"/>
            <a:chExt cx="4175760" cy="6858000"/>
          </a:xfrm>
        </p:grpSpPr>
        <p:sp>
          <p:nvSpPr>
            <p:cNvPr id="91" name="Google Shape;91;p54"/>
            <p:cNvSpPr/>
            <p:nvPr/>
          </p:nvSpPr>
          <p:spPr>
            <a:xfrm>
              <a:off x="0" y="0"/>
              <a:ext cx="4175760" cy="3840480"/>
            </a:xfrm>
            <a:prstGeom prst="rect">
              <a:avLst/>
            </a:prstGeom>
            <a:gradFill>
              <a:gsLst>
                <a:gs pos="0">
                  <a:srgbClr val="004F4F"/>
                </a:gs>
                <a:gs pos="89000">
                  <a:srgbClr val="007373"/>
                </a:gs>
                <a:gs pos="100000">
                  <a:srgbClr val="00898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92" name="Google Shape;92;p54"/>
            <p:cNvSpPr/>
            <p:nvPr/>
          </p:nvSpPr>
          <p:spPr>
            <a:xfrm rot="10800000" flipH="1">
              <a:off x="0" y="3840479"/>
              <a:ext cx="4175760" cy="1598295"/>
            </a:xfrm>
            <a:prstGeom prst="rect">
              <a:avLst/>
            </a:prstGeom>
            <a:solidFill>
              <a:srgbClr val="2D282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93" name="Google Shape;93;p54"/>
            <p:cNvSpPr/>
            <p:nvPr/>
          </p:nvSpPr>
          <p:spPr>
            <a:xfrm rot="10800000" flipH="1">
              <a:off x="0" y="5354956"/>
              <a:ext cx="4175760" cy="1503044"/>
            </a:xfrm>
            <a:prstGeom prst="rect">
              <a:avLst/>
            </a:prstGeom>
            <a:solidFill>
              <a:srgbClr val="D9D9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D9D9D9"/>
                </a:solidFill>
                <a:latin typeface="Arial"/>
                <a:ea typeface="Arial"/>
                <a:cs typeface="Arial"/>
                <a:sym typeface="Arial"/>
              </a:endParaRPr>
            </a:p>
          </p:txBody>
        </p:sp>
      </p:grpSp>
      <p:sp>
        <p:nvSpPr>
          <p:cNvPr id="94" name="Google Shape;94;p54"/>
          <p:cNvSpPr txBox="1">
            <a:spLocks noGrp="1"/>
          </p:cNvSpPr>
          <p:nvPr>
            <p:ph type="sldNum" idx="12"/>
          </p:nvPr>
        </p:nvSpPr>
        <p:spPr>
          <a:xfrm>
            <a:off x="9324975" y="6427153"/>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pic>
        <p:nvPicPr>
          <p:cNvPr id="95" name="Google Shape;95;p5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1257" y="6051738"/>
            <a:ext cx="2045737" cy="750829"/>
          </a:xfrm>
          <a:prstGeom prst="rect">
            <a:avLst/>
          </a:prstGeom>
          <a:noFill/>
          <a:ln>
            <a:noFill/>
          </a:ln>
        </p:spPr>
      </p:pic>
      <p:sp>
        <p:nvSpPr>
          <p:cNvPr id="96" name="Google Shape;96;p54"/>
          <p:cNvSpPr txBox="1">
            <a:spLocks noGrp="1"/>
          </p:cNvSpPr>
          <p:nvPr>
            <p:ph type="body" idx="1"/>
          </p:nvPr>
        </p:nvSpPr>
        <p:spPr>
          <a:xfrm>
            <a:off x="954087" y="2416363"/>
            <a:ext cx="9266237" cy="3635375"/>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lvl1pPr>
            <a:lvl2pPr marL="914400" lvl="1" indent="-355600" algn="l">
              <a:lnSpc>
                <a:spcPct val="90000"/>
              </a:lnSpc>
              <a:spcBef>
                <a:spcPts val="500"/>
              </a:spcBef>
              <a:spcAft>
                <a:spcPts val="0"/>
              </a:spcAft>
              <a:buSzPts val="2000"/>
              <a:buChar char="◦"/>
              <a:defRPr/>
            </a:lvl2pPr>
            <a:lvl3pPr marL="1371600" lvl="2" indent="-342900" algn="l">
              <a:lnSpc>
                <a:spcPct val="90000"/>
              </a:lnSpc>
              <a:spcBef>
                <a:spcPts val="500"/>
              </a:spcBef>
              <a:spcAft>
                <a:spcPts val="0"/>
              </a:spcAft>
              <a:buSzPts val="1800"/>
              <a:buChar char="▪"/>
              <a:defRPr/>
            </a:lvl3pPr>
            <a:lvl4pPr marL="1828800" lvl="3" indent="-330200" algn="l">
              <a:lnSpc>
                <a:spcPct val="90000"/>
              </a:lnSpc>
              <a:spcBef>
                <a:spcPts val="500"/>
              </a:spcBef>
              <a:spcAft>
                <a:spcPts val="0"/>
              </a:spcAft>
              <a:buSzPts val="1600"/>
              <a:buChar char="?"/>
              <a:defRPr/>
            </a:lvl4pPr>
            <a:lvl5pPr marL="2286000" lvl="4" indent="-317500" algn="l">
              <a:lnSpc>
                <a:spcPct val="90000"/>
              </a:lnSpc>
              <a:spcBef>
                <a:spcPts val="500"/>
              </a:spcBef>
              <a:spcAft>
                <a:spcPts val="0"/>
              </a:spcAft>
              <a:buSzPts val="14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D2828"/>
              </a:buClr>
              <a:buSzPts val="4400"/>
              <a:buFont typeface="Libre Franklin Medium"/>
              <a:buNone/>
              <a:defRPr sz="4400" b="0" i="0" u="none" strike="noStrike" cap="none">
                <a:solidFill>
                  <a:srgbClr val="2D2828"/>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rgbClr val="005250"/>
              </a:buClr>
              <a:buSzPts val="2000"/>
              <a:buFont typeface="Arial"/>
              <a:buChar char="•"/>
              <a:defRPr sz="2000" b="0" i="0" u="none" strike="noStrike" cap="none">
                <a:solidFill>
                  <a:srgbClr val="2D2828"/>
                </a:solidFill>
                <a:latin typeface="Libre Franklin"/>
                <a:ea typeface="Libre Franklin"/>
                <a:cs typeface="Libre Franklin"/>
                <a:sym typeface="Libre Franklin"/>
              </a:defRPr>
            </a:lvl1pPr>
            <a:lvl2pPr marL="914400" marR="0" lvl="1" indent="-355600" algn="l" rtl="0">
              <a:lnSpc>
                <a:spcPct val="90000"/>
              </a:lnSpc>
              <a:spcBef>
                <a:spcPts val="500"/>
              </a:spcBef>
              <a:spcAft>
                <a:spcPts val="0"/>
              </a:spcAft>
              <a:buClr>
                <a:srgbClr val="005250"/>
              </a:buClr>
              <a:buSzPts val="2000"/>
              <a:buFont typeface="Century Gothic"/>
              <a:buChar char="◦"/>
              <a:defRPr sz="2000" b="0" i="0" u="none" strike="noStrike" cap="none">
                <a:solidFill>
                  <a:srgbClr val="2D2828"/>
                </a:solidFill>
                <a:latin typeface="Libre Franklin"/>
                <a:ea typeface="Libre Franklin"/>
                <a:cs typeface="Libre Franklin"/>
                <a:sym typeface="Libre Franklin"/>
              </a:defRPr>
            </a:lvl2pPr>
            <a:lvl3pPr marL="1371600" marR="0" lvl="2" indent="-342900" algn="l" rtl="0">
              <a:lnSpc>
                <a:spcPct val="90000"/>
              </a:lnSpc>
              <a:spcBef>
                <a:spcPts val="500"/>
              </a:spcBef>
              <a:spcAft>
                <a:spcPts val="0"/>
              </a:spcAft>
              <a:buClr>
                <a:srgbClr val="005250"/>
              </a:buClr>
              <a:buSzPts val="1800"/>
              <a:buFont typeface="Noto Sans Symbols"/>
              <a:buChar char="▪"/>
              <a:defRPr sz="1800" b="0" i="0" u="none" strike="noStrike" cap="none">
                <a:solidFill>
                  <a:srgbClr val="2D2828"/>
                </a:solidFill>
                <a:latin typeface="Libre Franklin"/>
                <a:ea typeface="Libre Franklin"/>
                <a:cs typeface="Libre Franklin"/>
                <a:sym typeface="Libre Franklin"/>
              </a:defRPr>
            </a:lvl3pPr>
            <a:lvl4pPr marL="1828800" marR="0" lvl="3" indent="-330200" algn="l" rtl="0">
              <a:lnSpc>
                <a:spcPct val="90000"/>
              </a:lnSpc>
              <a:spcBef>
                <a:spcPts val="500"/>
              </a:spcBef>
              <a:spcAft>
                <a:spcPts val="0"/>
              </a:spcAft>
              <a:buClr>
                <a:srgbClr val="005250"/>
              </a:buClr>
              <a:buSzPts val="1600"/>
              <a:buFont typeface="Noto Sans Symbols"/>
              <a:buChar char="🢭"/>
              <a:defRPr sz="1600" b="0" i="0" u="none" strike="noStrike" cap="none">
                <a:solidFill>
                  <a:srgbClr val="2D2828"/>
                </a:solidFill>
                <a:latin typeface="Libre Franklin"/>
                <a:ea typeface="Libre Franklin"/>
                <a:cs typeface="Libre Franklin"/>
                <a:sym typeface="Libre Franklin"/>
              </a:defRPr>
            </a:lvl4pPr>
            <a:lvl5pPr marL="2286000" marR="0" lvl="4" indent="-317500" algn="l" rtl="0">
              <a:lnSpc>
                <a:spcPct val="90000"/>
              </a:lnSpc>
              <a:spcBef>
                <a:spcPts val="500"/>
              </a:spcBef>
              <a:spcAft>
                <a:spcPts val="0"/>
              </a:spcAft>
              <a:buClr>
                <a:srgbClr val="005250"/>
              </a:buClr>
              <a:buSzPts val="1400"/>
              <a:buFont typeface="Noto Sans Symbols"/>
              <a:buChar char="⬧"/>
              <a:defRPr sz="1400" b="0" i="0" u="none" strike="noStrike" cap="none">
                <a:solidFill>
                  <a:srgbClr val="2D2828"/>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2D2828"/>
                </a:solidFill>
                <a:latin typeface="Libre Franklin Medium"/>
                <a:ea typeface="Libre Franklin Medium"/>
                <a:cs typeface="Libre Franklin Medium"/>
                <a:sym typeface="Libre Franklin Medium"/>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michaelmilton.org/2020/06/11/idea-the-way-to-write-a-discussion-board-post-in-online-teaching-and-learni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3" name="Google Shape;173;p11"/>
          <p:cNvSpPr txBox="1">
            <a:spLocks noGrp="1"/>
          </p:cNvSpPr>
          <p:nvPr>
            <p:ph type="ctrTitle"/>
          </p:nvPr>
        </p:nvSpPr>
        <p:spPr>
          <a:xfrm>
            <a:off x="354956" y="1751595"/>
            <a:ext cx="11626030" cy="1437082"/>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5400"/>
              <a:buNone/>
            </a:pPr>
            <a:r>
              <a:rPr lang="en-US" sz="4800" b="0" dirty="0">
                <a:latin typeface="Franklin Gothic Demi" panose="020B0703020102020204" pitchFamily="34" charset="0"/>
              </a:rPr>
              <a:t>Where Art Meets Science:</a:t>
            </a:r>
            <a:br>
              <a:rPr lang="en-US" sz="4800" b="0" dirty="0">
                <a:latin typeface="Franklin Gothic Demi" panose="020B0703020102020204" pitchFamily="34" charset="0"/>
              </a:rPr>
            </a:br>
            <a:r>
              <a:rPr lang="en-US" sz="4400" b="0" dirty="0">
                <a:latin typeface="Franklin Gothic Demi" panose="020B0703020102020204" pitchFamily="34" charset="0"/>
              </a:rPr>
              <a:t>Learning to Read the Fiscal Tea Leaves in VR</a:t>
            </a:r>
            <a:endParaRPr b="0" dirty="0">
              <a:latin typeface="Franklin Gothic Demi" panose="020B0703020102020204" pitchFamily="34" charset="0"/>
            </a:endParaRPr>
          </a:p>
        </p:txBody>
      </p:sp>
      <p:sp>
        <p:nvSpPr>
          <p:cNvPr id="174" name="Google Shape;174;p11"/>
          <p:cNvSpPr txBox="1">
            <a:spLocks noGrp="1"/>
          </p:cNvSpPr>
          <p:nvPr>
            <p:ph type="subTitle" idx="1"/>
          </p:nvPr>
        </p:nvSpPr>
        <p:spPr>
          <a:xfrm>
            <a:off x="211014" y="3188677"/>
            <a:ext cx="11769972" cy="1066800"/>
          </a:xfrm>
          <a:prstGeom prst="rect">
            <a:avLst/>
          </a:prstGeom>
          <a:noFill/>
          <a:ln>
            <a:noFill/>
          </a:ln>
        </p:spPr>
        <p:txBody>
          <a:bodyPr spcFirstLastPara="1" wrap="square" lIns="91425" tIns="45700" rIns="91425" bIns="45700" anchor="t" anchorCtr="0">
            <a:normAutofit/>
          </a:bodyPr>
          <a:lstStyle/>
          <a:p>
            <a:pPr marL="457200" lvl="0" indent="-355600" algn="ctr" rtl="0">
              <a:lnSpc>
                <a:spcPct val="90000"/>
              </a:lnSpc>
              <a:spcBef>
                <a:spcPts val="1000"/>
              </a:spcBef>
              <a:spcAft>
                <a:spcPts val="0"/>
              </a:spcAft>
              <a:buSzPct val="117646"/>
              <a:buNone/>
            </a:pPr>
            <a:r>
              <a:rPr lang="en-US" b="1" dirty="0">
                <a:latin typeface="Franklin Gothic Book" panose="020B0503020102020204" pitchFamily="34" charset="0"/>
              </a:rPr>
              <a:t> Leading the Trajectory of a Multimillion Dollar Business</a:t>
            </a:r>
          </a:p>
        </p:txBody>
      </p:sp>
      <p:pic>
        <p:nvPicPr>
          <p:cNvPr id="172" name="Google Shape;172;p11" descr="Photograph of a light green ceramic cup filled with amber-colored tea and loose tea leaves floating on top. "/>
          <p:cNvPicPr preferRelativeResize="0"/>
          <p:nvPr/>
        </p:nvPicPr>
        <p:blipFill rotWithShape="1">
          <a:blip r:embed="rId3" cstate="email">
            <a:alphaModFix/>
            <a:extLst>
              <a:ext uri="{28A0092B-C50C-407E-A947-70E740481C1C}">
                <a14:useLocalDpi xmlns:a14="http://schemas.microsoft.com/office/drawing/2010/main"/>
              </a:ext>
            </a:extLst>
          </a:blip>
          <a:srcRect/>
          <a:stretch>
            <a:fillRect/>
          </a:stretch>
        </p:blipFill>
        <p:spPr>
          <a:xfrm>
            <a:off x="4243754" y="3859382"/>
            <a:ext cx="4101360" cy="308192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
          <p:cNvSpPr txBox="1">
            <a:spLocks noGrp="1"/>
          </p:cNvSpPr>
          <p:nvPr>
            <p:ph type="title"/>
          </p:nvPr>
        </p:nvSpPr>
        <p:spPr>
          <a:xfrm>
            <a:off x="1504951" y="669925"/>
            <a:ext cx="10136544" cy="62547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202828"/>
              </a:buClr>
              <a:buSzPct val="111111"/>
              <a:buFont typeface="Libre Franklin Medium"/>
              <a:buNone/>
            </a:pPr>
            <a:r>
              <a:rPr lang="en-US" sz="4000" b="0" dirty="0">
                <a:solidFill>
                  <a:srgbClr val="2D2828"/>
                </a:solidFill>
                <a:latin typeface="Franklin Gothic Demi" panose="020B0703020102020204" pitchFamily="34" charset="0"/>
              </a:rPr>
              <a:t>Can You See What is Happening in Your Program?</a:t>
            </a:r>
            <a:endParaRPr sz="4000" b="0" dirty="0">
              <a:solidFill>
                <a:srgbClr val="2D2828"/>
              </a:solidFill>
              <a:latin typeface="Franklin Gothic Demi" panose="020B0703020102020204" pitchFamily="34" charset="0"/>
            </a:endParaRPr>
          </a:p>
        </p:txBody>
      </p:sp>
      <p:pic>
        <p:nvPicPr>
          <p:cNvPr id="254" name="Google Shape;254;p5">
            <a:extLst>
              <a:ext uri="{C183D7F6-B498-43B3-948B-1728B52AA6E4}">
                <adec:decorative xmlns:adec="http://schemas.microsoft.com/office/drawing/2017/decorative" val="1"/>
              </a:ext>
            </a:extLst>
          </p:cNvPr>
          <p:cNvPicPr preferRelativeResize="0"/>
          <p:nvPr/>
        </p:nvPicPr>
        <p:blipFill rotWithShape="1">
          <a:blip r:embed="rId3" cstate="email">
            <a:alphaModFix/>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a:xfrm>
            <a:off x="8944014" y="2026920"/>
            <a:ext cx="2697481" cy="3251914"/>
          </a:xfrm>
          <a:prstGeom prst="rect">
            <a:avLst/>
          </a:prstGeom>
          <a:noFill/>
          <a:ln>
            <a:noFill/>
          </a:ln>
          <a:effectLst>
            <a:outerShdw blurRad="50800" dist="38100" dir="8100000" algn="tr" rotWithShape="0">
              <a:prstClr val="black">
                <a:alpha val="40000"/>
              </a:prstClr>
            </a:outerShdw>
          </a:effectLst>
        </p:spPr>
      </p:pic>
      <p:sp>
        <p:nvSpPr>
          <p:cNvPr id="253" name="Google Shape;253;p5"/>
          <p:cNvSpPr txBox="1">
            <a:spLocks noGrp="1"/>
          </p:cNvSpPr>
          <p:nvPr>
            <p:ph type="body" idx="2"/>
          </p:nvPr>
        </p:nvSpPr>
        <p:spPr>
          <a:xfrm>
            <a:off x="1504951" y="1478280"/>
            <a:ext cx="7120889" cy="4983480"/>
          </a:xfrm>
          <a:prstGeom prst="rect">
            <a:avLst/>
          </a:prstGeom>
          <a:noFill/>
          <a:ln>
            <a:noFill/>
          </a:ln>
        </p:spPr>
        <p:txBody>
          <a:bodyPr spcFirstLastPara="1" wrap="square" lIns="91425" tIns="45700" rIns="91425" bIns="45700" anchor="t" anchorCtr="0">
            <a:noAutofit/>
          </a:bodyPr>
          <a:lstStyle/>
          <a:p>
            <a:pPr marL="457200" lvl="0" indent="-412750" algn="l" rtl="0">
              <a:lnSpc>
                <a:spcPct val="90000"/>
              </a:lnSpc>
              <a:spcBef>
                <a:spcPts val="1000"/>
              </a:spcBef>
              <a:spcAft>
                <a:spcPts val="0"/>
              </a:spcAft>
              <a:buSzPts val="2900"/>
              <a:buChar char="•"/>
            </a:pPr>
            <a:r>
              <a:rPr lang="en-US" sz="2400" dirty="0">
                <a:solidFill>
                  <a:srgbClr val="000000"/>
                </a:solidFill>
                <a:latin typeface="Franklin Gothic Book" panose="020B0503020102020204" pitchFamily="34" charset="0"/>
              </a:rPr>
              <a:t>Do you know </a:t>
            </a:r>
            <a:r>
              <a:rPr lang="en-US" sz="2400" b="1" dirty="0">
                <a:solidFill>
                  <a:srgbClr val="000000"/>
                </a:solidFill>
                <a:latin typeface="Franklin Gothic Book" panose="020B0503020102020204" pitchFamily="34" charset="0"/>
              </a:rPr>
              <a:t>how much of your grant is spent today?</a:t>
            </a:r>
            <a:endParaRPr sz="2400" dirty="0">
              <a:latin typeface="Franklin Gothic Book" panose="020B0503020102020204" pitchFamily="34" charset="0"/>
            </a:endParaRPr>
          </a:p>
          <a:p>
            <a:pPr marL="457200" lvl="0" indent="-412750" algn="l" rtl="0">
              <a:lnSpc>
                <a:spcPct val="90000"/>
              </a:lnSpc>
              <a:spcBef>
                <a:spcPts val="1000"/>
              </a:spcBef>
              <a:spcAft>
                <a:spcPts val="0"/>
              </a:spcAft>
              <a:buSzPts val="2900"/>
              <a:buChar char="•"/>
            </a:pPr>
            <a:r>
              <a:rPr lang="en-US" sz="2400" dirty="0">
                <a:solidFill>
                  <a:srgbClr val="000000"/>
                </a:solidFill>
                <a:latin typeface="Franklin Gothic Book" panose="020B0503020102020204" pitchFamily="34" charset="0"/>
              </a:rPr>
              <a:t>Do you know your </a:t>
            </a:r>
            <a:r>
              <a:rPr lang="en-US" sz="2400" b="1" dirty="0">
                <a:solidFill>
                  <a:srgbClr val="000000"/>
                </a:solidFill>
                <a:latin typeface="Franklin Gothic Book" panose="020B0503020102020204" pitchFamily="34" charset="0"/>
              </a:rPr>
              <a:t>current match position (obligated vs. expended)?</a:t>
            </a:r>
            <a:endParaRPr sz="2400" dirty="0">
              <a:latin typeface="Franklin Gothic Book" panose="020B0503020102020204" pitchFamily="34" charset="0"/>
            </a:endParaRPr>
          </a:p>
          <a:p>
            <a:pPr marL="457200" lvl="0" indent="-412750" algn="l" rtl="0">
              <a:lnSpc>
                <a:spcPct val="90000"/>
              </a:lnSpc>
              <a:spcBef>
                <a:spcPts val="1000"/>
              </a:spcBef>
              <a:spcAft>
                <a:spcPts val="0"/>
              </a:spcAft>
              <a:buSzPts val="2900"/>
              <a:buChar char="•"/>
            </a:pPr>
            <a:r>
              <a:rPr lang="en-US" sz="2400" dirty="0">
                <a:solidFill>
                  <a:srgbClr val="000000"/>
                </a:solidFill>
                <a:latin typeface="Franklin Gothic Book" panose="020B0503020102020204" pitchFamily="34" charset="0"/>
              </a:rPr>
              <a:t>Do you know how your </a:t>
            </a:r>
            <a:r>
              <a:rPr lang="en-US" sz="2400" b="1" dirty="0">
                <a:solidFill>
                  <a:srgbClr val="000000"/>
                </a:solidFill>
                <a:latin typeface="Franklin Gothic Book" panose="020B0503020102020204" pitchFamily="34" charset="0"/>
              </a:rPr>
              <a:t>spending compares to last year right now?</a:t>
            </a:r>
            <a:endParaRPr sz="2400" dirty="0">
              <a:latin typeface="Franklin Gothic Book" panose="020B0503020102020204" pitchFamily="34" charset="0"/>
            </a:endParaRPr>
          </a:p>
          <a:p>
            <a:pPr marL="457200" lvl="0" indent="-412750" algn="l" rtl="0">
              <a:lnSpc>
                <a:spcPct val="90000"/>
              </a:lnSpc>
              <a:spcBef>
                <a:spcPts val="1000"/>
              </a:spcBef>
              <a:spcAft>
                <a:spcPts val="0"/>
              </a:spcAft>
              <a:buSzPts val="2900"/>
              <a:buChar char="•"/>
            </a:pPr>
            <a:r>
              <a:rPr lang="en-US" sz="2400" dirty="0">
                <a:solidFill>
                  <a:srgbClr val="000000"/>
                </a:solidFill>
                <a:latin typeface="Franklin Gothic Book" panose="020B0503020102020204" pitchFamily="34" charset="0"/>
              </a:rPr>
              <a:t>Have you </a:t>
            </a:r>
            <a:r>
              <a:rPr lang="en-US" sz="2400" b="1" dirty="0">
                <a:solidFill>
                  <a:srgbClr val="000000"/>
                </a:solidFill>
                <a:latin typeface="Franklin Gothic Book" panose="020B0503020102020204" pitchFamily="34" charset="0"/>
              </a:rPr>
              <a:t>reviewed your RSA-17 before submission?</a:t>
            </a:r>
            <a:endParaRPr sz="2400" dirty="0">
              <a:latin typeface="Franklin Gothic Book" panose="020B0503020102020204" pitchFamily="34" charset="0"/>
            </a:endParaRPr>
          </a:p>
          <a:p>
            <a:pPr marL="457200" lvl="0" indent="-412750" algn="l" rtl="0">
              <a:lnSpc>
                <a:spcPct val="90000"/>
              </a:lnSpc>
              <a:spcBef>
                <a:spcPts val="1000"/>
              </a:spcBef>
              <a:spcAft>
                <a:spcPts val="1200"/>
              </a:spcAft>
              <a:buSzPts val="2900"/>
              <a:buChar char="•"/>
            </a:pPr>
            <a:r>
              <a:rPr lang="en-US" sz="2400" dirty="0">
                <a:solidFill>
                  <a:srgbClr val="000000"/>
                </a:solidFill>
                <a:latin typeface="Franklin Gothic Book" panose="020B0503020102020204" pitchFamily="34" charset="0"/>
              </a:rPr>
              <a:t>Can you explain </a:t>
            </a:r>
            <a:r>
              <a:rPr lang="en-US" sz="2400" b="1" dirty="0">
                <a:solidFill>
                  <a:srgbClr val="000000"/>
                </a:solidFill>
                <a:latin typeface="Franklin Gothic Book" panose="020B0503020102020204" pitchFamily="34" charset="0"/>
              </a:rPr>
              <a:t>any unusual spikes or drops?</a:t>
            </a:r>
          </a:p>
          <a:p>
            <a:pPr marL="44450" indent="0">
              <a:buSzPts val="2900"/>
              <a:buNone/>
            </a:pPr>
            <a:r>
              <a:rPr lang="en-US" sz="2400" dirty="0">
                <a:solidFill>
                  <a:schemeClr val="bg2"/>
                </a:solidFill>
                <a:latin typeface="Arial"/>
                <a:ea typeface="Arial"/>
                <a:cs typeface="Arial"/>
                <a:sym typeface="Arial"/>
              </a:rPr>
              <a:t>If you cannot answer these quickly and confidently, you are making </a:t>
            </a:r>
            <a:r>
              <a:rPr lang="en-US" sz="2400" b="1" dirty="0">
                <a:solidFill>
                  <a:schemeClr val="bg2"/>
                </a:solidFill>
                <a:latin typeface="Arial"/>
                <a:ea typeface="Arial"/>
                <a:cs typeface="Arial"/>
                <a:sym typeface="Arial"/>
              </a:rPr>
              <a:t>decisions without full visibility</a:t>
            </a:r>
            <a:r>
              <a:rPr lang="en-US" sz="2400" dirty="0">
                <a:solidFill>
                  <a:schemeClr val="bg2"/>
                </a:solidFill>
                <a:latin typeface="Arial"/>
                <a:ea typeface="Arial"/>
                <a:cs typeface="Arial"/>
                <a:sym typeface="Arial"/>
              </a:rPr>
              <a:t>.</a:t>
            </a:r>
            <a:endParaRPr lang="en-US" sz="1600" dirty="0">
              <a:solidFill>
                <a:schemeClr val="bg2"/>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03056389-84A5-DB1B-9CD5-2398EE8A3C8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3da17e79167_0_21"/>
          <p:cNvSpPr txBox="1">
            <a:spLocks noGrp="1"/>
          </p:cNvSpPr>
          <p:nvPr>
            <p:ph type="title"/>
          </p:nvPr>
        </p:nvSpPr>
        <p:spPr>
          <a:xfrm>
            <a:off x="1754077" y="457225"/>
            <a:ext cx="9477300" cy="90344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sz="3600" b="0" dirty="0">
                <a:solidFill>
                  <a:srgbClr val="2D2828"/>
                </a:solidFill>
                <a:latin typeface="Franklin Gothic Demi" panose="020B0703020102020204" pitchFamily="34" charset="0"/>
              </a:rPr>
              <a:t>The Risk Right Now</a:t>
            </a:r>
            <a:endParaRPr sz="3600" b="0" dirty="0">
              <a:solidFill>
                <a:srgbClr val="2D2828"/>
              </a:solidFill>
              <a:latin typeface="Franklin Gothic Demi" panose="020B0703020102020204" pitchFamily="34" charset="0"/>
            </a:endParaRPr>
          </a:p>
        </p:txBody>
      </p:sp>
      <p:sp>
        <p:nvSpPr>
          <p:cNvPr id="262" name="Google Shape;262;g3da17e79167_0_21"/>
          <p:cNvSpPr txBox="1">
            <a:spLocks noGrp="1"/>
          </p:cNvSpPr>
          <p:nvPr>
            <p:ph type="body" idx="1"/>
          </p:nvPr>
        </p:nvSpPr>
        <p:spPr>
          <a:xfrm>
            <a:off x="1754077" y="1493641"/>
            <a:ext cx="5896403" cy="5090039"/>
          </a:xfrm>
          <a:prstGeom prst="rect">
            <a:avLst/>
          </a:prstGeom>
          <a:noFill/>
          <a:ln>
            <a:noFill/>
          </a:ln>
        </p:spPr>
        <p:txBody>
          <a:bodyPr spcFirstLastPara="1" wrap="square" lIns="91425" tIns="45700" rIns="91425" bIns="45700" anchor="t" anchorCtr="0">
            <a:noAutofit/>
          </a:bodyPr>
          <a:lstStyle/>
          <a:p>
            <a:pPr marL="457200" lvl="0" indent="-351225" algn="l" rtl="0">
              <a:lnSpc>
                <a:spcPct val="115000"/>
              </a:lnSpc>
              <a:spcBef>
                <a:spcPts val="1200"/>
              </a:spcBef>
              <a:spcAft>
                <a:spcPts val="0"/>
              </a:spcAft>
              <a:buClr>
                <a:srgbClr val="000000"/>
              </a:buClr>
              <a:buSzPct val="80000"/>
              <a:buFont typeface="Libre Franklin"/>
              <a:buChar char="●"/>
            </a:pPr>
            <a:r>
              <a:rPr lang="en-US" sz="2400" dirty="0">
                <a:solidFill>
                  <a:srgbClr val="000000"/>
                </a:solidFill>
                <a:latin typeface="Franklin Gothic Book" panose="020B0503020102020204" pitchFamily="34" charset="0"/>
              </a:rPr>
              <a:t>You can keep spending at today’s pace while your carryover disappears beneath you.</a:t>
            </a:r>
          </a:p>
          <a:p>
            <a:pPr marL="457200" lvl="0" indent="-351225" algn="l" rtl="0">
              <a:lnSpc>
                <a:spcPct val="115000"/>
              </a:lnSpc>
              <a:spcBef>
                <a:spcPts val="1200"/>
              </a:spcBef>
              <a:spcAft>
                <a:spcPts val="0"/>
              </a:spcAft>
              <a:buClr>
                <a:srgbClr val="000000"/>
              </a:buClr>
              <a:buSzPct val="80000"/>
              <a:buFont typeface="Libre Franklin"/>
              <a:buChar char="●"/>
            </a:pPr>
            <a:r>
              <a:rPr lang="en-US" sz="2400" dirty="0">
                <a:solidFill>
                  <a:srgbClr val="000000"/>
                </a:solidFill>
                <a:latin typeface="Franklin Gothic Book" panose="020B0503020102020204" pitchFamily="34" charset="0"/>
              </a:rPr>
              <a:t>You can appear compliant and still have risks in timing, tracking, or sustainability.</a:t>
            </a:r>
          </a:p>
          <a:p>
            <a:pPr marL="457200" lvl="0" indent="-351225" algn="l" rtl="0">
              <a:lnSpc>
                <a:spcPct val="115000"/>
              </a:lnSpc>
              <a:spcBef>
                <a:spcPts val="1200"/>
              </a:spcBef>
              <a:spcAft>
                <a:spcPts val="1200"/>
              </a:spcAft>
              <a:buClr>
                <a:srgbClr val="000000"/>
              </a:buClr>
              <a:buSzPct val="80000"/>
              <a:buFont typeface="Libre Franklin"/>
              <a:buChar char="●"/>
            </a:pPr>
            <a:r>
              <a:rPr lang="en-US" sz="2400" dirty="0">
                <a:solidFill>
                  <a:srgbClr val="000000"/>
                </a:solidFill>
                <a:latin typeface="Franklin Gothic Book" panose="020B0503020102020204" pitchFamily="34" charset="0"/>
              </a:rPr>
              <a:t>You can make decisions and not see the impact until it’s too late.</a:t>
            </a:r>
          </a:p>
          <a:p>
            <a:pPr marL="105975" indent="0">
              <a:lnSpc>
                <a:spcPct val="100000"/>
              </a:lnSpc>
              <a:spcBef>
                <a:spcPts val="0"/>
              </a:spcBef>
              <a:buClr>
                <a:srgbClr val="000000"/>
              </a:buClr>
              <a:buSzPct val="80000"/>
              <a:buNone/>
            </a:pPr>
            <a:r>
              <a:rPr lang="en-US" sz="2800" b="1" dirty="0">
                <a:solidFill>
                  <a:srgbClr val="006060"/>
                </a:solidFill>
                <a:latin typeface="Franklin Gothic Book" panose="020B0503020102020204" pitchFamily="34" charset="0"/>
                <a:ea typeface="Arial"/>
                <a:cs typeface="Arial"/>
                <a:sym typeface="Arial"/>
              </a:rPr>
              <a:t>Most programs don’t fail because they don’t care. They fail because they didn’t see it soon enough.</a:t>
            </a:r>
          </a:p>
        </p:txBody>
      </p:sp>
      <p:pic>
        <p:nvPicPr>
          <p:cNvPr id="264" name="Google Shape;264;g3da17e79167_0_21">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a:fillRect/>
          </a:stretch>
        </p:blipFill>
        <p:spPr>
          <a:xfrm>
            <a:off x="7879080" y="1976879"/>
            <a:ext cx="3733297" cy="2706241"/>
          </a:xfrm>
          <a:prstGeom prst="rect">
            <a:avLst/>
          </a:prstGeom>
          <a:noFill/>
          <a:ln>
            <a:noFill/>
          </a:ln>
          <a:effectLst>
            <a:outerShdw blurRad="50800" dist="38100" dir="8100000" algn="tr" rotWithShape="0">
              <a:prstClr val="black">
                <a:alpha val="40000"/>
              </a:prstClr>
            </a:outerShdw>
          </a:effectLst>
        </p:spPr>
      </p:pic>
      <p:sp>
        <p:nvSpPr>
          <p:cNvPr id="263" name="Google Shape;263;g3da17e79167_0_21"/>
          <p:cNvSpPr txBox="1">
            <a:spLocks noGrp="1"/>
          </p:cNvSpPr>
          <p:nvPr>
            <p:ph type="sldNum" idx="12"/>
          </p:nvPr>
        </p:nvSpPr>
        <p:spPr>
          <a:xfrm>
            <a:off x="11056776" y="6337689"/>
            <a:ext cx="782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
          <p:cNvSpPr txBox="1">
            <a:spLocks noGrp="1"/>
          </p:cNvSpPr>
          <p:nvPr>
            <p:ph type="title"/>
          </p:nvPr>
        </p:nvSpPr>
        <p:spPr>
          <a:xfrm>
            <a:off x="1876426" y="822325"/>
            <a:ext cx="9477376" cy="1325563"/>
          </a:xfrm>
          <a:prstGeom prst="rect">
            <a:avLst/>
          </a:prstGeom>
          <a:noFill/>
          <a:ln>
            <a:noFill/>
          </a:ln>
        </p:spPr>
        <p:txBody>
          <a:bodyPr spcFirstLastPara="1" wrap="square" lIns="91425" tIns="45700" rIns="91425" bIns="45700" anchor="b" anchorCtr="0">
            <a:normAutofit/>
          </a:bodyPr>
          <a:lstStyle/>
          <a:p>
            <a:r>
              <a:rPr lang="en-US" sz="3600" b="0" dirty="0">
                <a:solidFill>
                  <a:srgbClr val="2D2828"/>
                </a:solidFill>
                <a:latin typeface="Franklin Gothic Demi" panose="020B0703020102020204" pitchFamily="34" charset="0"/>
              </a:rPr>
              <a:t>The RSA-17 Is Not a Report.</a:t>
            </a:r>
            <a:br>
              <a:rPr lang="en-US" sz="3600" b="0" dirty="0">
                <a:solidFill>
                  <a:srgbClr val="2D2828"/>
                </a:solidFill>
                <a:latin typeface="Franklin Gothic Demi" panose="020B0703020102020204" pitchFamily="34" charset="0"/>
              </a:rPr>
            </a:br>
            <a:r>
              <a:rPr lang="en-US" sz="3600" b="0" dirty="0">
                <a:solidFill>
                  <a:srgbClr val="2D2828"/>
                </a:solidFill>
                <a:latin typeface="Franklin Gothic Demi" panose="020B0703020102020204" pitchFamily="34" charset="0"/>
              </a:rPr>
              <a:t>It’s a Leadership Tool (and some Tea).</a:t>
            </a:r>
            <a:endParaRPr sz="3600" b="0" dirty="0">
              <a:solidFill>
                <a:srgbClr val="2D2828"/>
              </a:solidFill>
              <a:latin typeface="Franklin Gothic Demi" panose="020B0703020102020204" pitchFamily="34" charset="0"/>
            </a:endParaRPr>
          </a:p>
        </p:txBody>
      </p:sp>
      <p:sp>
        <p:nvSpPr>
          <p:cNvPr id="271" name="Google Shape;271;p8"/>
          <p:cNvSpPr txBox="1">
            <a:spLocks noGrp="1"/>
          </p:cNvSpPr>
          <p:nvPr>
            <p:ph type="body" idx="1"/>
          </p:nvPr>
        </p:nvSpPr>
        <p:spPr>
          <a:xfrm>
            <a:off x="1876426" y="2360613"/>
            <a:ext cx="9995534" cy="3035635"/>
          </a:xfrm>
          <a:prstGeom prst="rect">
            <a:avLst/>
          </a:prstGeom>
          <a:noFill/>
          <a:ln>
            <a:noFill/>
          </a:ln>
        </p:spPr>
        <p:txBody>
          <a:bodyPr spcFirstLastPara="1" wrap="square" lIns="91425" tIns="45700" rIns="91425" bIns="45700" anchor="t" anchorCtr="0">
            <a:noAutofit/>
          </a:bodyPr>
          <a:lstStyle/>
          <a:p>
            <a:pPr marL="457200" lvl="0" indent="-425450" algn="l" rtl="0">
              <a:lnSpc>
                <a:spcPct val="90000"/>
              </a:lnSpc>
              <a:spcBef>
                <a:spcPts val="1000"/>
              </a:spcBef>
              <a:spcAft>
                <a:spcPts val="0"/>
              </a:spcAft>
              <a:buSzPts val="3100"/>
              <a:buChar char="•"/>
            </a:pPr>
            <a:r>
              <a:rPr lang="en-US" sz="2800" dirty="0">
                <a:solidFill>
                  <a:srgbClr val="000000"/>
                </a:solidFill>
                <a:latin typeface="Franklin Gothic Book" panose="020B0503020102020204" pitchFamily="34" charset="0"/>
              </a:rPr>
              <a:t>This is how your program is </a:t>
            </a:r>
            <a:r>
              <a:rPr lang="en-US" sz="2800" b="1" dirty="0">
                <a:solidFill>
                  <a:srgbClr val="000000"/>
                </a:solidFill>
                <a:latin typeface="Franklin Gothic Book" panose="020B0503020102020204" pitchFamily="34" charset="0"/>
              </a:rPr>
              <a:t>seen, judged, and evaluated.</a:t>
            </a:r>
            <a:endParaRPr sz="2800" b="1" dirty="0">
              <a:solidFill>
                <a:srgbClr val="000000"/>
              </a:solidFill>
              <a:latin typeface="Franklin Gothic Book" panose="020B0503020102020204" pitchFamily="34" charset="0"/>
            </a:endParaRPr>
          </a:p>
          <a:p>
            <a:pPr marL="457200" lvl="0" indent="-425450" algn="l" rtl="0">
              <a:lnSpc>
                <a:spcPct val="90000"/>
              </a:lnSpc>
              <a:spcBef>
                <a:spcPts val="1000"/>
              </a:spcBef>
              <a:spcAft>
                <a:spcPts val="0"/>
              </a:spcAft>
              <a:buSzPts val="3100"/>
              <a:buChar char="•"/>
            </a:pPr>
            <a:r>
              <a:rPr lang="en-US" sz="2800" dirty="0">
                <a:solidFill>
                  <a:srgbClr val="000000"/>
                </a:solidFill>
                <a:latin typeface="Franklin Gothic Book" panose="020B0503020102020204" pitchFamily="34" charset="0"/>
              </a:rPr>
              <a:t>It reflects </a:t>
            </a:r>
            <a:r>
              <a:rPr lang="en-US" sz="2800" b="1" dirty="0">
                <a:solidFill>
                  <a:srgbClr val="000000"/>
                </a:solidFill>
                <a:latin typeface="Franklin Gothic Book" panose="020B0503020102020204" pitchFamily="34" charset="0"/>
              </a:rPr>
              <a:t>decisions already made.</a:t>
            </a:r>
            <a:endParaRPr sz="2800" dirty="0">
              <a:latin typeface="Franklin Gothic Book" panose="020B0503020102020204" pitchFamily="34" charset="0"/>
            </a:endParaRPr>
          </a:p>
          <a:p>
            <a:pPr marL="457200" lvl="0" indent="-425450" algn="l" rtl="0">
              <a:lnSpc>
                <a:spcPct val="90000"/>
              </a:lnSpc>
              <a:spcBef>
                <a:spcPts val="1000"/>
              </a:spcBef>
              <a:spcAft>
                <a:spcPts val="1200"/>
              </a:spcAft>
              <a:buSzPts val="3100"/>
              <a:buChar char="•"/>
            </a:pPr>
            <a:r>
              <a:rPr lang="en-US" sz="2800" dirty="0">
                <a:solidFill>
                  <a:srgbClr val="000000"/>
                </a:solidFill>
                <a:latin typeface="Franklin Gothic Book" panose="020B0503020102020204" pitchFamily="34" charset="0"/>
              </a:rPr>
              <a:t>If you only look at it at submission, you are already behind.</a:t>
            </a:r>
          </a:p>
          <a:p>
            <a:pPr marL="31750" indent="0">
              <a:buSzPts val="3100"/>
              <a:buNone/>
            </a:pPr>
            <a:r>
              <a:rPr lang="en-US" sz="2800" b="1" dirty="0">
                <a:solidFill>
                  <a:schemeClr val="accent2"/>
                </a:solidFill>
                <a:latin typeface="Franklin Gothic Book" panose="020B0503020102020204" pitchFamily="34" charset="0"/>
                <a:ea typeface="Arial"/>
                <a:cs typeface="Arial"/>
                <a:sym typeface="Arial"/>
              </a:rPr>
              <a:t>Even though this is submitted twice a year, run it quarterly.</a:t>
            </a:r>
            <a:endParaRPr lang="en-US" sz="1600" dirty="0">
              <a:solidFill>
                <a:srgbClr val="000000"/>
              </a:solidFill>
              <a:latin typeface="Franklin Gothic Book" panose="020B0503020102020204" pitchFamily="34" charset="0"/>
              <a:ea typeface="Arial"/>
              <a:cs typeface="Arial"/>
              <a:sym typeface="Arial"/>
            </a:endParaRPr>
          </a:p>
        </p:txBody>
      </p:sp>
      <p:pic>
        <p:nvPicPr>
          <p:cNvPr id="273" name="Google Shape;273;p8">
            <a:extLst>
              <a:ext uri="{C183D7F6-B498-43B3-948B-1728B52AA6E4}">
                <adec:decorative xmlns:adec="http://schemas.microsoft.com/office/drawing/2017/decorative" val="1"/>
              </a:ext>
            </a:extLst>
          </p:cNvPr>
          <p:cNvPicPr preferRelativeResize="0"/>
          <p:nvPr/>
        </p:nvPicPr>
        <p:blipFill rotWithShape="1">
          <a:blip r:embed="rId3" cstate="email">
            <a:clrChange>
              <a:clrFrom>
                <a:srgbClr val="FFFFFF"/>
              </a:clrFrom>
              <a:clrTo>
                <a:srgbClr val="FFFFFF">
                  <a:alpha val="0"/>
                </a:srgbClr>
              </a:clrTo>
            </a:clrChange>
            <a:alphaModFix/>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p:blipFill>
        <p:spPr>
          <a:xfrm>
            <a:off x="1800226" y="4710113"/>
            <a:ext cx="3246122" cy="2164081"/>
          </a:xfrm>
          <a:prstGeom prst="rect">
            <a:avLst/>
          </a:prstGeom>
          <a:noFill/>
          <a:ln>
            <a:noFill/>
          </a:ln>
          <a:effectLst/>
        </p:spPr>
      </p:pic>
      <p:sp>
        <p:nvSpPr>
          <p:cNvPr id="2" name="Slide Number Placeholder 1">
            <a:extLst>
              <a:ext uri="{FF2B5EF4-FFF2-40B4-BE49-F238E27FC236}">
                <a16:creationId xmlns:a16="http://schemas.microsoft.com/office/drawing/2014/main" id="{ABA1FB77-7153-DD28-6E0A-7119F2893A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p42"/>
          <p:cNvSpPr txBox="1">
            <a:spLocks noGrp="1"/>
          </p:cNvSpPr>
          <p:nvPr>
            <p:ph type="title"/>
          </p:nvPr>
        </p:nvSpPr>
        <p:spPr>
          <a:xfrm>
            <a:off x="1500389" y="453345"/>
            <a:ext cx="10303098" cy="80172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D2828"/>
              </a:buClr>
              <a:buSzPts val="4400"/>
              <a:buFont typeface="Libre Franklin Medium"/>
              <a:buNone/>
            </a:pPr>
            <a:r>
              <a:rPr lang="en-US" sz="3600" b="0" dirty="0">
                <a:latin typeface="Franklin Gothic Demi" panose="020B0703020102020204" pitchFamily="34" charset="0"/>
              </a:rPr>
              <a:t>What Leaders Look for in the RSA-17</a:t>
            </a:r>
            <a:endParaRPr sz="3600" b="0" dirty="0">
              <a:latin typeface="Franklin Gothic Demi" panose="020B0703020102020204" pitchFamily="34" charset="0"/>
            </a:endParaRPr>
          </a:p>
        </p:txBody>
      </p:sp>
      <p:sp>
        <p:nvSpPr>
          <p:cNvPr id="279" name="Google Shape;279;p42"/>
          <p:cNvSpPr txBox="1">
            <a:spLocks noGrp="1"/>
          </p:cNvSpPr>
          <p:nvPr>
            <p:ph type="body" idx="1"/>
          </p:nvPr>
        </p:nvSpPr>
        <p:spPr>
          <a:xfrm>
            <a:off x="1347989" y="1347628"/>
            <a:ext cx="4334689" cy="659946"/>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1000"/>
              </a:spcBef>
              <a:spcAft>
                <a:spcPts val="0"/>
              </a:spcAft>
              <a:buSzPct val="108107"/>
              <a:buNone/>
            </a:pPr>
            <a:r>
              <a:rPr lang="en-US" sz="2400" b="0" dirty="0">
                <a:solidFill>
                  <a:schemeClr val="bg2"/>
                </a:solidFill>
                <a:latin typeface="Franklin Gothic Demi" panose="020B0703020102020204" pitchFamily="34" charset="0"/>
              </a:rPr>
              <a:t>Omission (Missing Data)</a:t>
            </a:r>
            <a:endParaRPr sz="2400" b="0" dirty="0">
              <a:solidFill>
                <a:schemeClr val="bg2"/>
              </a:solidFill>
              <a:latin typeface="Franklin Gothic Demi" panose="020B0703020102020204" pitchFamily="34" charset="0"/>
            </a:endParaRPr>
          </a:p>
        </p:txBody>
      </p:sp>
      <p:sp>
        <p:nvSpPr>
          <p:cNvPr id="280" name="Google Shape;280;p42"/>
          <p:cNvSpPr txBox="1">
            <a:spLocks noGrp="1"/>
          </p:cNvSpPr>
          <p:nvPr>
            <p:ph type="body" idx="2"/>
          </p:nvPr>
        </p:nvSpPr>
        <p:spPr>
          <a:xfrm>
            <a:off x="1500389" y="1956201"/>
            <a:ext cx="3833611" cy="1879146"/>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1200"/>
              </a:spcBef>
              <a:spcAft>
                <a:spcPts val="600"/>
              </a:spcAft>
              <a:buClr>
                <a:srgbClr val="000000"/>
              </a:buClr>
              <a:buSzPts val="1600"/>
              <a:buFont typeface="Libre Franklin"/>
              <a:buChar char="●"/>
            </a:pPr>
            <a:r>
              <a:rPr lang="en-US" sz="2000" dirty="0">
                <a:solidFill>
                  <a:srgbClr val="000000"/>
                </a:solidFill>
                <a:latin typeface="Franklin Gothic Book" panose="020B0503020102020204" pitchFamily="34" charset="0"/>
              </a:rPr>
              <a:t>Activity you know happened (but nothing is reported)</a:t>
            </a:r>
            <a:endParaRPr sz="2000" dirty="0">
              <a:latin typeface="Franklin Gothic Book" panose="020B0503020102020204" pitchFamily="34" charset="0"/>
            </a:endParaRPr>
          </a:p>
          <a:p>
            <a:pPr marL="457200" lvl="0" indent="-317500" algn="l" rtl="0">
              <a:lnSpc>
                <a:spcPct val="115000"/>
              </a:lnSpc>
              <a:spcBef>
                <a:spcPts val="0"/>
              </a:spcBef>
              <a:spcAft>
                <a:spcPts val="600"/>
              </a:spcAft>
              <a:buClr>
                <a:srgbClr val="000000"/>
              </a:buClr>
              <a:buSzPts val="1600"/>
              <a:buFont typeface="Libre Franklin"/>
              <a:buChar char="●"/>
            </a:pPr>
            <a:r>
              <a:rPr lang="en-US" sz="2000" i="1" dirty="0">
                <a:solidFill>
                  <a:srgbClr val="000000"/>
                </a:solidFill>
                <a:latin typeface="Franklin Gothic Book" panose="020B0503020102020204" pitchFamily="34" charset="0"/>
              </a:rPr>
              <a:t>Ex: No Pre-ETS or match showing in an active quarter.</a:t>
            </a:r>
            <a:endParaRPr sz="2000" i="1" dirty="0">
              <a:latin typeface="Franklin Gothic Book" panose="020B0503020102020204" pitchFamily="34" charset="0"/>
            </a:endParaRPr>
          </a:p>
        </p:txBody>
      </p:sp>
      <p:sp>
        <p:nvSpPr>
          <p:cNvPr id="281" name="Google Shape;281;p42"/>
          <p:cNvSpPr txBox="1">
            <a:spLocks noGrp="1"/>
          </p:cNvSpPr>
          <p:nvPr>
            <p:ph type="body" idx="3"/>
          </p:nvPr>
        </p:nvSpPr>
        <p:spPr>
          <a:xfrm>
            <a:off x="5835078" y="1347628"/>
            <a:ext cx="5518719" cy="474212"/>
          </a:xfrm>
          <a:prstGeom prst="rect">
            <a:avLst/>
          </a:prstGeom>
          <a:noFill/>
          <a:ln>
            <a:noFill/>
          </a:ln>
        </p:spPr>
        <p:txBody>
          <a:bodyPr spcFirstLastPara="1" wrap="square" lIns="91425" tIns="45700" rIns="91425" bIns="45700" anchor="t" anchorCtr="0">
            <a:noAutofit/>
          </a:bodyPr>
          <a:lstStyle/>
          <a:p>
            <a:pPr>
              <a:lnSpc>
                <a:spcPct val="110000"/>
              </a:lnSpc>
              <a:buSzPct val="108107"/>
            </a:pPr>
            <a:r>
              <a:rPr lang="en-US" sz="2400" b="0" dirty="0">
                <a:solidFill>
                  <a:schemeClr val="bg2"/>
                </a:solidFill>
                <a:latin typeface="Franklin Gothic Demi" panose="020B0703020102020204" pitchFamily="34" charset="0"/>
              </a:rPr>
              <a:t>Mathematical (Doesn’t Add Up)</a:t>
            </a:r>
            <a:endParaRPr sz="2400" b="0" dirty="0">
              <a:solidFill>
                <a:schemeClr val="bg2"/>
              </a:solidFill>
              <a:latin typeface="Franklin Gothic Demi" panose="020B0703020102020204" pitchFamily="34" charset="0"/>
            </a:endParaRPr>
          </a:p>
        </p:txBody>
      </p:sp>
      <p:sp>
        <p:nvSpPr>
          <p:cNvPr id="282" name="Google Shape;282;p42"/>
          <p:cNvSpPr txBox="1">
            <a:spLocks noGrp="1"/>
          </p:cNvSpPr>
          <p:nvPr>
            <p:ph type="body" idx="4"/>
          </p:nvPr>
        </p:nvSpPr>
        <p:spPr>
          <a:xfrm>
            <a:off x="6096000" y="2061690"/>
            <a:ext cx="5257799" cy="1773656"/>
          </a:xfrm>
          <a:prstGeom prst="rect">
            <a:avLst/>
          </a:prstGeom>
          <a:noFill/>
          <a:ln>
            <a:noFill/>
          </a:ln>
        </p:spPr>
        <p:txBody>
          <a:bodyPr spcFirstLastPara="1" wrap="square" lIns="91425" tIns="45700" rIns="91425" bIns="45700" anchor="t" anchorCtr="0">
            <a:noAutofit/>
          </a:bodyPr>
          <a:lstStyle/>
          <a:p>
            <a:pPr indent="-317500">
              <a:lnSpc>
                <a:spcPct val="115000"/>
              </a:lnSpc>
              <a:spcBef>
                <a:spcPts val="0"/>
              </a:spcBef>
              <a:spcAft>
                <a:spcPts val="600"/>
              </a:spcAft>
              <a:buClr>
                <a:srgbClr val="000000"/>
              </a:buClr>
              <a:buFont typeface="Libre Franklin"/>
              <a:buChar char="●"/>
            </a:pPr>
            <a:r>
              <a:rPr lang="en-US" sz="2000" dirty="0">
                <a:solidFill>
                  <a:srgbClr val="000000"/>
                </a:solidFill>
                <a:latin typeface="Franklin Gothic Book" panose="020B0503020102020204" pitchFamily="34" charset="0"/>
              </a:rPr>
              <a:t>Totals or cumulative numbers don’t reconcile</a:t>
            </a:r>
          </a:p>
          <a:p>
            <a:pPr indent="-317500">
              <a:lnSpc>
                <a:spcPct val="115000"/>
              </a:lnSpc>
              <a:spcBef>
                <a:spcPts val="0"/>
              </a:spcBef>
              <a:buClr>
                <a:srgbClr val="000000"/>
              </a:buClr>
              <a:buFont typeface="Libre Franklin"/>
              <a:buChar char="●"/>
            </a:pPr>
            <a:r>
              <a:rPr lang="en-US" sz="2000" i="1" dirty="0">
                <a:solidFill>
                  <a:srgbClr val="000000"/>
                </a:solidFill>
                <a:latin typeface="Franklin Gothic Book" panose="020B0503020102020204" pitchFamily="34" charset="0"/>
              </a:rPr>
              <a:t>Ex: Current quarter doesn’t align with prior totals.</a:t>
            </a:r>
            <a:endParaRPr sz="2000" i="1" dirty="0">
              <a:solidFill>
                <a:srgbClr val="000000"/>
              </a:solidFill>
              <a:latin typeface="Franklin Gothic Book" panose="020B0503020102020204" pitchFamily="34" charset="0"/>
            </a:endParaRPr>
          </a:p>
        </p:txBody>
      </p:sp>
      <p:sp>
        <p:nvSpPr>
          <p:cNvPr id="283" name="Google Shape;283;p42"/>
          <p:cNvSpPr txBox="1">
            <a:spLocks noGrp="1"/>
          </p:cNvSpPr>
          <p:nvPr>
            <p:ph type="body" idx="5"/>
          </p:nvPr>
        </p:nvSpPr>
        <p:spPr>
          <a:xfrm>
            <a:off x="1500389" y="3667707"/>
            <a:ext cx="4334689" cy="801720"/>
          </a:xfrm>
          <a:prstGeom prst="rect">
            <a:avLst/>
          </a:prstGeom>
          <a:noFill/>
          <a:ln>
            <a:noFill/>
          </a:ln>
        </p:spPr>
        <p:txBody>
          <a:bodyPr spcFirstLastPara="1" wrap="square" lIns="91425" tIns="45700" rIns="91425" bIns="45700" anchor="t" anchorCtr="0">
            <a:noAutofit/>
          </a:bodyPr>
          <a:lstStyle/>
          <a:p>
            <a:pPr>
              <a:lnSpc>
                <a:spcPct val="120000"/>
              </a:lnSpc>
              <a:buSzPct val="108107"/>
            </a:pPr>
            <a:r>
              <a:rPr lang="en-US" sz="2400" b="0" dirty="0">
                <a:solidFill>
                  <a:schemeClr val="bg2"/>
                </a:solidFill>
                <a:latin typeface="Franklin Gothic Demi" panose="020B0703020102020204" pitchFamily="34" charset="0"/>
              </a:rPr>
              <a:t>Transcription (Wrong Place)</a:t>
            </a:r>
            <a:endParaRPr sz="2400" b="0" dirty="0">
              <a:solidFill>
                <a:schemeClr val="bg2"/>
              </a:solidFill>
              <a:latin typeface="Franklin Gothic Demi" panose="020B0703020102020204" pitchFamily="34" charset="0"/>
            </a:endParaRPr>
          </a:p>
        </p:txBody>
      </p:sp>
      <p:sp>
        <p:nvSpPr>
          <p:cNvPr id="284" name="Google Shape;284;p42"/>
          <p:cNvSpPr txBox="1">
            <a:spLocks noGrp="1"/>
          </p:cNvSpPr>
          <p:nvPr>
            <p:ph type="body" idx="6"/>
          </p:nvPr>
        </p:nvSpPr>
        <p:spPr>
          <a:xfrm>
            <a:off x="1500389" y="4327650"/>
            <a:ext cx="3559291" cy="1481825"/>
          </a:xfrm>
          <a:prstGeom prst="rect">
            <a:avLst/>
          </a:prstGeom>
          <a:noFill/>
          <a:ln>
            <a:noFill/>
          </a:ln>
        </p:spPr>
        <p:txBody>
          <a:bodyPr spcFirstLastPara="1" wrap="square" lIns="91425" tIns="45700" rIns="91425" bIns="45700" anchor="t" anchorCtr="0">
            <a:normAutofit/>
          </a:bodyPr>
          <a:lstStyle/>
          <a:p>
            <a:pPr indent="-317500">
              <a:lnSpc>
                <a:spcPct val="115000"/>
              </a:lnSpc>
              <a:spcBef>
                <a:spcPts val="600"/>
              </a:spcBef>
              <a:spcAft>
                <a:spcPts val="600"/>
              </a:spcAft>
              <a:buClr>
                <a:srgbClr val="000000"/>
              </a:buClr>
              <a:buFont typeface="Libre Franklin"/>
              <a:buChar char="●"/>
            </a:pPr>
            <a:r>
              <a:rPr lang="en-US" sz="2000" dirty="0">
                <a:solidFill>
                  <a:srgbClr val="000000"/>
                </a:solidFill>
                <a:latin typeface="Franklin Gothic Book" panose="020B0503020102020204" pitchFamily="34" charset="0"/>
              </a:rPr>
              <a:t>Right number, wrong line</a:t>
            </a:r>
          </a:p>
          <a:p>
            <a:pPr indent="-317500">
              <a:lnSpc>
                <a:spcPct val="115000"/>
              </a:lnSpc>
              <a:spcBef>
                <a:spcPts val="600"/>
              </a:spcBef>
              <a:spcAft>
                <a:spcPts val="600"/>
              </a:spcAft>
              <a:buClr>
                <a:srgbClr val="000000"/>
              </a:buClr>
              <a:buFont typeface="Libre Franklin"/>
              <a:buChar char="●"/>
            </a:pPr>
            <a:r>
              <a:rPr lang="en-US" sz="2000" i="1" dirty="0">
                <a:solidFill>
                  <a:srgbClr val="000000"/>
                </a:solidFill>
                <a:latin typeface="Franklin Gothic Book" panose="020B0503020102020204" pitchFamily="34" charset="0"/>
              </a:rPr>
              <a:t>Ex: Pre-ETS reported under transition services.</a:t>
            </a:r>
            <a:endParaRPr sz="2000" i="1" dirty="0">
              <a:solidFill>
                <a:srgbClr val="000000"/>
              </a:solidFill>
              <a:latin typeface="Franklin Gothic Book" panose="020B0503020102020204" pitchFamily="34" charset="0"/>
            </a:endParaRPr>
          </a:p>
        </p:txBody>
      </p:sp>
      <p:sp>
        <p:nvSpPr>
          <p:cNvPr id="285" name="Google Shape;285;p42"/>
          <p:cNvSpPr txBox="1">
            <a:spLocks noGrp="1"/>
          </p:cNvSpPr>
          <p:nvPr>
            <p:ph type="body" idx="7"/>
          </p:nvPr>
        </p:nvSpPr>
        <p:spPr>
          <a:xfrm>
            <a:off x="5835078" y="3667707"/>
            <a:ext cx="5878257" cy="1209093"/>
          </a:xfrm>
          <a:prstGeom prst="rect">
            <a:avLst/>
          </a:prstGeom>
          <a:noFill/>
          <a:ln>
            <a:noFill/>
          </a:ln>
        </p:spPr>
        <p:txBody>
          <a:bodyPr spcFirstLastPara="1" wrap="square" lIns="91425" tIns="45700" rIns="91425" bIns="45700" anchor="t" anchorCtr="0">
            <a:noAutofit/>
          </a:bodyPr>
          <a:lstStyle/>
          <a:p>
            <a:pPr marL="228600" indent="0">
              <a:lnSpc>
                <a:spcPct val="120000"/>
              </a:lnSpc>
              <a:buSzPct val="108107"/>
            </a:pPr>
            <a:r>
              <a:rPr lang="en-US" sz="2400" b="0" dirty="0">
                <a:solidFill>
                  <a:schemeClr val="bg2"/>
                </a:solidFill>
                <a:latin typeface="Franklin Gothic Demi" panose="020B0703020102020204" pitchFamily="34" charset="0"/>
              </a:rPr>
              <a:t>Compliance/Structural (Rule Violations)</a:t>
            </a:r>
            <a:endParaRPr sz="2400" b="0" dirty="0">
              <a:solidFill>
                <a:schemeClr val="bg2"/>
              </a:solidFill>
              <a:latin typeface="Franklin Gothic Demi" panose="020B0703020102020204" pitchFamily="34" charset="0"/>
            </a:endParaRPr>
          </a:p>
        </p:txBody>
      </p:sp>
      <p:sp>
        <p:nvSpPr>
          <p:cNvPr id="286" name="Google Shape;286;p42"/>
          <p:cNvSpPr txBox="1">
            <a:spLocks noGrp="1"/>
          </p:cNvSpPr>
          <p:nvPr>
            <p:ph type="body" idx="8"/>
          </p:nvPr>
        </p:nvSpPr>
        <p:spPr>
          <a:xfrm>
            <a:off x="6096000" y="4469427"/>
            <a:ext cx="5707487" cy="1616465"/>
          </a:xfrm>
          <a:prstGeom prst="rect">
            <a:avLst/>
          </a:prstGeom>
          <a:noFill/>
          <a:ln>
            <a:noFill/>
          </a:ln>
        </p:spPr>
        <p:txBody>
          <a:bodyPr spcFirstLastPara="1" wrap="square" lIns="91425" tIns="45700" rIns="91425" bIns="45700" anchor="t" anchorCtr="0">
            <a:noAutofit/>
          </a:bodyPr>
          <a:lstStyle/>
          <a:p>
            <a:pPr lvl="0" indent="-317500">
              <a:lnSpc>
                <a:spcPct val="115000"/>
              </a:lnSpc>
              <a:spcBef>
                <a:spcPts val="0"/>
              </a:spcBef>
              <a:spcAft>
                <a:spcPts val="600"/>
              </a:spcAft>
              <a:buClr>
                <a:srgbClr val="000000"/>
              </a:buClr>
              <a:buFont typeface="Libre Franklin"/>
              <a:buChar char="●"/>
            </a:pPr>
            <a:r>
              <a:rPr lang="en-US" sz="2000" dirty="0">
                <a:solidFill>
                  <a:srgbClr val="000000"/>
                </a:solidFill>
                <a:latin typeface="Franklin Gothic Book" panose="020B0503020102020204" pitchFamily="34" charset="0"/>
              </a:rPr>
              <a:t>Not reported the way RSA requires</a:t>
            </a:r>
            <a:endParaRPr sz="2000" dirty="0">
              <a:solidFill>
                <a:srgbClr val="000000"/>
              </a:solidFill>
              <a:latin typeface="Franklin Gothic Book" panose="020B0503020102020204" pitchFamily="34" charset="0"/>
            </a:endParaRPr>
          </a:p>
          <a:p>
            <a:pPr lvl="0" indent="-317500">
              <a:lnSpc>
                <a:spcPct val="115000"/>
              </a:lnSpc>
              <a:spcBef>
                <a:spcPts val="0"/>
              </a:spcBef>
              <a:spcAft>
                <a:spcPts val="600"/>
              </a:spcAft>
              <a:buClr>
                <a:srgbClr val="000000"/>
              </a:buClr>
              <a:buFont typeface="Libre Franklin"/>
              <a:buChar char="●"/>
            </a:pPr>
            <a:r>
              <a:rPr lang="en-US" sz="2000" i="1" dirty="0">
                <a:solidFill>
                  <a:srgbClr val="000000"/>
                </a:solidFill>
                <a:latin typeface="Franklin Gothic Book" panose="020B0503020102020204" pitchFamily="34" charset="0"/>
              </a:rPr>
              <a:t>Ex: Line 20 = $0 in Q4 (no carryover)</a:t>
            </a:r>
            <a:endParaRPr sz="2000" i="1" dirty="0">
              <a:solidFill>
                <a:srgbClr val="000000"/>
              </a:solidFill>
              <a:latin typeface="Franklin Gothic Book" panose="020B0503020102020204" pitchFamily="34" charset="0"/>
            </a:endParaRPr>
          </a:p>
          <a:p>
            <a:pPr lvl="0" indent="-317500">
              <a:lnSpc>
                <a:spcPct val="115000"/>
              </a:lnSpc>
              <a:spcBef>
                <a:spcPts val="0"/>
              </a:spcBef>
              <a:spcAft>
                <a:spcPts val="600"/>
              </a:spcAft>
              <a:buClr>
                <a:srgbClr val="000000"/>
              </a:buClr>
              <a:buFont typeface="Libre Franklin"/>
              <a:buChar char="●"/>
            </a:pPr>
            <a:r>
              <a:rPr lang="en-US" sz="2000" i="1" dirty="0">
                <a:solidFill>
                  <a:srgbClr val="000000"/>
                </a:solidFill>
                <a:latin typeface="Franklin Gothic Book" panose="020B0503020102020204" pitchFamily="34" charset="0"/>
              </a:rPr>
              <a:t>Ex: Not cumulative / miscoded Pre-ETS</a:t>
            </a:r>
            <a:endParaRPr sz="2000" i="1" dirty="0">
              <a:solidFill>
                <a:srgbClr val="000000"/>
              </a:solidFill>
              <a:latin typeface="Franklin Gothic Book" panose="020B0503020102020204" pitchFamily="34" charset="0"/>
            </a:endParaRPr>
          </a:p>
        </p:txBody>
      </p:sp>
      <p:sp>
        <p:nvSpPr>
          <p:cNvPr id="287" name="Google Shape;287;p42"/>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600"/>
              </a:spcAft>
              <a:buSzPts val="1400"/>
              <a:buNone/>
            </a:pPr>
            <a:fld id="{00000000-1234-1234-1234-123412341234}" type="slidenum">
              <a:rPr lang="en-US"/>
              <a:t>13</a:t>
            </a:fld>
            <a:endParaRPr dirty="0"/>
          </a:p>
        </p:txBody>
      </p:sp>
    </p:spTree>
  </p:cSld>
  <p:clrMapOvr>
    <a:overrideClrMapping bg1="lt1" tx1="dk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9"/>
          <p:cNvSpPr txBox="1">
            <a:spLocks noGrp="1"/>
          </p:cNvSpPr>
          <p:nvPr>
            <p:ph type="title"/>
          </p:nvPr>
        </p:nvSpPr>
        <p:spPr>
          <a:xfrm>
            <a:off x="1876425" y="609824"/>
            <a:ext cx="9477376" cy="78109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2828"/>
              </a:buClr>
              <a:buSzPts val="4400"/>
              <a:buFont typeface="Libre Franklin Medium"/>
              <a:buNone/>
            </a:pPr>
            <a:r>
              <a:rPr lang="en-US" sz="3600" b="0" dirty="0">
                <a:solidFill>
                  <a:srgbClr val="2D2828"/>
                </a:solidFill>
                <a:latin typeface="Franklin Gothic Demi" panose="020B0703020102020204" pitchFamily="34" charset="0"/>
              </a:rPr>
              <a:t>RSA-17 Accuracy Is Not Optional</a:t>
            </a:r>
            <a:endParaRPr sz="3600" b="0" dirty="0">
              <a:solidFill>
                <a:srgbClr val="2D2828"/>
              </a:solidFill>
              <a:latin typeface="Franklin Gothic Demi" panose="020B0703020102020204" pitchFamily="34" charset="0"/>
            </a:endParaRPr>
          </a:p>
        </p:txBody>
      </p:sp>
      <p:sp>
        <p:nvSpPr>
          <p:cNvPr id="293" name="Google Shape;293;p9"/>
          <p:cNvSpPr txBox="1">
            <a:spLocks noGrp="1"/>
          </p:cNvSpPr>
          <p:nvPr>
            <p:ph type="body" idx="1"/>
          </p:nvPr>
        </p:nvSpPr>
        <p:spPr>
          <a:xfrm>
            <a:off x="1973685" y="1761746"/>
            <a:ext cx="6271155" cy="422757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600"/>
              </a:spcAft>
              <a:buNone/>
            </a:pPr>
            <a:r>
              <a:rPr lang="en-US" sz="2400" dirty="0">
                <a:solidFill>
                  <a:srgbClr val="000000"/>
                </a:solidFill>
                <a:latin typeface="Franklin Gothic Book" panose="020B0503020102020204" pitchFamily="34" charset="0"/>
              </a:rPr>
              <a:t>Late or corrected reports </a:t>
            </a:r>
            <a:r>
              <a:rPr lang="en-US" sz="2400" b="1" dirty="0">
                <a:solidFill>
                  <a:srgbClr val="000000"/>
                </a:solidFill>
                <a:latin typeface="Franklin Gothic Book" panose="020B0503020102020204" pitchFamily="34" charset="0"/>
              </a:rPr>
              <a:t>flag your</a:t>
            </a:r>
            <a:br>
              <a:rPr lang="en-US" sz="2400" b="1" dirty="0">
                <a:solidFill>
                  <a:srgbClr val="000000"/>
                </a:solidFill>
                <a:latin typeface="Franklin Gothic Book" panose="020B0503020102020204" pitchFamily="34" charset="0"/>
              </a:rPr>
            </a:br>
            <a:r>
              <a:rPr lang="en-US" sz="2400" b="1" dirty="0">
                <a:solidFill>
                  <a:srgbClr val="000000"/>
                </a:solidFill>
                <a:latin typeface="Franklin Gothic Book" panose="020B0503020102020204" pitchFamily="34" charset="0"/>
              </a:rPr>
              <a:t>program with RSA.</a:t>
            </a:r>
          </a:p>
          <a:p>
            <a:pPr marL="0" lvl="0" indent="0" algn="l" rtl="0">
              <a:lnSpc>
                <a:spcPct val="90000"/>
              </a:lnSpc>
              <a:spcBef>
                <a:spcPts val="1000"/>
              </a:spcBef>
              <a:spcAft>
                <a:spcPts val="600"/>
              </a:spcAft>
              <a:buNone/>
            </a:pPr>
            <a:r>
              <a:rPr lang="en-US" sz="2400" b="1" dirty="0">
                <a:solidFill>
                  <a:schemeClr val="accent2"/>
                </a:solidFill>
                <a:latin typeface="Franklin Gothic Book" panose="020B0503020102020204" pitchFamily="34" charset="0"/>
              </a:rPr>
              <a:t>Errors signal:</a:t>
            </a:r>
            <a:endParaRPr sz="2400" b="1" dirty="0">
              <a:solidFill>
                <a:schemeClr val="accent2"/>
              </a:solidFill>
              <a:latin typeface="Franklin Gothic Book" panose="020B0503020102020204" pitchFamily="34" charset="0"/>
            </a:endParaRPr>
          </a:p>
          <a:p>
            <a:pPr marL="625475" lvl="1" indent="-396875" algn="l" rtl="0">
              <a:lnSpc>
                <a:spcPct val="115000"/>
              </a:lnSpc>
              <a:spcBef>
                <a:spcPts val="1200"/>
              </a:spcBef>
              <a:spcAft>
                <a:spcPts val="600"/>
              </a:spcAft>
              <a:buClr>
                <a:srgbClr val="000000"/>
              </a:buClr>
              <a:buSzPts val="2200"/>
              <a:buFont typeface="Libre Franklin"/>
              <a:buChar char="●"/>
            </a:pPr>
            <a:r>
              <a:rPr lang="en-US" sz="2400" dirty="0">
                <a:solidFill>
                  <a:srgbClr val="000000"/>
                </a:solidFill>
                <a:latin typeface="Franklin Gothic Book" panose="020B0503020102020204" pitchFamily="34" charset="0"/>
              </a:rPr>
              <a:t>Weak internal controls</a:t>
            </a:r>
            <a:endParaRPr sz="2400" dirty="0">
              <a:solidFill>
                <a:srgbClr val="000000"/>
              </a:solidFill>
              <a:latin typeface="Franklin Gothic Book" panose="020B0503020102020204" pitchFamily="34" charset="0"/>
            </a:endParaRPr>
          </a:p>
          <a:p>
            <a:pPr marL="625475" lvl="1" indent="-396875" algn="l" rtl="0">
              <a:lnSpc>
                <a:spcPct val="115000"/>
              </a:lnSpc>
              <a:spcBef>
                <a:spcPts val="0"/>
              </a:spcBef>
              <a:spcAft>
                <a:spcPts val="600"/>
              </a:spcAft>
              <a:buClr>
                <a:srgbClr val="000000"/>
              </a:buClr>
              <a:buSzPts val="2200"/>
              <a:buFont typeface="Libre Franklin"/>
              <a:buChar char="●"/>
            </a:pPr>
            <a:r>
              <a:rPr lang="en-US" sz="2400" dirty="0">
                <a:solidFill>
                  <a:srgbClr val="000000"/>
                </a:solidFill>
                <a:latin typeface="Franklin Gothic Book" panose="020B0503020102020204" pitchFamily="34" charset="0"/>
              </a:rPr>
              <a:t>Unreliable data</a:t>
            </a:r>
            <a:endParaRPr sz="2400" dirty="0">
              <a:solidFill>
                <a:srgbClr val="000000"/>
              </a:solidFill>
              <a:latin typeface="Franklin Gothic Book" panose="020B0503020102020204" pitchFamily="34" charset="0"/>
            </a:endParaRPr>
          </a:p>
          <a:p>
            <a:pPr marL="625475" lvl="1" indent="-396875" algn="l" rtl="0">
              <a:lnSpc>
                <a:spcPct val="115000"/>
              </a:lnSpc>
              <a:spcBef>
                <a:spcPts val="0"/>
              </a:spcBef>
              <a:spcAft>
                <a:spcPts val="2400"/>
              </a:spcAft>
              <a:buClr>
                <a:srgbClr val="000000"/>
              </a:buClr>
              <a:buSzPts val="2200"/>
              <a:buFont typeface="Libre Franklin"/>
              <a:buChar char="●"/>
            </a:pPr>
            <a:r>
              <a:rPr lang="en-US" sz="2400" dirty="0">
                <a:solidFill>
                  <a:srgbClr val="000000"/>
                </a:solidFill>
                <a:latin typeface="Franklin Gothic Book" panose="020B0503020102020204" pitchFamily="34" charset="0"/>
              </a:rPr>
              <a:t>Lack of leadership oversight</a:t>
            </a:r>
          </a:p>
          <a:p>
            <a:pPr marL="0" lvl="1" indent="0" algn="l" rtl="0">
              <a:lnSpc>
                <a:spcPct val="115000"/>
              </a:lnSpc>
              <a:spcBef>
                <a:spcPts val="0"/>
              </a:spcBef>
              <a:spcAft>
                <a:spcPts val="600"/>
              </a:spcAft>
              <a:buClr>
                <a:srgbClr val="000000"/>
              </a:buClr>
              <a:buSzPts val="2200"/>
              <a:buNone/>
            </a:pPr>
            <a:r>
              <a:rPr lang="en-US" sz="2800" b="1" dirty="0">
                <a:solidFill>
                  <a:schemeClr val="accent2"/>
                </a:solidFill>
                <a:latin typeface="Franklin Gothic Book" panose="020B0503020102020204" pitchFamily="34" charset="0"/>
                <a:ea typeface="Arial"/>
                <a:cs typeface="Arial"/>
                <a:sym typeface="Arial"/>
              </a:rPr>
              <a:t>If it’s wrong on paper, it is wrong to RSA.</a:t>
            </a:r>
            <a:endParaRPr lang="en-US" sz="2800" dirty="0">
              <a:solidFill>
                <a:srgbClr val="000000"/>
              </a:solidFill>
              <a:latin typeface="Franklin Gothic Book" panose="020B0503020102020204" pitchFamily="34" charset="0"/>
              <a:ea typeface="Arial"/>
              <a:cs typeface="Arial"/>
              <a:sym typeface="Arial"/>
            </a:endParaRPr>
          </a:p>
        </p:txBody>
      </p:sp>
      <p:pic>
        <p:nvPicPr>
          <p:cNvPr id="294" name="Google Shape;294;p9" descr="Red triangular flags at se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42720" y="2255520"/>
            <a:ext cx="4311081" cy="2623426"/>
          </a:xfrm>
          <a:prstGeom prst="rect">
            <a:avLst/>
          </a:prstGeom>
          <a:noFill/>
          <a:ln>
            <a:noFill/>
          </a:ln>
          <a:effectLst>
            <a:outerShdw blurRad="50800" dist="38100" dir="8100000" algn="tr" rotWithShape="0">
              <a:prstClr val="black">
                <a:alpha val="40000"/>
              </a:prst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3"/>
          <p:cNvSpPr txBox="1">
            <a:spLocks noGrp="1"/>
          </p:cNvSpPr>
          <p:nvPr>
            <p:ph type="title"/>
          </p:nvPr>
        </p:nvSpPr>
        <p:spPr>
          <a:xfrm>
            <a:off x="682825" y="3453878"/>
            <a:ext cx="6679999" cy="737734"/>
          </a:xfrm>
          <a:prstGeom prst="rect">
            <a:avLst/>
          </a:prstGeom>
          <a:noFill/>
          <a:ln>
            <a:noFill/>
          </a:ln>
        </p:spPr>
        <p:txBody>
          <a:bodyPr spcFirstLastPara="1" wrap="square" lIns="91425" tIns="45700" rIns="91425" bIns="45700" anchor="b" anchorCtr="0">
            <a:normAutofit/>
          </a:bodyPr>
          <a:lstStyle/>
          <a:p>
            <a:pPr>
              <a:buClr>
                <a:srgbClr val="202828"/>
              </a:buClr>
            </a:pPr>
            <a:r>
              <a:rPr lang="en-US" sz="3600" b="0" dirty="0">
                <a:solidFill>
                  <a:schemeClr val="bg1"/>
                </a:solidFill>
                <a:latin typeface="Franklin Gothic Demi" panose="020B0703020102020204" pitchFamily="34" charset="0"/>
              </a:rPr>
              <a:t>Group Exercise</a:t>
            </a:r>
            <a:endParaRPr sz="3600" b="0" dirty="0">
              <a:solidFill>
                <a:schemeClr val="bg1"/>
              </a:solidFill>
              <a:latin typeface="Franklin Gothic Demi" panose="020B0703020102020204" pitchFamily="34" charset="0"/>
            </a:endParaRPr>
          </a:p>
        </p:txBody>
      </p:sp>
      <p:sp>
        <p:nvSpPr>
          <p:cNvPr id="301" name="Google Shape;301;p43"/>
          <p:cNvSpPr txBox="1">
            <a:spLocks noGrp="1"/>
          </p:cNvSpPr>
          <p:nvPr>
            <p:ph type="sldNum" idx="4294967295"/>
          </p:nvPr>
        </p:nvSpPr>
        <p:spPr>
          <a:xfrm>
            <a:off x="11623675" y="6356350"/>
            <a:ext cx="5683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dirty="0">
              <a:solidFill>
                <a:srgbClr val="2D282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2"/>
          <p:cNvSpPr txBox="1">
            <a:spLocks noGrp="1"/>
          </p:cNvSpPr>
          <p:nvPr>
            <p:ph type="title"/>
          </p:nvPr>
        </p:nvSpPr>
        <p:spPr>
          <a:xfrm>
            <a:off x="1876425" y="663262"/>
            <a:ext cx="9477376" cy="77628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2828"/>
              </a:buClr>
              <a:buSzPts val="4400"/>
              <a:buFont typeface="Libre Franklin Medium"/>
              <a:buNone/>
            </a:pPr>
            <a:r>
              <a:rPr lang="en-US" sz="3600" b="0" dirty="0">
                <a:solidFill>
                  <a:srgbClr val="2D2828"/>
                </a:solidFill>
                <a:latin typeface="Franklin Gothic Demi" panose="020B0703020102020204" pitchFamily="34" charset="0"/>
              </a:rPr>
              <a:t>Exercise 1: RSA-17 Error Hunt</a:t>
            </a:r>
            <a:endParaRPr sz="3600" b="0" dirty="0">
              <a:solidFill>
                <a:srgbClr val="2D2828"/>
              </a:solidFill>
              <a:latin typeface="Franklin Gothic Demi" panose="020B0703020102020204" pitchFamily="34" charset="0"/>
            </a:endParaRPr>
          </a:p>
        </p:txBody>
      </p:sp>
      <p:sp>
        <p:nvSpPr>
          <p:cNvPr id="307" name="Google Shape;307;p12"/>
          <p:cNvSpPr txBox="1">
            <a:spLocks noGrp="1"/>
          </p:cNvSpPr>
          <p:nvPr>
            <p:ph type="body" idx="1"/>
          </p:nvPr>
        </p:nvSpPr>
        <p:spPr>
          <a:xfrm>
            <a:off x="1876425" y="1559859"/>
            <a:ext cx="9324975" cy="3469341"/>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600"/>
              </a:spcBef>
              <a:spcAft>
                <a:spcPts val="600"/>
              </a:spcAft>
              <a:buSzPct val="90089"/>
              <a:buChar char="•"/>
            </a:pPr>
            <a:r>
              <a:rPr lang="en-US" sz="2400" dirty="0">
                <a:latin typeface="Franklin Gothic Book" panose="020B0503020102020204" pitchFamily="34" charset="0"/>
              </a:rPr>
              <a:t>At your table, review the practice financial </a:t>
            </a:r>
            <a:r>
              <a:rPr lang="en-US" sz="2400" b="1" dirty="0">
                <a:latin typeface="Franklin Gothic Book" panose="020B0503020102020204" pitchFamily="34" charset="0"/>
              </a:rPr>
              <a:t>report </a:t>
            </a:r>
            <a:r>
              <a:rPr lang="en-US" sz="2400" dirty="0">
                <a:latin typeface="Franklin Gothic Book" panose="020B0503020102020204" pitchFamily="34" charset="0"/>
              </a:rPr>
              <a:t>scenario.</a:t>
            </a:r>
            <a:endParaRPr dirty="0">
              <a:latin typeface="Franklin Gothic Book" panose="020B0503020102020204" pitchFamily="34" charset="0"/>
            </a:endParaRPr>
          </a:p>
          <a:p>
            <a:pPr marL="457200" lvl="0" indent="-355600" algn="l" rtl="0">
              <a:lnSpc>
                <a:spcPct val="90000"/>
              </a:lnSpc>
              <a:spcBef>
                <a:spcPts val="600"/>
              </a:spcBef>
              <a:spcAft>
                <a:spcPts val="600"/>
              </a:spcAft>
              <a:buSzPct val="90089"/>
              <a:buChar char="•"/>
            </a:pPr>
            <a:r>
              <a:rPr lang="en-US" sz="2400" b="1" dirty="0">
                <a:solidFill>
                  <a:schemeClr val="accent6"/>
                </a:solidFill>
                <a:latin typeface="Franklin Gothic Book" panose="020B0503020102020204" pitchFamily="34" charset="0"/>
              </a:rPr>
              <a:t>Discuss: </a:t>
            </a:r>
            <a:r>
              <a:rPr lang="en-US" sz="2400" dirty="0">
                <a:latin typeface="Franklin Gothic Book" panose="020B0503020102020204" pitchFamily="34" charset="0"/>
              </a:rPr>
              <a:t>What does not look right? What would concern RSA? What errors do you see? What could create </a:t>
            </a:r>
            <a:r>
              <a:rPr lang="en-US" sz="2400" b="1" dirty="0">
                <a:latin typeface="Franklin Gothic Book" panose="020B0503020102020204" pitchFamily="34" charset="0"/>
              </a:rPr>
              <a:t>compliance </a:t>
            </a:r>
            <a:r>
              <a:rPr lang="en-US" sz="2400" dirty="0">
                <a:latin typeface="Franklin Gothic Book" panose="020B0503020102020204" pitchFamily="34" charset="0"/>
              </a:rPr>
              <a:t>or fiscal </a:t>
            </a:r>
            <a:r>
              <a:rPr lang="en-US" sz="2400" b="1" dirty="0">
                <a:latin typeface="Franklin Gothic Book" panose="020B0503020102020204" pitchFamily="34" charset="0"/>
              </a:rPr>
              <a:t>risk?</a:t>
            </a:r>
            <a:endParaRPr sz="2400" dirty="0">
              <a:latin typeface="Franklin Gothic Book" panose="020B0503020102020204" pitchFamily="34" charset="0"/>
            </a:endParaRPr>
          </a:p>
          <a:p>
            <a:pPr marL="457200" lvl="0" indent="-355600" algn="l" rtl="0">
              <a:lnSpc>
                <a:spcPct val="90000"/>
              </a:lnSpc>
              <a:spcBef>
                <a:spcPts val="600"/>
              </a:spcBef>
              <a:spcAft>
                <a:spcPts val="1200"/>
              </a:spcAft>
              <a:buSzPct val="90089"/>
              <a:buChar char="•"/>
            </a:pPr>
            <a:r>
              <a:rPr lang="en-US" sz="2400" dirty="0">
                <a:latin typeface="Franklin Gothic Book" panose="020B0503020102020204" pitchFamily="34" charset="0"/>
              </a:rPr>
              <a:t>Specifically look for omission errors, transcription errors, mathematical problems, miscoding, </a:t>
            </a:r>
            <a:r>
              <a:rPr lang="en-US" sz="2400" b="1" dirty="0">
                <a:latin typeface="Franklin Gothic Book" panose="020B0503020102020204" pitchFamily="34" charset="0"/>
              </a:rPr>
              <a:t>non-cumulative</a:t>
            </a:r>
            <a:r>
              <a:rPr lang="en-US" sz="2400" dirty="0">
                <a:latin typeface="Franklin Gothic Book" panose="020B0503020102020204" pitchFamily="34" charset="0"/>
              </a:rPr>
              <a:t> reporting</a:t>
            </a:r>
            <a:r>
              <a:rPr lang="en-US" sz="2400" b="1" dirty="0">
                <a:latin typeface="Franklin Gothic Book" panose="020B0503020102020204" pitchFamily="34" charset="0"/>
              </a:rPr>
              <a:t>, match </a:t>
            </a:r>
            <a:r>
              <a:rPr lang="en-US" sz="2400" dirty="0">
                <a:latin typeface="Franklin Gothic Book" panose="020B0503020102020204" pitchFamily="34" charset="0"/>
              </a:rPr>
              <a:t>issues, </a:t>
            </a:r>
            <a:r>
              <a:rPr lang="en-US" sz="2400" b="1" dirty="0">
                <a:latin typeface="Franklin Gothic Book" panose="020B0503020102020204" pitchFamily="34" charset="0"/>
              </a:rPr>
              <a:t>carryover </a:t>
            </a:r>
            <a:r>
              <a:rPr lang="en-US" sz="2400" dirty="0">
                <a:latin typeface="Franklin Gothic Book" panose="020B0503020102020204" pitchFamily="34" charset="0"/>
              </a:rPr>
              <a:t>issues, and </a:t>
            </a:r>
            <a:r>
              <a:rPr lang="en-US" sz="2400" b="1" dirty="0">
                <a:latin typeface="Franklin Gothic Book" panose="020B0503020102020204" pitchFamily="34" charset="0"/>
              </a:rPr>
              <a:t>Pre-ETS reporting </a:t>
            </a:r>
            <a:r>
              <a:rPr lang="en-US" sz="2400" dirty="0">
                <a:latin typeface="Franklin Gothic Book" panose="020B0503020102020204" pitchFamily="34" charset="0"/>
              </a:rPr>
              <a:t>problems.</a:t>
            </a:r>
          </a:p>
          <a:p>
            <a:pPr marL="2179638" indent="0">
              <a:spcBef>
                <a:spcPts val="600"/>
              </a:spcBef>
              <a:spcAft>
                <a:spcPts val="600"/>
              </a:spcAft>
              <a:buSzPct val="90089"/>
              <a:buNone/>
            </a:pPr>
            <a:r>
              <a:rPr lang="en-US" sz="2400" b="1" dirty="0">
                <a:solidFill>
                  <a:schemeClr val="dk2"/>
                </a:solidFill>
                <a:latin typeface="Franklin Gothic Book" panose="020B0503020102020204" pitchFamily="34" charset="0"/>
                <a:ea typeface="Arial"/>
                <a:cs typeface="Arial"/>
                <a:sym typeface="Arial"/>
              </a:rPr>
              <a:t>If you cannot see the problem in a practice report, you are less likely to see it in your own.</a:t>
            </a:r>
            <a:endParaRPr lang="en-US" sz="1400" b="1" dirty="0">
              <a:solidFill>
                <a:srgbClr val="000000"/>
              </a:solidFill>
              <a:latin typeface="Franklin Gothic Book" panose="020B0503020102020204" pitchFamily="34" charset="0"/>
              <a:ea typeface="Arial"/>
              <a:cs typeface="Arial"/>
              <a:sym typeface="Arial"/>
            </a:endParaRPr>
          </a:p>
        </p:txBody>
      </p:sp>
      <p:pic>
        <p:nvPicPr>
          <p:cNvPr id="308" name="Google Shape;308;p12">
            <a:extLst>
              <a:ext uri="{C183D7F6-B498-43B3-948B-1728B52AA6E4}">
                <adec:decorative xmlns:adec="http://schemas.microsoft.com/office/drawing/2017/decorative" val="1"/>
              </a:ext>
            </a:extLst>
          </p:cNvPr>
          <p:cNvPicPr preferRelativeResize="0"/>
          <p:nvPr/>
        </p:nvPicPr>
        <p:blipFill rotWithShape="1">
          <a:blip r:embed="rId3" cstate="email">
            <a:clrChange>
              <a:clrFrom>
                <a:srgbClr val="B7DECF"/>
              </a:clrFrom>
              <a:clrTo>
                <a:srgbClr val="B7DECF">
                  <a:alpha val="0"/>
                </a:srgbClr>
              </a:clrTo>
            </a:clrChange>
            <a:alphaModFix/>
            <a:extLst>
              <a:ext uri="{28A0092B-C50C-407E-A947-70E740481C1C}">
                <a14:useLocalDpi xmlns:a14="http://schemas.microsoft.com/office/drawing/2010/main"/>
              </a:ext>
            </a:extLst>
          </a:blip>
          <a:srcRect/>
          <a:stretch>
            <a:fillRect/>
          </a:stretch>
        </p:blipFill>
        <p:spPr>
          <a:xfrm>
            <a:off x="1542810" y="3691282"/>
            <a:ext cx="5286615" cy="3166718"/>
          </a:xfrm>
          <a:prstGeom prst="rect">
            <a:avLst/>
          </a:prstGeom>
          <a:noFill/>
          <a:ln>
            <a:noFill/>
          </a:ln>
        </p:spPr>
      </p:pic>
      <p:sp>
        <p:nvSpPr>
          <p:cNvPr id="2" name="Slide Number Placeholder 1">
            <a:extLst>
              <a:ext uri="{FF2B5EF4-FFF2-40B4-BE49-F238E27FC236}">
                <a16:creationId xmlns:a16="http://schemas.microsoft.com/office/drawing/2014/main" id="{562AEAD9-A2EC-F599-1346-385ED889F3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3"/>
          <p:cNvSpPr txBox="1">
            <a:spLocks noGrp="1"/>
          </p:cNvSpPr>
          <p:nvPr>
            <p:ph type="title"/>
          </p:nvPr>
        </p:nvSpPr>
        <p:spPr>
          <a:xfrm>
            <a:off x="1876424" y="545700"/>
            <a:ext cx="9477376"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2828"/>
              </a:buClr>
              <a:buSzPts val="4400"/>
              <a:buFont typeface="Libre Franklin Medium"/>
              <a:buNone/>
            </a:pPr>
            <a:r>
              <a:rPr lang="en-US" sz="3600" b="0" dirty="0">
                <a:solidFill>
                  <a:srgbClr val="2D2828"/>
                </a:solidFill>
                <a:latin typeface="Franklin Gothic Demi" panose="020B0703020102020204" pitchFamily="34" charset="0"/>
              </a:rPr>
              <a:t>Exercise 1 Debrief: </a:t>
            </a:r>
            <a:br>
              <a:rPr lang="en-US" sz="3600" b="0" dirty="0">
                <a:solidFill>
                  <a:srgbClr val="2D2828"/>
                </a:solidFill>
                <a:latin typeface="Franklin Gothic Demi" panose="020B0703020102020204" pitchFamily="34" charset="0"/>
              </a:rPr>
            </a:br>
            <a:r>
              <a:rPr lang="en-US" sz="3600" b="0" dirty="0">
                <a:solidFill>
                  <a:srgbClr val="2D2828"/>
                </a:solidFill>
                <a:latin typeface="Franklin Gothic Demi" panose="020B0703020102020204" pitchFamily="34" charset="0"/>
              </a:rPr>
              <a:t>What Did You Notice?</a:t>
            </a:r>
            <a:endParaRPr sz="3600" b="0" dirty="0">
              <a:solidFill>
                <a:srgbClr val="2D2828"/>
              </a:solidFill>
              <a:latin typeface="Franklin Gothic Demi" panose="020B0703020102020204" pitchFamily="34" charset="0"/>
            </a:endParaRPr>
          </a:p>
        </p:txBody>
      </p:sp>
      <p:sp>
        <p:nvSpPr>
          <p:cNvPr id="315" name="Google Shape;315;p13"/>
          <p:cNvSpPr txBox="1">
            <a:spLocks noGrp="1"/>
          </p:cNvSpPr>
          <p:nvPr>
            <p:ph type="body" idx="1"/>
          </p:nvPr>
        </p:nvSpPr>
        <p:spPr>
          <a:xfrm>
            <a:off x="1876425" y="2011680"/>
            <a:ext cx="9477375" cy="2913786"/>
          </a:xfrm>
          <a:prstGeom prst="rect">
            <a:avLst/>
          </a:prstGeom>
          <a:noFill/>
          <a:ln>
            <a:noFill/>
          </a:ln>
        </p:spPr>
        <p:txBody>
          <a:bodyPr spcFirstLastPara="1" wrap="square" lIns="91425" tIns="45700" rIns="91425" bIns="45700" anchor="t" anchorCtr="0">
            <a:noAutofit/>
          </a:bodyPr>
          <a:lstStyle/>
          <a:p>
            <a:pPr lvl="0" algn="l" rtl="0">
              <a:lnSpc>
                <a:spcPct val="100000"/>
              </a:lnSpc>
              <a:spcBef>
                <a:spcPts val="600"/>
              </a:spcBef>
              <a:spcAft>
                <a:spcPts val="600"/>
              </a:spcAft>
              <a:buSzPts val="2000"/>
              <a:buFont typeface="Arial" panose="020B0604020202020204" pitchFamily="34" charset="0"/>
              <a:buChar char="•"/>
            </a:pPr>
            <a:r>
              <a:rPr lang="en-US" sz="2400" dirty="0">
                <a:latin typeface="Franklin Gothic Book" panose="020B0503020102020204" pitchFamily="34" charset="0"/>
              </a:rPr>
              <a:t>What was the </a:t>
            </a:r>
            <a:r>
              <a:rPr lang="en-US" sz="2400" b="1" dirty="0">
                <a:latin typeface="Franklin Gothic Book" panose="020B0503020102020204" pitchFamily="34" charset="0"/>
              </a:rPr>
              <a:t>first issue </a:t>
            </a:r>
            <a:r>
              <a:rPr lang="en-US" sz="2400" dirty="0">
                <a:latin typeface="Franklin Gothic Book" panose="020B0503020102020204" pitchFamily="34" charset="0"/>
              </a:rPr>
              <a:t>your table spotted?</a:t>
            </a:r>
          </a:p>
          <a:p>
            <a:pPr lvl="0" algn="l" rtl="0">
              <a:lnSpc>
                <a:spcPct val="100000"/>
              </a:lnSpc>
              <a:spcBef>
                <a:spcPts val="600"/>
              </a:spcBef>
              <a:spcAft>
                <a:spcPts val="600"/>
              </a:spcAft>
              <a:buSzPts val="2000"/>
              <a:buFont typeface="Arial" panose="020B0604020202020204" pitchFamily="34" charset="0"/>
              <a:buChar char="•"/>
            </a:pPr>
            <a:r>
              <a:rPr lang="en-US" sz="2400" dirty="0">
                <a:latin typeface="Franklin Gothic Book" panose="020B0503020102020204" pitchFamily="34" charset="0"/>
              </a:rPr>
              <a:t>What would you </a:t>
            </a:r>
            <a:r>
              <a:rPr lang="en-US" sz="2400" b="1" dirty="0">
                <a:latin typeface="Franklin Gothic Book" panose="020B0503020102020204" pitchFamily="34" charset="0"/>
              </a:rPr>
              <a:t>want corrected</a:t>
            </a:r>
            <a:r>
              <a:rPr lang="en-US" sz="2400" dirty="0">
                <a:latin typeface="Franklin Gothic Book" panose="020B0503020102020204" pitchFamily="34" charset="0"/>
              </a:rPr>
              <a:t> before submission?</a:t>
            </a:r>
            <a:endParaRPr sz="2400" dirty="0">
              <a:latin typeface="Franklin Gothic Book" panose="020B0503020102020204" pitchFamily="34" charset="0"/>
            </a:endParaRPr>
          </a:p>
          <a:p>
            <a:pPr lvl="0" algn="l" rtl="0">
              <a:lnSpc>
                <a:spcPct val="100000"/>
              </a:lnSpc>
              <a:spcBef>
                <a:spcPts val="600"/>
              </a:spcBef>
              <a:spcAft>
                <a:spcPts val="600"/>
              </a:spcAft>
              <a:buSzPts val="2000"/>
              <a:buFont typeface="Arial" panose="020B0604020202020204" pitchFamily="34" charset="0"/>
              <a:buChar char="•"/>
            </a:pPr>
            <a:r>
              <a:rPr lang="en-US" sz="2400" dirty="0">
                <a:latin typeface="Franklin Gothic Book" panose="020B0503020102020204" pitchFamily="34" charset="0"/>
              </a:rPr>
              <a:t>Which errors would put the program most at </a:t>
            </a:r>
            <a:r>
              <a:rPr lang="en-US" sz="2400" b="1" dirty="0">
                <a:latin typeface="Franklin Gothic Book" panose="020B0503020102020204" pitchFamily="34" charset="0"/>
              </a:rPr>
              <a:t>risk </a:t>
            </a:r>
            <a:r>
              <a:rPr lang="en-US" sz="2400" dirty="0">
                <a:latin typeface="Franklin Gothic Book" panose="020B0503020102020204" pitchFamily="34" charset="0"/>
              </a:rPr>
              <a:t>with RSA?</a:t>
            </a:r>
            <a:endParaRPr sz="2400" dirty="0">
              <a:latin typeface="Franklin Gothic Book" panose="020B0503020102020204" pitchFamily="34" charset="0"/>
            </a:endParaRPr>
          </a:p>
          <a:p>
            <a:pPr lvl="0" algn="l" rtl="0">
              <a:lnSpc>
                <a:spcPct val="100000"/>
              </a:lnSpc>
              <a:spcBef>
                <a:spcPts val="600"/>
              </a:spcBef>
              <a:spcAft>
                <a:spcPts val="600"/>
              </a:spcAft>
              <a:buSzPts val="2000"/>
              <a:buFont typeface="Arial" panose="020B0604020202020204" pitchFamily="34" charset="0"/>
              <a:buChar char="•"/>
            </a:pPr>
            <a:r>
              <a:rPr lang="en-US" sz="2400" dirty="0">
                <a:latin typeface="Franklin Gothic Book" panose="020B0503020102020204" pitchFamily="34" charset="0"/>
              </a:rPr>
              <a:t>What should </a:t>
            </a:r>
            <a:r>
              <a:rPr lang="en-US" sz="2400" b="1" dirty="0">
                <a:latin typeface="Franklin Gothic Book" panose="020B0503020102020204" pitchFamily="34" charset="0"/>
              </a:rPr>
              <a:t>leadership </a:t>
            </a:r>
            <a:r>
              <a:rPr lang="en-US" sz="2400" dirty="0">
                <a:latin typeface="Franklin Gothic Book" panose="020B0503020102020204" pitchFamily="34" charset="0"/>
              </a:rPr>
              <a:t>have known before the </a:t>
            </a:r>
            <a:r>
              <a:rPr lang="en-US" sz="2400" b="1" dirty="0">
                <a:latin typeface="Franklin Gothic Book" panose="020B0503020102020204" pitchFamily="34" charset="0"/>
              </a:rPr>
              <a:t>report </a:t>
            </a:r>
            <a:r>
              <a:rPr lang="en-US" sz="2400" dirty="0">
                <a:latin typeface="Franklin Gothic Book" panose="020B0503020102020204" pitchFamily="34" charset="0"/>
              </a:rPr>
              <a:t>reached the point of submission?</a:t>
            </a:r>
          </a:p>
          <a:p>
            <a:pPr marL="0" lvl="0" indent="0">
              <a:lnSpc>
                <a:spcPct val="100000"/>
              </a:lnSpc>
              <a:spcBef>
                <a:spcPts val="600"/>
              </a:spcBef>
              <a:spcAft>
                <a:spcPts val="600"/>
              </a:spcAft>
              <a:buClr>
                <a:srgbClr val="000000"/>
              </a:buClr>
              <a:buNone/>
            </a:pPr>
            <a:r>
              <a:rPr lang="en-US" sz="2400" b="1" dirty="0">
                <a:solidFill>
                  <a:schemeClr val="bg2"/>
                </a:solidFill>
                <a:latin typeface="Franklin Gothic Book" panose="020B0503020102020204" pitchFamily="34" charset="0"/>
                <a:ea typeface="Arial"/>
                <a:cs typeface="Arial"/>
                <a:sym typeface="Arial"/>
              </a:rPr>
              <a:t>The goal is not just finding mistakes. The goal is understanding what the mistakes reveal about the system behind them.</a:t>
            </a:r>
            <a:endParaRPr lang="en-US" sz="1600" b="1" dirty="0">
              <a:solidFill>
                <a:schemeClr val="bg2"/>
              </a:solidFill>
              <a:latin typeface="Franklin Gothic Book" panose="020B0503020102020204" pitchFamily="34" charset="0"/>
              <a:ea typeface="Arial"/>
              <a:cs typeface="Arial"/>
              <a:sym typeface="Arial"/>
            </a:endParaRPr>
          </a:p>
        </p:txBody>
      </p:sp>
      <p:sp>
        <p:nvSpPr>
          <p:cNvPr id="2" name="Slide Number Placeholder 1">
            <a:extLst>
              <a:ext uri="{FF2B5EF4-FFF2-40B4-BE49-F238E27FC236}">
                <a16:creationId xmlns:a16="http://schemas.microsoft.com/office/drawing/2014/main" id="{4853117E-9432-9CEA-E445-ACE8C788DA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0">
          <a:extLst>
            <a:ext uri="{FF2B5EF4-FFF2-40B4-BE49-F238E27FC236}">
              <a16:creationId xmlns:a16="http://schemas.microsoft.com/office/drawing/2014/main" id="{3D34E840-95F8-7D7C-D256-C27314891B8F}"/>
            </a:ext>
          </a:extLst>
        </p:cNvPr>
        <p:cNvGrpSpPr/>
        <p:nvPr/>
      </p:nvGrpSpPr>
      <p:grpSpPr>
        <a:xfrm>
          <a:off x="0" y="0"/>
          <a:ext cx="0" cy="0"/>
          <a:chOff x="0" y="0"/>
          <a:chExt cx="0" cy="0"/>
        </a:xfrm>
      </p:grpSpPr>
      <p:sp>
        <p:nvSpPr>
          <p:cNvPr id="321" name="Google Shape;321;p14">
            <a:extLst>
              <a:ext uri="{FF2B5EF4-FFF2-40B4-BE49-F238E27FC236}">
                <a16:creationId xmlns:a16="http://schemas.microsoft.com/office/drawing/2014/main" id="{90D8C124-E21D-1AC2-FDDD-A9B996235224}"/>
              </a:ext>
            </a:extLst>
          </p:cNvPr>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r>
              <a:rPr lang="en-US" sz="3600" b="0" dirty="0">
                <a:solidFill>
                  <a:srgbClr val="2D2828"/>
                </a:solidFill>
                <a:latin typeface="Franklin Gothic Demi" panose="020B0703020102020204" pitchFamily="34" charset="0"/>
              </a:rPr>
              <a:t>The Tea Doesn’t Start in the Report</a:t>
            </a:r>
            <a:endParaRPr sz="3600" b="0" dirty="0">
              <a:solidFill>
                <a:srgbClr val="2D2828"/>
              </a:solidFill>
              <a:latin typeface="Franklin Gothic Demi" panose="020B0703020102020204" pitchFamily="34" charset="0"/>
            </a:endParaRPr>
          </a:p>
        </p:txBody>
      </p:sp>
      <p:grpSp>
        <p:nvGrpSpPr>
          <p:cNvPr id="8" name="Group 7">
            <a:extLst>
              <a:ext uri="{FF2B5EF4-FFF2-40B4-BE49-F238E27FC236}">
                <a16:creationId xmlns:a16="http://schemas.microsoft.com/office/drawing/2014/main" id="{9DB58CBC-649C-16FA-FE02-BB8F2A432CE4}"/>
              </a:ext>
              <a:ext uri="{C183D7F6-B498-43B3-948B-1728B52AA6E4}">
                <adec:decorative xmlns:adec="http://schemas.microsoft.com/office/drawing/2017/decorative" val="1"/>
              </a:ext>
            </a:extLst>
          </p:cNvPr>
          <p:cNvGrpSpPr/>
          <p:nvPr/>
        </p:nvGrpSpPr>
        <p:grpSpPr>
          <a:xfrm>
            <a:off x="1587336" y="1917032"/>
            <a:ext cx="9561596" cy="3023936"/>
            <a:chOff x="1632877" y="1917032"/>
            <a:chExt cx="9561596" cy="3023936"/>
          </a:xfrm>
        </p:grpSpPr>
        <p:sp>
          <p:nvSpPr>
            <p:cNvPr id="323" name="Google Shape;323;p14">
              <a:extLst>
                <a:ext uri="{FF2B5EF4-FFF2-40B4-BE49-F238E27FC236}">
                  <a16:creationId xmlns:a16="http://schemas.microsoft.com/office/drawing/2014/main" id="{1DAF0783-B327-95F2-DAAF-FA5BD21E6F95}"/>
                </a:ext>
                <a:ext uri="{C183D7F6-B498-43B3-948B-1728B52AA6E4}">
                  <adec:decorative xmlns:adec="http://schemas.microsoft.com/office/drawing/2017/decorative" val="1"/>
                </a:ext>
              </a:extLst>
            </p:cNvPr>
            <p:cNvSpPr/>
            <p:nvPr/>
          </p:nvSpPr>
          <p:spPr>
            <a:xfrm>
              <a:off x="1632877" y="1917032"/>
              <a:ext cx="3023936" cy="3023936"/>
            </a:xfrm>
            <a:prstGeom prst="pie">
              <a:avLst>
                <a:gd name="adj1" fmla="val 5400000"/>
                <a:gd name="adj2" fmla="val 162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4" name="Google Shape;324;p14">
              <a:extLst>
                <a:ext uri="{FF2B5EF4-FFF2-40B4-BE49-F238E27FC236}">
                  <a16:creationId xmlns:a16="http://schemas.microsoft.com/office/drawing/2014/main" id="{88207DC0-FC2B-52CE-476D-4AB61606A984}"/>
                </a:ext>
              </a:extLst>
            </p:cNvPr>
            <p:cNvSpPr/>
            <p:nvPr/>
          </p:nvSpPr>
          <p:spPr>
            <a:xfrm>
              <a:off x="3144846" y="1917032"/>
              <a:ext cx="8049627" cy="3023936"/>
            </a:xfrm>
            <a:prstGeom prst="rect">
              <a:avLst/>
            </a:prstGeom>
            <a:solidFill>
              <a:schemeClr val="lt1">
                <a:alpha val="90196"/>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5" name="Google Shape;325;p14" descr="The RSA-17 is where the tea is captured—but it is not where it begins.&#10;">
              <a:extLst>
                <a:ext uri="{FF2B5EF4-FFF2-40B4-BE49-F238E27FC236}">
                  <a16:creationId xmlns:a16="http://schemas.microsoft.com/office/drawing/2014/main" id="{52F3B21D-AF3E-DFE4-E6E0-22A0BC46E6AE}"/>
                </a:ext>
              </a:extLst>
            </p:cNvPr>
            <p:cNvSpPr txBox="1"/>
            <p:nvPr/>
          </p:nvSpPr>
          <p:spPr>
            <a:xfrm>
              <a:off x="3144846" y="1917032"/>
              <a:ext cx="8049627" cy="907182"/>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endParaRPr sz="2100" b="0" i="0" u="none" strike="noStrike" cap="none" dirty="0">
                <a:solidFill>
                  <a:srgbClr val="000000"/>
                </a:solidFill>
                <a:latin typeface="Arial"/>
                <a:ea typeface="Arial"/>
                <a:cs typeface="Arial"/>
                <a:sym typeface="Arial"/>
              </a:endParaRPr>
            </a:p>
          </p:txBody>
        </p:sp>
        <p:sp>
          <p:nvSpPr>
            <p:cNvPr id="326" name="Google Shape;326;p14">
              <a:extLst>
                <a:ext uri="{FF2B5EF4-FFF2-40B4-BE49-F238E27FC236}">
                  <a16:creationId xmlns:a16="http://schemas.microsoft.com/office/drawing/2014/main" id="{E9A6DC6F-4AC3-260C-F749-A6D4E8FCB75D}"/>
                </a:ext>
              </a:extLst>
            </p:cNvPr>
            <p:cNvSpPr/>
            <p:nvPr/>
          </p:nvSpPr>
          <p:spPr>
            <a:xfrm>
              <a:off x="2162067" y="2824214"/>
              <a:ext cx="1965556" cy="1965556"/>
            </a:xfrm>
            <a:prstGeom prst="pie">
              <a:avLst>
                <a:gd name="adj1" fmla="val 5400000"/>
                <a:gd name="adj2" fmla="val 162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7" name="Google Shape;327;p14">
              <a:extLst>
                <a:ext uri="{FF2B5EF4-FFF2-40B4-BE49-F238E27FC236}">
                  <a16:creationId xmlns:a16="http://schemas.microsoft.com/office/drawing/2014/main" id="{1D1F51A8-9825-B15C-962A-93D31735275B}"/>
                </a:ext>
              </a:extLst>
            </p:cNvPr>
            <p:cNvSpPr/>
            <p:nvPr/>
          </p:nvSpPr>
          <p:spPr>
            <a:xfrm>
              <a:off x="3144846" y="2824214"/>
              <a:ext cx="8049627" cy="1965556"/>
            </a:xfrm>
            <a:prstGeom prst="rect">
              <a:avLst/>
            </a:prstGeom>
            <a:solidFill>
              <a:schemeClr val="lt1">
                <a:alpha val="90196"/>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8" name="Google Shape;328;p14" descr="The signals in the report are the result of decisions already made, trends already in motion, and pressures already building.&#10;">
              <a:extLst>
                <a:ext uri="{FF2B5EF4-FFF2-40B4-BE49-F238E27FC236}">
                  <a16:creationId xmlns:a16="http://schemas.microsoft.com/office/drawing/2014/main" id="{304F061C-26A3-5A5B-64F8-CC1B1C3B40C9}"/>
                </a:ext>
              </a:extLst>
            </p:cNvPr>
            <p:cNvSpPr txBox="1"/>
            <p:nvPr/>
          </p:nvSpPr>
          <p:spPr>
            <a:xfrm>
              <a:off x="3144846" y="2824214"/>
              <a:ext cx="8049627" cy="907179"/>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endParaRPr sz="2100" b="0" i="0" u="none" strike="noStrike" cap="none" dirty="0">
                <a:solidFill>
                  <a:srgbClr val="000000"/>
                </a:solidFill>
                <a:latin typeface="Arial"/>
                <a:ea typeface="Arial"/>
                <a:cs typeface="Arial"/>
                <a:sym typeface="Arial"/>
              </a:endParaRPr>
            </a:p>
          </p:txBody>
        </p:sp>
        <p:sp>
          <p:nvSpPr>
            <p:cNvPr id="329" name="Google Shape;329;p14">
              <a:extLst>
                <a:ext uri="{FF2B5EF4-FFF2-40B4-BE49-F238E27FC236}">
                  <a16:creationId xmlns:a16="http://schemas.microsoft.com/office/drawing/2014/main" id="{FCBD99BA-B0AD-9F2B-F057-0D9611BF687C}"/>
                </a:ext>
              </a:extLst>
            </p:cNvPr>
            <p:cNvSpPr/>
            <p:nvPr/>
          </p:nvSpPr>
          <p:spPr>
            <a:xfrm>
              <a:off x="2691256" y="3731394"/>
              <a:ext cx="907179" cy="907179"/>
            </a:xfrm>
            <a:prstGeom prst="pie">
              <a:avLst>
                <a:gd name="adj1" fmla="val 5400000"/>
                <a:gd name="adj2" fmla="val 162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0" name="Google Shape;330;p14">
              <a:extLst>
                <a:ext uri="{FF2B5EF4-FFF2-40B4-BE49-F238E27FC236}">
                  <a16:creationId xmlns:a16="http://schemas.microsoft.com/office/drawing/2014/main" id="{DAFE341D-806D-B755-0169-A9946415478B}"/>
                </a:ext>
              </a:extLst>
            </p:cNvPr>
            <p:cNvSpPr/>
            <p:nvPr/>
          </p:nvSpPr>
          <p:spPr>
            <a:xfrm>
              <a:off x="3144846" y="3731394"/>
              <a:ext cx="8049627" cy="907179"/>
            </a:xfrm>
            <a:prstGeom prst="rect">
              <a:avLst/>
            </a:prstGeom>
            <a:solidFill>
              <a:schemeClr val="lt1">
                <a:alpha val="90196"/>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1" name="Google Shape;331;p14" descr="If you only look at the report, you are already behind.&#10;">
              <a:extLst>
                <a:ext uri="{FF2B5EF4-FFF2-40B4-BE49-F238E27FC236}">
                  <a16:creationId xmlns:a16="http://schemas.microsoft.com/office/drawing/2014/main" id="{D2D73377-AE59-902A-C919-CA54B3A2F466}"/>
                </a:ext>
              </a:extLst>
            </p:cNvPr>
            <p:cNvSpPr txBox="1"/>
            <p:nvPr/>
          </p:nvSpPr>
          <p:spPr>
            <a:xfrm>
              <a:off x="3144846" y="3731394"/>
              <a:ext cx="8049627" cy="907179"/>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endParaRPr sz="2100" b="0" i="0" u="none" strike="noStrike" cap="none" dirty="0">
                <a:solidFill>
                  <a:srgbClr val="000000"/>
                </a:solidFill>
                <a:latin typeface="Arial"/>
                <a:ea typeface="Arial"/>
                <a:cs typeface="Arial"/>
                <a:sym typeface="Arial"/>
              </a:endParaRPr>
            </a:p>
          </p:txBody>
        </p:sp>
      </p:grpSp>
      <p:sp>
        <p:nvSpPr>
          <p:cNvPr id="3" name="Text Placeholder 2">
            <a:extLst>
              <a:ext uri="{FF2B5EF4-FFF2-40B4-BE49-F238E27FC236}">
                <a16:creationId xmlns:a16="http://schemas.microsoft.com/office/drawing/2014/main" id="{A164A5D5-A08E-BCF9-ECAA-61EF769BF942}"/>
              </a:ext>
            </a:extLst>
          </p:cNvPr>
          <p:cNvSpPr>
            <a:spLocks noGrp="1"/>
          </p:cNvSpPr>
          <p:nvPr>
            <p:ph type="body" idx="2"/>
          </p:nvPr>
        </p:nvSpPr>
        <p:spPr>
          <a:xfrm>
            <a:off x="3378547" y="1998835"/>
            <a:ext cx="7226117" cy="735844"/>
          </a:xfrm>
        </p:spPr>
        <p:txBody>
          <a:bodyPr>
            <a:normAutofit fontScale="92500" lnSpcReduction="10000"/>
          </a:bodyPr>
          <a:lstStyle/>
          <a:p>
            <a:pPr marL="101600" indent="0" algn="ctr">
              <a:buNone/>
            </a:pPr>
            <a:r>
              <a:rPr lang="en-US" dirty="0">
                <a:solidFill>
                  <a:srgbClr val="000000"/>
                </a:solidFill>
                <a:latin typeface="Franklin Gothic Book" panose="020B0503020102020204" pitchFamily="34" charset="0"/>
                <a:ea typeface="Arial"/>
                <a:cs typeface="Arial"/>
                <a:sym typeface="Arial"/>
              </a:rPr>
              <a:t>The </a:t>
            </a:r>
            <a:r>
              <a:rPr lang="en-US" b="1" dirty="0">
                <a:solidFill>
                  <a:srgbClr val="000000"/>
                </a:solidFill>
                <a:latin typeface="Franklin Gothic Book" panose="020B0503020102020204" pitchFamily="34" charset="0"/>
                <a:ea typeface="Arial"/>
                <a:cs typeface="Arial"/>
                <a:sym typeface="Arial"/>
              </a:rPr>
              <a:t>RSA-17 </a:t>
            </a:r>
            <a:r>
              <a:rPr lang="en-US" dirty="0">
                <a:solidFill>
                  <a:srgbClr val="000000"/>
                </a:solidFill>
                <a:latin typeface="Franklin Gothic Book" panose="020B0503020102020204" pitchFamily="34" charset="0"/>
                <a:ea typeface="Arial"/>
                <a:cs typeface="Arial"/>
                <a:sym typeface="Arial"/>
              </a:rPr>
              <a:t>is where the tea is captured—but it is not where it begins.</a:t>
            </a:r>
          </a:p>
        </p:txBody>
      </p:sp>
      <p:sp>
        <p:nvSpPr>
          <p:cNvPr id="5" name="Text Placeholder 4">
            <a:extLst>
              <a:ext uri="{FF2B5EF4-FFF2-40B4-BE49-F238E27FC236}">
                <a16:creationId xmlns:a16="http://schemas.microsoft.com/office/drawing/2014/main" id="{63850045-B502-E4BA-C039-C25FCF0CFCDD}"/>
              </a:ext>
            </a:extLst>
          </p:cNvPr>
          <p:cNvSpPr>
            <a:spLocks noGrp="1"/>
          </p:cNvSpPr>
          <p:nvPr>
            <p:ph type="body" idx="4"/>
          </p:nvPr>
        </p:nvSpPr>
        <p:spPr>
          <a:xfrm>
            <a:off x="3378547" y="2858322"/>
            <a:ext cx="7431317" cy="721874"/>
          </a:xfrm>
        </p:spPr>
        <p:txBody>
          <a:bodyPr>
            <a:normAutofit fontScale="85000" lnSpcReduction="10000"/>
          </a:bodyPr>
          <a:lstStyle/>
          <a:p>
            <a:pPr marL="101600" indent="0" algn="ctr">
              <a:buNone/>
            </a:pPr>
            <a:r>
              <a:rPr lang="en-US" sz="2400" dirty="0">
                <a:solidFill>
                  <a:srgbClr val="000000"/>
                </a:solidFill>
                <a:latin typeface="Franklin Gothic Book" panose="020B0503020102020204" pitchFamily="34" charset="0"/>
                <a:ea typeface="Arial"/>
                <a:cs typeface="Arial"/>
                <a:sym typeface="Arial"/>
              </a:rPr>
              <a:t>The signals in the </a:t>
            </a:r>
            <a:r>
              <a:rPr lang="en-US" sz="2400" b="1" dirty="0">
                <a:solidFill>
                  <a:srgbClr val="000000"/>
                </a:solidFill>
                <a:latin typeface="Franklin Gothic Book" panose="020B0503020102020204" pitchFamily="34" charset="0"/>
                <a:ea typeface="Arial"/>
                <a:cs typeface="Arial"/>
                <a:sym typeface="Arial"/>
              </a:rPr>
              <a:t>report </a:t>
            </a:r>
            <a:r>
              <a:rPr lang="en-US" sz="2400" dirty="0">
                <a:solidFill>
                  <a:srgbClr val="000000"/>
                </a:solidFill>
                <a:latin typeface="Franklin Gothic Book" panose="020B0503020102020204" pitchFamily="34" charset="0"/>
                <a:ea typeface="Arial"/>
                <a:cs typeface="Arial"/>
                <a:sym typeface="Arial"/>
              </a:rPr>
              <a:t>are the result of </a:t>
            </a:r>
            <a:r>
              <a:rPr lang="en-US" sz="2400" b="1" dirty="0">
                <a:solidFill>
                  <a:srgbClr val="000000"/>
                </a:solidFill>
                <a:latin typeface="Franklin Gothic Book" panose="020B0503020102020204" pitchFamily="34" charset="0"/>
                <a:ea typeface="Arial"/>
                <a:cs typeface="Arial"/>
                <a:sym typeface="Arial"/>
              </a:rPr>
              <a:t>decisions </a:t>
            </a:r>
            <a:r>
              <a:rPr lang="en-US" sz="2400" dirty="0">
                <a:solidFill>
                  <a:srgbClr val="000000"/>
                </a:solidFill>
                <a:latin typeface="Franklin Gothic Book" panose="020B0503020102020204" pitchFamily="34" charset="0"/>
                <a:ea typeface="Arial"/>
                <a:cs typeface="Arial"/>
                <a:sym typeface="Arial"/>
              </a:rPr>
              <a:t>already made,</a:t>
            </a:r>
            <a:r>
              <a:rPr lang="en-US" sz="2400" b="1" dirty="0">
                <a:solidFill>
                  <a:srgbClr val="000000"/>
                </a:solidFill>
                <a:latin typeface="Franklin Gothic Book" panose="020B0503020102020204" pitchFamily="34" charset="0"/>
                <a:ea typeface="Arial"/>
                <a:cs typeface="Arial"/>
                <a:sym typeface="Arial"/>
              </a:rPr>
              <a:t> trends </a:t>
            </a:r>
            <a:r>
              <a:rPr lang="en-US" sz="2400" dirty="0">
                <a:solidFill>
                  <a:srgbClr val="000000"/>
                </a:solidFill>
                <a:latin typeface="Franklin Gothic Book" panose="020B0503020102020204" pitchFamily="34" charset="0"/>
                <a:ea typeface="Arial"/>
                <a:cs typeface="Arial"/>
                <a:sym typeface="Arial"/>
              </a:rPr>
              <a:t>already in motion, and </a:t>
            </a:r>
            <a:r>
              <a:rPr lang="en-US" sz="2400" b="1" dirty="0">
                <a:solidFill>
                  <a:srgbClr val="000000"/>
                </a:solidFill>
                <a:latin typeface="Franklin Gothic Book" panose="020B0503020102020204" pitchFamily="34" charset="0"/>
                <a:ea typeface="Arial"/>
                <a:cs typeface="Arial"/>
                <a:sym typeface="Arial"/>
              </a:rPr>
              <a:t>pressures</a:t>
            </a:r>
            <a:r>
              <a:rPr lang="en-US" sz="2400" dirty="0">
                <a:solidFill>
                  <a:srgbClr val="000000"/>
                </a:solidFill>
                <a:latin typeface="Franklin Gothic Book" panose="020B0503020102020204" pitchFamily="34" charset="0"/>
                <a:ea typeface="Arial"/>
                <a:cs typeface="Arial"/>
                <a:sym typeface="Arial"/>
              </a:rPr>
              <a:t> already building.</a:t>
            </a:r>
          </a:p>
        </p:txBody>
      </p:sp>
      <p:sp>
        <p:nvSpPr>
          <p:cNvPr id="7" name="Text Placeholder 6">
            <a:extLst>
              <a:ext uri="{FF2B5EF4-FFF2-40B4-BE49-F238E27FC236}">
                <a16:creationId xmlns:a16="http://schemas.microsoft.com/office/drawing/2014/main" id="{5C418026-6070-5520-44ED-DFCF3E740E51}"/>
              </a:ext>
            </a:extLst>
          </p:cNvPr>
          <p:cNvSpPr>
            <a:spLocks noGrp="1"/>
          </p:cNvSpPr>
          <p:nvPr>
            <p:ph type="body" idx="6"/>
          </p:nvPr>
        </p:nvSpPr>
        <p:spPr>
          <a:xfrm>
            <a:off x="3378547" y="3855037"/>
            <a:ext cx="7431317" cy="573841"/>
          </a:xfrm>
        </p:spPr>
        <p:txBody>
          <a:bodyPr/>
          <a:lstStyle/>
          <a:p>
            <a:pPr marL="101600" indent="0" algn="ctr">
              <a:buNone/>
            </a:pPr>
            <a:r>
              <a:rPr lang="en-US" dirty="0">
                <a:solidFill>
                  <a:srgbClr val="000000"/>
                </a:solidFill>
                <a:latin typeface="Franklin Gothic Book" panose="020B0503020102020204" pitchFamily="34" charset="0"/>
                <a:ea typeface="Arial"/>
                <a:cs typeface="Arial"/>
                <a:sym typeface="Arial"/>
              </a:rPr>
              <a:t>If you only look at the </a:t>
            </a:r>
            <a:r>
              <a:rPr lang="en-US" b="1" dirty="0">
                <a:solidFill>
                  <a:srgbClr val="000000"/>
                </a:solidFill>
                <a:latin typeface="Franklin Gothic Book" panose="020B0503020102020204" pitchFamily="34" charset="0"/>
                <a:ea typeface="Arial"/>
                <a:cs typeface="Arial"/>
                <a:sym typeface="Arial"/>
              </a:rPr>
              <a:t>report, </a:t>
            </a:r>
            <a:r>
              <a:rPr lang="en-US" dirty="0">
                <a:solidFill>
                  <a:srgbClr val="000000"/>
                </a:solidFill>
                <a:latin typeface="Franklin Gothic Book" panose="020B0503020102020204" pitchFamily="34" charset="0"/>
                <a:ea typeface="Arial"/>
                <a:cs typeface="Arial"/>
                <a:sym typeface="Arial"/>
              </a:rPr>
              <a:t>you are already behind.</a:t>
            </a:r>
          </a:p>
        </p:txBody>
      </p:sp>
      <p:sp>
        <p:nvSpPr>
          <p:cNvPr id="332" name="Google Shape;332;p14">
            <a:extLst>
              <a:ext uri="{FF2B5EF4-FFF2-40B4-BE49-F238E27FC236}">
                <a16:creationId xmlns:a16="http://schemas.microsoft.com/office/drawing/2014/main" id="{C7AC1FBC-FA8B-0BD3-0BD8-ADE88EA03BD2}"/>
              </a:ext>
            </a:extLst>
          </p:cNvPr>
          <p:cNvSpPr txBox="1"/>
          <p:nvPr/>
        </p:nvSpPr>
        <p:spPr>
          <a:xfrm>
            <a:off x="3511050" y="5225026"/>
            <a:ext cx="7226136" cy="867930"/>
          </a:xfrm>
          <a:prstGeom prst="rect">
            <a:avLst/>
          </a:prstGeom>
          <a:noFill/>
          <a:ln>
            <a:noFill/>
          </a:ln>
        </p:spPr>
        <p:txBody>
          <a:bodyPr spcFirstLastPara="1" wrap="square" lIns="91425" tIns="45700" rIns="91425" bIns="45700" anchor="t" anchorCtr="0">
            <a:spAutoFit/>
          </a:bodyPr>
          <a:lstStyle/>
          <a:p>
            <a:pPr marL="101600" marR="0" lvl="0" indent="0" algn="ctr" rtl="0">
              <a:lnSpc>
                <a:spcPct val="90000"/>
              </a:lnSpc>
              <a:spcBef>
                <a:spcPts val="0"/>
              </a:spcBef>
              <a:spcAft>
                <a:spcPts val="0"/>
              </a:spcAft>
              <a:buClr>
                <a:srgbClr val="000000"/>
              </a:buClr>
              <a:buSzPts val="2800"/>
              <a:buFont typeface="Arial"/>
              <a:buNone/>
            </a:pPr>
            <a:r>
              <a:rPr lang="en-US" sz="2800" i="0" u="none" strike="noStrike" cap="none" dirty="0">
                <a:solidFill>
                  <a:schemeClr val="tx1"/>
                </a:solidFill>
                <a:latin typeface="Franklin Gothic Book" panose="020B0503020102020204" pitchFamily="34" charset="0"/>
                <a:sym typeface="Arial"/>
              </a:rPr>
              <a:t>Now we </a:t>
            </a:r>
            <a:r>
              <a:rPr lang="en-US" sz="2800" b="1" i="0" u="none" strike="noStrike" cap="none" dirty="0">
                <a:solidFill>
                  <a:schemeClr val="tx1"/>
                </a:solidFill>
                <a:latin typeface="Franklin Gothic Book" panose="020B0503020102020204" pitchFamily="34" charset="0"/>
                <a:sym typeface="Arial"/>
              </a:rPr>
              <a:t>shift</a:t>
            </a:r>
            <a:r>
              <a:rPr lang="en-US" sz="2800" i="0" u="none" strike="noStrike" cap="none" dirty="0">
                <a:solidFill>
                  <a:schemeClr val="tx1"/>
                </a:solidFill>
                <a:latin typeface="Franklin Gothic Book" panose="020B0503020102020204" pitchFamily="34" charset="0"/>
                <a:sym typeface="Arial"/>
              </a:rPr>
              <a:t> from what the </a:t>
            </a:r>
            <a:r>
              <a:rPr lang="en-US" sz="2800" b="1" i="0" u="none" strike="noStrike" cap="none" dirty="0">
                <a:solidFill>
                  <a:schemeClr val="tx1"/>
                </a:solidFill>
                <a:latin typeface="Franklin Gothic Book" panose="020B0503020102020204" pitchFamily="34" charset="0"/>
                <a:sym typeface="Arial"/>
              </a:rPr>
              <a:t>report shows </a:t>
            </a:r>
            <a:r>
              <a:rPr lang="en-US" sz="2800" i="0" u="none" strike="noStrike" cap="none" dirty="0">
                <a:solidFill>
                  <a:schemeClr val="tx1"/>
                </a:solidFill>
                <a:latin typeface="Franklin Gothic Book" panose="020B0503020102020204" pitchFamily="34" charset="0"/>
                <a:sym typeface="Arial"/>
              </a:rPr>
              <a:t>to what is </a:t>
            </a:r>
            <a:r>
              <a:rPr lang="en-US" sz="2800" b="1" i="0" u="none" strike="noStrike" cap="none" dirty="0">
                <a:solidFill>
                  <a:schemeClr val="tx1"/>
                </a:solidFill>
                <a:latin typeface="Franklin Gothic Book" panose="020B0503020102020204" pitchFamily="34" charset="0"/>
                <a:sym typeface="Arial"/>
              </a:rPr>
              <a:t>forming the next report</a:t>
            </a:r>
            <a:r>
              <a:rPr lang="en-US" sz="2800" i="0" u="none" strike="noStrike" cap="none" dirty="0">
                <a:solidFill>
                  <a:schemeClr val="tx1"/>
                </a:solidFill>
                <a:latin typeface="Franklin Gothic Book" panose="020B0503020102020204" pitchFamily="34" charset="0"/>
                <a:sym typeface="Arial"/>
              </a:rPr>
              <a:t>.</a:t>
            </a:r>
            <a:endParaRPr sz="2800" i="0" u="none" strike="noStrike" cap="none" dirty="0">
              <a:solidFill>
                <a:schemeClr val="tx1"/>
              </a:solidFill>
              <a:latin typeface="Franklin Gothic Book" panose="020B0503020102020204" pitchFamily="34" charset="0"/>
              <a:sym typeface="Arial"/>
            </a:endParaRPr>
          </a:p>
        </p:txBody>
      </p:sp>
      <p:sp>
        <p:nvSpPr>
          <p:cNvPr id="9" name="Slide Number Placeholder 8">
            <a:extLst>
              <a:ext uri="{FF2B5EF4-FFF2-40B4-BE49-F238E27FC236}">
                <a16:creationId xmlns:a16="http://schemas.microsoft.com/office/drawing/2014/main" id="{47AC9AA7-6941-F95F-12DF-4EF577ED9F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1037545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6"/>
        <p:cNvGrpSpPr/>
        <p:nvPr/>
      </p:nvGrpSpPr>
      <p:grpSpPr>
        <a:xfrm>
          <a:off x="0" y="0"/>
          <a:ext cx="0" cy="0"/>
          <a:chOff x="0" y="0"/>
          <a:chExt cx="0" cy="0"/>
        </a:xfrm>
      </p:grpSpPr>
      <p:sp>
        <p:nvSpPr>
          <p:cNvPr id="337" name="Google Shape;337;p1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202828"/>
              </a:buClr>
              <a:buSzPts val="4400"/>
              <a:buFont typeface="Libre Franklin Medium"/>
              <a:buNone/>
            </a:pPr>
            <a:r>
              <a:rPr lang="en-US" sz="3600" b="0" dirty="0">
                <a:solidFill>
                  <a:srgbClr val="2D2828"/>
                </a:solidFill>
                <a:latin typeface="Franklin Gothic Demi" panose="020B0703020102020204" pitchFamily="34" charset="0"/>
              </a:rPr>
              <a:t>What Leaders Look At</a:t>
            </a:r>
            <a:br>
              <a:rPr lang="en-US" sz="3600" b="0" dirty="0">
                <a:solidFill>
                  <a:srgbClr val="2D2828"/>
                </a:solidFill>
                <a:latin typeface="Franklin Gothic Demi" panose="020B0703020102020204" pitchFamily="34" charset="0"/>
              </a:rPr>
            </a:br>
            <a:r>
              <a:rPr lang="en-US" sz="3600" b="0" dirty="0">
                <a:solidFill>
                  <a:srgbClr val="2D2828"/>
                </a:solidFill>
                <a:latin typeface="Franklin Gothic Demi" panose="020B0703020102020204" pitchFamily="34" charset="0"/>
              </a:rPr>
              <a:t>To See the Full Picture</a:t>
            </a:r>
            <a:endParaRPr sz="3600" b="0" dirty="0">
              <a:solidFill>
                <a:srgbClr val="2D2828"/>
              </a:solidFill>
              <a:latin typeface="Franklin Gothic Demi" panose="020B0703020102020204" pitchFamily="34" charset="0"/>
            </a:endParaRPr>
          </a:p>
        </p:txBody>
      </p:sp>
      <p:grpSp>
        <p:nvGrpSpPr>
          <p:cNvPr id="338" name="Google Shape;338;p15">
            <a:extLst>
              <a:ext uri="{C183D7F6-B498-43B3-948B-1728B52AA6E4}">
                <adec:decorative xmlns:adec="http://schemas.microsoft.com/office/drawing/2017/decorative" val="1"/>
              </a:ext>
            </a:extLst>
          </p:cNvPr>
          <p:cNvGrpSpPr/>
          <p:nvPr/>
        </p:nvGrpSpPr>
        <p:grpSpPr>
          <a:xfrm>
            <a:off x="1957599" y="2252064"/>
            <a:ext cx="9463343" cy="2031387"/>
            <a:chOff x="7015" y="0"/>
            <a:chExt cx="9463343" cy="2031387"/>
          </a:xfrm>
        </p:grpSpPr>
        <p:sp>
          <p:nvSpPr>
            <p:cNvPr id="339" name="Google Shape;339;p15">
              <a:extLst>
                <a:ext uri="{C183D7F6-B498-43B3-948B-1728B52AA6E4}">
                  <adec:decorative xmlns:adec="http://schemas.microsoft.com/office/drawing/2017/decorative" val="1"/>
                </a:ext>
              </a:extLst>
            </p:cNvPr>
            <p:cNvSpPr/>
            <p:nvPr/>
          </p:nvSpPr>
          <p:spPr>
            <a:xfrm>
              <a:off x="7015" y="0"/>
              <a:ext cx="2836733" cy="2031387"/>
            </a:xfrm>
            <a:prstGeom prst="roundRect">
              <a:avLst>
                <a:gd name="adj" fmla="val 10000"/>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1" name="Google Shape;341;p15">
              <a:extLst>
                <a:ext uri="{C183D7F6-B498-43B3-948B-1728B52AA6E4}">
                  <adec:decorative xmlns:adec="http://schemas.microsoft.com/office/drawing/2017/decorative" val="1"/>
                </a:ext>
              </a:extLst>
            </p:cNvPr>
            <p:cNvSpPr/>
            <p:nvPr/>
          </p:nvSpPr>
          <p:spPr>
            <a:xfrm>
              <a:off x="3320320" y="0"/>
              <a:ext cx="2836733" cy="2031387"/>
            </a:xfrm>
            <a:prstGeom prst="roundRect">
              <a:avLst>
                <a:gd name="adj" fmla="val 10000"/>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43" name="Google Shape;343;p15">
              <a:extLst>
                <a:ext uri="{C183D7F6-B498-43B3-948B-1728B52AA6E4}">
                  <adec:decorative xmlns:adec="http://schemas.microsoft.com/office/drawing/2017/decorative" val="1"/>
                </a:ext>
              </a:extLst>
            </p:cNvPr>
            <p:cNvSpPr/>
            <p:nvPr/>
          </p:nvSpPr>
          <p:spPr>
            <a:xfrm>
              <a:off x="6633625" y="0"/>
              <a:ext cx="2836733" cy="2031387"/>
            </a:xfrm>
            <a:prstGeom prst="roundRect">
              <a:avLst>
                <a:gd name="adj" fmla="val 10000"/>
              </a:avLst>
            </a:prstGeom>
            <a:solidFill>
              <a:schemeClr val="accent1"/>
            </a:solidFill>
            <a:ln w="38100" cap="flat" cmpd="sng">
              <a:solidFill>
                <a:schemeClr val="lt1"/>
              </a:solidFill>
              <a:prstDash val="solid"/>
              <a:round/>
              <a:headEnd type="none" w="sm" len="sm"/>
              <a:tailEnd type="none" w="sm" len="sm"/>
            </a:ln>
            <a:effectLst>
              <a:outerShdw blurRad="40000" dist="20000" dir="5400000" rotWithShape="0">
                <a:srgbClr val="000000">
                  <a:alpha val="3803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3" name="Text Placeholder 2">
            <a:extLst>
              <a:ext uri="{FF2B5EF4-FFF2-40B4-BE49-F238E27FC236}">
                <a16:creationId xmlns:a16="http://schemas.microsoft.com/office/drawing/2014/main" id="{4CABF6C7-D95D-3E7D-CB28-06B118E2B12E}"/>
              </a:ext>
            </a:extLst>
          </p:cNvPr>
          <p:cNvSpPr>
            <a:spLocks noGrp="1"/>
          </p:cNvSpPr>
          <p:nvPr>
            <p:ph type="body" idx="2"/>
          </p:nvPr>
        </p:nvSpPr>
        <p:spPr>
          <a:xfrm>
            <a:off x="2145927" y="2526862"/>
            <a:ext cx="2460076" cy="1481790"/>
          </a:xfrm>
        </p:spPr>
        <p:txBody>
          <a:bodyPr/>
          <a:lstStyle/>
          <a:p>
            <a:pPr marL="127000" indent="0" algn="ctr">
              <a:buNone/>
            </a:pPr>
            <a:r>
              <a:rPr lang="en-US" sz="2000" b="1" dirty="0">
                <a:solidFill>
                  <a:schemeClr val="bg1"/>
                </a:solidFill>
                <a:latin typeface="Franklin Gothic Book" panose="020B0503020102020204" pitchFamily="34" charset="0"/>
                <a:ea typeface="Arial"/>
                <a:cs typeface="Arial"/>
                <a:sym typeface="Arial"/>
              </a:rPr>
              <a:t>Leaders need more than one report to understand what is happening.</a:t>
            </a:r>
          </a:p>
        </p:txBody>
      </p:sp>
      <p:sp>
        <p:nvSpPr>
          <p:cNvPr id="5" name="Text Placeholder 4">
            <a:extLst>
              <a:ext uri="{FF2B5EF4-FFF2-40B4-BE49-F238E27FC236}">
                <a16:creationId xmlns:a16="http://schemas.microsoft.com/office/drawing/2014/main" id="{FA5652AF-913B-718C-D84A-13E870DC3FE8}"/>
              </a:ext>
            </a:extLst>
          </p:cNvPr>
          <p:cNvSpPr>
            <a:spLocks noGrp="1"/>
          </p:cNvSpPr>
          <p:nvPr>
            <p:ph type="body" idx="4"/>
          </p:nvPr>
        </p:nvSpPr>
        <p:spPr>
          <a:xfrm>
            <a:off x="5379522" y="2339435"/>
            <a:ext cx="2612572" cy="1796866"/>
          </a:xfrm>
        </p:spPr>
        <p:txBody>
          <a:bodyPr>
            <a:noAutofit/>
          </a:bodyPr>
          <a:lstStyle/>
          <a:p>
            <a:pPr marL="127000" indent="0" algn="ctr">
              <a:buNone/>
            </a:pPr>
            <a:r>
              <a:rPr lang="en-US" sz="2000" b="1" dirty="0">
                <a:solidFill>
                  <a:schemeClr val="bg1"/>
                </a:solidFill>
                <a:latin typeface="Franklin Gothic Book" panose="020B0503020102020204" pitchFamily="34" charset="0"/>
                <a:ea typeface="Arial"/>
                <a:cs typeface="Arial"/>
                <a:sym typeface="Arial"/>
              </a:rPr>
              <a:t>They need to combine historical patterns, current operating reality, and future pressures.</a:t>
            </a:r>
          </a:p>
        </p:txBody>
      </p:sp>
      <p:sp>
        <p:nvSpPr>
          <p:cNvPr id="7" name="Text Placeholder 6">
            <a:extLst>
              <a:ext uri="{FF2B5EF4-FFF2-40B4-BE49-F238E27FC236}">
                <a16:creationId xmlns:a16="http://schemas.microsoft.com/office/drawing/2014/main" id="{C1B2182C-C4A5-F7C2-3027-B7025EBF5107}"/>
              </a:ext>
            </a:extLst>
          </p:cNvPr>
          <p:cNvSpPr>
            <a:spLocks noGrp="1"/>
          </p:cNvSpPr>
          <p:nvPr>
            <p:ph type="body" idx="6"/>
          </p:nvPr>
        </p:nvSpPr>
        <p:spPr>
          <a:xfrm>
            <a:off x="8716488" y="2339434"/>
            <a:ext cx="2505695" cy="1669218"/>
          </a:xfrm>
        </p:spPr>
        <p:txBody>
          <a:bodyPr>
            <a:noAutofit/>
          </a:bodyPr>
          <a:lstStyle/>
          <a:p>
            <a:pPr marL="127000" indent="0" algn="ctr">
              <a:buNone/>
            </a:pPr>
            <a:r>
              <a:rPr lang="en-US" sz="2000" b="1" dirty="0">
                <a:solidFill>
                  <a:schemeClr val="bg1"/>
                </a:solidFill>
                <a:latin typeface="Franklin Gothic Book" panose="020B0503020102020204" pitchFamily="34" charset="0"/>
                <a:ea typeface="Arial"/>
                <a:cs typeface="Arial"/>
                <a:sym typeface="Arial"/>
              </a:rPr>
              <a:t>That is how you move from explaining the past to anticipating what is coming next.</a:t>
            </a:r>
          </a:p>
        </p:txBody>
      </p:sp>
      <p:sp>
        <p:nvSpPr>
          <p:cNvPr id="9" name="Text Placeholder 8">
            <a:extLst>
              <a:ext uri="{FF2B5EF4-FFF2-40B4-BE49-F238E27FC236}">
                <a16:creationId xmlns:a16="http://schemas.microsoft.com/office/drawing/2014/main" id="{9B5FE867-39F6-9692-8EF8-4963AFF57DCB}"/>
              </a:ext>
            </a:extLst>
          </p:cNvPr>
          <p:cNvSpPr>
            <a:spLocks noGrp="1"/>
          </p:cNvSpPr>
          <p:nvPr>
            <p:ph type="body" idx="8"/>
          </p:nvPr>
        </p:nvSpPr>
        <p:spPr>
          <a:xfrm>
            <a:off x="2024742" y="4650613"/>
            <a:ext cx="9746825" cy="775386"/>
          </a:xfrm>
        </p:spPr>
        <p:txBody>
          <a:bodyPr>
            <a:noAutofit/>
          </a:bodyPr>
          <a:lstStyle/>
          <a:p>
            <a:pPr marL="127000" indent="0">
              <a:buNone/>
            </a:pPr>
            <a:r>
              <a:rPr lang="en-US" sz="2400" b="1" dirty="0">
                <a:solidFill>
                  <a:schemeClr val="bg2"/>
                </a:solidFill>
                <a:latin typeface="Franklin Gothic Medium" panose="020B0603020102020204" pitchFamily="34" charset="0"/>
                <a:ea typeface="Arial"/>
                <a:cs typeface="Arial"/>
                <a:sym typeface="Arial"/>
              </a:rPr>
              <a:t>Forecasting </a:t>
            </a:r>
            <a:r>
              <a:rPr lang="en-US" sz="2400" dirty="0">
                <a:solidFill>
                  <a:schemeClr val="bg2"/>
                </a:solidFill>
                <a:latin typeface="Franklin Gothic Medium" panose="020B0603020102020204" pitchFamily="34" charset="0"/>
                <a:ea typeface="Arial"/>
                <a:cs typeface="Arial"/>
                <a:sym typeface="Arial"/>
              </a:rPr>
              <a:t>is not predicting the future perfectly. It is reducing surprise.</a:t>
            </a:r>
            <a:endParaRPr lang="en-US" dirty="0">
              <a:solidFill>
                <a:schemeClr val="bg2"/>
              </a:solidFill>
              <a:latin typeface="Franklin Gothic Medium" panose="020B0603020102020204" pitchFamily="34" charset="0"/>
              <a:ea typeface="Arial"/>
              <a:cs typeface="Arial"/>
              <a:sym typeface="Arial"/>
            </a:endParaRPr>
          </a:p>
        </p:txBody>
      </p:sp>
      <p:sp>
        <p:nvSpPr>
          <p:cNvPr id="10" name="Slide Number Placeholder 9">
            <a:extLst>
              <a:ext uri="{FF2B5EF4-FFF2-40B4-BE49-F238E27FC236}">
                <a16:creationId xmlns:a16="http://schemas.microsoft.com/office/drawing/2014/main" id="{63783130-E86A-2280-BA1F-4279A41869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
          <p:cNvSpPr txBox="1">
            <a:spLocks noGrp="1"/>
          </p:cNvSpPr>
          <p:nvPr>
            <p:ph type="title"/>
          </p:nvPr>
        </p:nvSpPr>
        <p:spPr>
          <a:xfrm>
            <a:off x="2028092" y="822326"/>
            <a:ext cx="9325709" cy="783638"/>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2828"/>
              </a:buClr>
              <a:buSzPts val="4400"/>
              <a:buFont typeface="Libre Franklin Medium"/>
              <a:buNone/>
            </a:pPr>
            <a:r>
              <a:rPr lang="en-US" b="0" dirty="0">
                <a:solidFill>
                  <a:srgbClr val="202828"/>
                </a:solidFill>
                <a:latin typeface="Franklin Gothic Demi" panose="020B0703020102020204" pitchFamily="34" charset="0"/>
              </a:rPr>
              <a:t>Disclaimer</a:t>
            </a:r>
            <a:endParaRPr b="0" dirty="0">
              <a:latin typeface="Franklin Gothic Demi" panose="020B0703020102020204" pitchFamily="34" charset="0"/>
            </a:endParaRPr>
          </a:p>
        </p:txBody>
      </p:sp>
      <p:sp>
        <p:nvSpPr>
          <p:cNvPr id="180" name="Google Shape;180;p2"/>
          <p:cNvSpPr txBox="1">
            <a:spLocks noGrp="1"/>
          </p:cNvSpPr>
          <p:nvPr>
            <p:ph type="body" idx="1"/>
          </p:nvPr>
        </p:nvSpPr>
        <p:spPr>
          <a:xfrm>
            <a:off x="1945581" y="1753575"/>
            <a:ext cx="9477375" cy="3502425"/>
          </a:xfrm>
          <a:prstGeom prst="rect">
            <a:avLst/>
          </a:prstGeom>
          <a:noFill/>
          <a:ln>
            <a:noFill/>
          </a:ln>
        </p:spPr>
        <p:txBody>
          <a:bodyPr spcFirstLastPara="1" wrap="square" lIns="91425" tIns="45700" rIns="91425" bIns="45700" anchor="t" anchorCtr="0">
            <a:normAutofit/>
          </a:bodyPr>
          <a:lstStyle/>
          <a:p>
            <a:pPr marL="101600" lvl="0" indent="0" algn="l" rtl="0">
              <a:lnSpc>
                <a:spcPct val="90000"/>
              </a:lnSpc>
              <a:spcBef>
                <a:spcPts val="1000"/>
              </a:spcBef>
              <a:spcAft>
                <a:spcPts val="0"/>
              </a:spcAft>
              <a:buSzPts val="2162"/>
              <a:buNone/>
            </a:pPr>
            <a:r>
              <a:rPr lang="en-US" i="1" dirty="0">
                <a:latin typeface="Franklin Gothic Book" panose="020B0503020102020204" pitchFamily="34" charset="0"/>
              </a:rPr>
              <a:t>The contents of this presentation were developed under grant H264L250001 from the U.S. Department of Education (Department). The Department does not mandate or prescribe practices, models, or other activities described or discussed in this document. The contents of this presentation may contain examples of, adaptations of, and links to resources created and maintained by another public or private organization. The Department does not control or guarantee the accuracy, relevance, timeliness, or completeness of this outside information. The content of this presentation does not necessarily represent the policy of the Department. This presentation is not intended to represent the views or policy of or be an endorsement of any views expressed, or materials provided by any Federal agency (EDGAR 75.620).</a:t>
            </a:r>
            <a:endParaRPr dirty="0">
              <a:latin typeface="Franklin Gothic Book" panose="020B0503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4"/>
          <p:cNvSpPr txBox="1">
            <a:spLocks noGrp="1"/>
          </p:cNvSpPr>
          <p:nvPr>
            <p:ph type="title"/>
          </p:nvPr>
        </p:nvSpPr>
        <p:spPr>
          <a:xfrm>
            <a:off x="682825" y="3453878"/>
            <a:ext cx="6679999" cy="737734"/>
          </a:xfrm>
          <a:prstGeom prst="rect">
            <a:avLst/>
          </a:prstGeom>
          <a:noFill/>
          <a:ln>
            <a:noFill/>
          </a:ln>
        </p:spPr>
        <p:txBody>
          <a:bodyPr spcFirstLastPara="1" wrap="square" lIns="91425" tIns="45700" rIns="91425" bIns="45700" anchor="b" anchorCtr="0">
            <a:normAutofit fontScale="90000"/>
          </a:bodyPr>
          <a:lstStyle/>
          <a:p>
            <a:pPr algn="ctr">
              <a:buClr>
                <a:srgbClr val="202828"/>
              </a:buClr>
            </a:pPr>
            <a:r>
              <a:rPr lang="en-US" sz="3600" b="0" dirty="0">
                <a:solidFill>
                  <a:schemeClr val="bg1"/>
                </a:solidFill>
                <a:latin typeface="Franklin Gothic Demi" panose="020B0703020102020204" pitchFamily="34" charset="0"/>
              </a:rPr>
              <a:t>The Three-Lens Forecasting Model:</a:t>
            </a:r>
            <a:endParaRPr sz="3600" b="0" dirty="0">
              <a:solidFill>
                <a:schemeClr val="bg1"/>
              </a:solidFill>
              <a:latin typeface="Franklin Gothic Demi" panose="020B0703020102020204" pitchFamily="34" charset="0"/>
            </a:endParaRPr>
          </a:p>
        </p:txBody>
      </p:sp>
      <p:sp>
        <p:nvSpPr>
          <p:cNvPr id="351" name="Google Shape;351;p44"/>
          <p:cNvSpPr txBox="1">
            <a:spLocks noGrp="1"/>
          </p:cNvSpPr>
          <p:nvPr>
            <p:ph type="subTitle" idx="1"/>
          </p:nvPr>
        </p:nvSpPr>
        <p:spPr>
          <a:xfrm>
            <a:off x="730325" y="4191612"/>
            <a:ext cx="6313287" cy="783773"/>
          </a:xfrm>
          <a:prstGeom prst="rect">
            <a:avLst/>
          </a:prstGeom>
          <a:noFill/>
          <a:ln>
            <a:noFill/>
          </a:ln>
        </p:spPr>
        <p:txBody>
          <a:bodyPr spcFirstLastPara="1" wrap="square" lIns="91425" tIns="45700" rIns="91425" bIns="45700" anchor="t" anchorCtr="0">
            <a:normAutofit/>
          </a:bodyPr>
          <a:lstStyle/>
          <a:p>
            <a:pPr marL="457200" lvl="0" indent="-355600" algn="l" rtl="0">
              <a:lnSpc>
                <a:spcPct val="90000"/>
              </a:lnSpc>
              <a:spcBef>
                <a:spcPts val="1000"/>
              </a:spcBef>
              <a:spcAft>
                <a:spcPts val="0"/>
              </a:spcAft>
              <a:buSzPts val="2400"/>
              <a:buNone/>
            </a:pPr>
            <a:r>
              <a:rPr lang="en-US" dirty="0">
                <a:latin typeface="Franklin Gothic Medium" panose="020B0603020102020204" pitchFamily="34" charset="0"/>
              </a:rPr>
              <a:t>Seeing Past the Six-Month Lag</a:t>
            </a:r>
            <a:endParaRPr dirty="0">
              <a:latin typeface="Franklin Gothic Medium" panose="020B0603020102020204" pitchFamily="34" charset="0"/>
            </a:endParaRPr>
          </a:p>
        </p:txBody>
      </p:sp>
      <p:sp>
        <p:nvSpPr>
          <p:cNvPr id="352" name="Google Shape;352;p44"/>
          <p:cNvSpPr txBox="1">
            <a:spLocks noGrp="1"/>
          </p:cNvSpPr>
          <p:nvPr>
            <p:ph type="sldNum" idx="4294967295"/>
          </p:nvPr>
        </p:nvSpPr>
        <p:spPr>
          <a:xfrm>
            <a:off x="11623675" y="6356350"/>
            <a:ext cx="5683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a:extLst>
            <a:ext uri="{FF2B5EF4-FFF2-40B4-BE49-F238E27FC236}">
              <a16:creationId xmlns:a16="http://schemas.microsoft.com/office/drawing/2014/main" id="{BC15D01F-23D1-A986-4AC9-50623B46E836}"/>
            </a:ext>
          </a:extLst>
        </p:cNvPr>
        <p:cNvGrpSpPr/>
        <p:nvPr/>
      </p:nvGrpSpPr>
      <p:grpSpPr>
        <a:xfrm>
          <a:off x="0" y="0"/>
          <a:ext cx="0" cy="0"/>
          <a:chOff x="0" y="0"/>
          <a:chExt cx="0" cy="0"/>
        </a:xfrm>
      </p:grpSpPr>
      <p:sp>
        <p:nvSpPr>
          <p:cNvPr id="358" name="Google Shape;358;p45">
            <a:extLst>
              <a:ext uri="{FF2B5EF4-FFF2-40B4-BE49-F238E27FC236}">
                <a16:creationId xmlns:a16="http://schemas.microsoft.com/office/drawing/2014/main" id="{D9168CE6-3DD4-9EFE-D155-D86A3BB2E959}"/>
              </a:ext>
            </a:extLst>
          </p:cNvPr>
          <p:cNvSpPr txBox="1">
            <a:spLocks noGrp="1"/>
          </p:cNvSpPr>
          <p:nvPr>
            <p:ph type="title"/>
          </p:nvPr>
        </p:nvSpPr>
        <p:spPr>
          <a:xfrm>
            <a:off x="1745673" y="307411"/>
            <a:ext cx="9608127" cy="8687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ct val="111111"/>
              <a:buNone/>
            </a:pPr>
            <a:r>
              <a:rPr lang="en-US" sz="3600" b="0" dirty="0">
                <a:solidFill>
                  <a:srgbClr val="2D2828"/>
                </a:solidFill>
                <a:latin typeface="Franklin Gothic Demi" panose="020B0703020102020204" pitchFamily="34" charset="0"/>
              </a:rPr>
              <a:t>Three-Lens Forecasting: Historical</a:t>
            </a:r>
            <a:endParaRPr sz="3600" b="0" dirty="0">
              <a:solidFill>
                <a:srgbClr val="2D2828"/>
              </a:solidFill>
              <a:latin typeface="Franklin Gothic Demi" panose="020B0703020102020204" pitchFamily="34" charset="0"/>
            </a:endParaRPr>
          </a:p>
        </p:txBody>
      </p:sp>
      <p:grpSp>
        <p:nvGrpSpPr>
          <p:cNvPr id="360" name="Google Shape;360;p45">
            <a:extLst>
              <a:ext uri="{FF2B5EF4-FFF2-40B4-BE49-F238E27FC236}">
                <a16:creationId xmlns:a16="http://schemas.microsoft.com/office/drawing/2014/main" id="{E8684941-41AD-FC0A-75FD-1783DD650E60}"/>
              </a:ext>
              <a:ext uri="{C183D7F6-B498-43B3-948B-1728B52AA6E4}">
                <adec:decorative xmlns:adec="http://schemas.microsoft.com/office/drawing/2017/decorative" val="1"/>
              </a:ext>
            </a:extLst>
          </p:cNvPr>
          <p:cNvGrpSpPr/>
          <p:nvPr/>
        </p:nvGrpSpPr>
        <p:grpSpPr>
          <a:xfrm>
            <a:off x="1830398" y="1484879"/>
            <a:ext cx="9266237" cy="4562707"/>
            <a:chOff x="0" y="61570"/>
            <a:chExt cx="9266237" cy="4562707"/>
          </a:xfrm>
        </p:grpSpPr>
        <p:sp>
          <p:nvSpPr>
            <p:cNvPr id="361" name="Google Shape;361;p45">
              <a:extLst>
                <a:ext uri="{FF2B5EF4-FFF2-40B4-BE49-F238E27FC236}">
                  <a16:creationId xmlns:a16="http://schemas.microsoft.com/office/drawing/2014/main" id="{D3F1C661-36BD-2AA7-4DB9-3B3DF32816E3}"/>
                </a:ext>
              </a:extLst>
            </p:cNvPr>
            <p:cNvSpPr/>
            <p:nvPr/>
          </p:nvSpPr>
          <p:spPr>
            <a:xfrm>
              <a:off x="0" y="342010"/>
              <a:ext cx="9266237" cy="1915200"/>
            </a:xfrm>
            <a:prstGeom prst="rect">
              <a:avLst/>
            </a:prstGeom>
            <a:solidFill>
              <a:schemeClr val="lt1">
                <a:alpha val="90196"/>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3" name="Google Shape;363;p45">
              <a:extLst>
                <a:ext uri="{FF2B5EF4-FFF2-40B4-BE49-F238E27FC236}">
                  <a16:creationId xmlns:a16="http://schemas.microsoft.com/office/drawing/2014/main" id="{6DFA3459-1459-232E-EA9B-FDAA0975CA36}"/>
                </a:ext>
              </a:extLst>
            </p:cNvPr>
            <p:cNvSpPr/>
            <p:nvPr/>
          </p:nvSpPr>
          <p:spPr>
            <a:xfrm>
              <a:off x="463311" y="61570"/>
              <a:ext cx="6486365"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5" name="Google Shape;365;p45">
              <a:extLst>
                <a:ext uri="{FF2B5EF4-FFF2-40B4-BE49-F238E27FC236}">
                  <a16:creationId xmlns:a16="http://schemas.microsoft.com/office/drawing/2014/main" id="{740C10B9-36A8-F6C0-943C-46406EA52766}"/>
                </a:ext>
              </a:extLst>
            </p:cNvPr>
            <p:cNvSpPr/>
            <p:nvPr/>
          </p:nvSpPr>
          <p:spPr>
            <a:xfrm>
              <a:off x="0" y="2640250"/>
              <a:ext cx="9266237" cy="793012"/>
            </a:xfrm>
            <a:prstGeom prst="rect">
              <a:avLst/>
            </a:prstGeom>
            <a:solidFill>
              <a:schemeClr val="lt1">
                <a:alpha val="90196"/>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7" name="Google Shape;367;p45">
              <a:extLst>
                <a:ext uri="{FF2B5EF4-FFF2-40B4-BE49-F238E27FC236}">
                  <a16:creationId xmlns:a16="http://schemas.microsoft.com/office/drawing/2014/main" id="{C9117D44-A242-C712-5293-E1F4C122F9AD}"/>
                </a:ext>
              </a:extLst>
            </p:cNvPr>
            <p:cNvSpPr/>
            <p:nvPr/>
          </p:nvSpPr>
          <p:spPr>
            <a:xfrm>
              <a:off x="463311" y="2359810"/>
              <a:ext cx="6486365"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9" name="Google Shape;369;p45">
              <a:extLst>
                <a:ext uri="{FF2B5EF4-FFF2-40B4-BE49-F238E27FC236}">
                  <a16:creationId xmlns:a16="http://schemas.microsoft.com/office/drawing/2014/main" id="{E4139129-CD56-1726-B38A-87CF594D7CD2}"/>
                </a:ext>
              </a:extLst>
            </p:cNvPr>
            <p:cNvSpPr/>
            <p:nvPr/>
          </p:nvSpPr>
          <p:spPr>
            <a:xfrm>
              <a:off x="0" y="3816302"/>
              <a:ext cx="9266237" cy="807975"/>
            </a:xfrm>
            <a:prstGeom prst="rect">
              <a:avLst/>
            </a:prstGeom>
            <a:solidFill>
              <a:schemeClr val="lt1">
                <a:alpha val="90196"/>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1" name="Google Shape;371;p45">
              <a:extLst>
                <a:ext uri="{FF2B5EF4-FFF2-40B4-BE49-F238E27FC236}">
                  <a16:creationId xmlns:a16="http://schemas.microsoft.com/office/drawing/2014/main" id="{9E29A812-8DD5-4612-FFA1-41D82D49F496}"/>
                </a:ext>
              </a:extLst>
            </p:cNvPr>
            <p:cNvSpPr/>
            <p:nvPr/>
          </p:nvSpPr>
          <p:spPr>
            <a:xfrm>
              <a:off x="463311" y="3535862"/>
              <a:ext cx="6486365"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2" name="Text Placeholder 1">
            <a:extLst>
              <a:ext uri="{FF2B5EF4-FFF2-40B4-BE49-F238E27FC236}">
                <a16:creationId xmlns:a16="http://schemas.microsoft.com/office/drawing/2014/main" id="{CF9E287B-E4A3-C7CA-94E5-28970D5EB420}"/>
              </a:ext>
            </a:extLst>
          </p:cNvPr>
          <p:cNvSpPr>
            <a:spLocks noGrp="1"/>
          </p:cNvSpPr>
          <p:nvPr>
            <p:ph type="body" idx="1"/>
          </p:nvPr>
        </p:nvSpPr>
        <p:spPr>
          <a:xfrm>
            <a:off x="2321089" y="1501115"/>
            <a:ext cx="4486275" cy="473647"/>
          </a:xfrm>
        </p:spPr>
        <p:txBody>
          <a:bodyPr>
            <a:normAutofit fontScale="92500" lnSpcReduction="10000"/>
          </a:bodyPr>
          <a:lstStyle/>
          <a:p>
            <a:r>
              <a:rPr lang="en-US" dirty="0">
                <a:solidFill>
                  <a:schemeClr val="bg1"/>
                </a:solidFill>
                <a:latin typeface="Franklin Gothic Medium" panose="020B0603020102020204" pitchFamily="34" charset="0"/>
              </a:rPr>
              <a:t>Look at:</a:t>
            </a:r>
          </a:p>
        </p:txBody>
      </p:sp>
      <p:sp>
        <p:nvSpPr>
          <p:cNvPr id="3" name="Text Placeholder 2">
            <a:extLst>
              <a:ext uri="{FF2B5EF4-FFF2-40B4-BE49-F238E27FC236}">
                <a16:creationId xmlns:a16="http://schemas.microsoft.com/office/drawing/2014/main" id="{D198616A-D80B-E75A-CC9B-6D50CA75BD33}"/>
              </a:ext>
            </a:extLst>
          </p:cNvPr>
          <p:cNvSpPr>
            <a:spLocks noGrp="1"/>
          </p:cNvSpPr>
          <p:nvPr>
            <p:ph type="body" idx="2"/>
          </p:nvPr>
        </p:nvSpPr>
        <p:spPr>
          <a:xfrm>
            <a:off x="2424875" y="2148359"/>
            <a:ext cx="8191665" cy="1394250"/>
          </a:xfrm>
        </p:spPr>
        <p:txBody>
          <a:bodyPr>
            <a:noAutofit/>
          </a:bodyPr>
          <a:lstStyle/>
          <a:p>
            <a:pPr marL="457200" lvl="1" indent="-355600">
              <a:lnSpc>
                <a:spcPct val="80000"/>
              </a:lnSpc>
              <a:spcBef>
                <a:spcPts val="600"/>
              </a:spcBef>
              <a:buSzPts val="2000"/>
              <a:buFont typeface="Arial"/>
              <a:buChar char="•"/>
            </a:pPr>
            <a:r>
              <a:rPr lang="en-US" sz="1900" dirty="0">
                <a:solidFill>
                  <a:schemeClr val="tx1"/>
                </a:solidFill>
                <a:latin typeface="Franklin Gothic Book" panose="020B0503020102020204" pitchFamily="34" charset="0"/>
                <a:cs typeface="Arial"/>
                <a:sym typeface="Arial"/>
              </a:rPr>
              <a:t>3-5-year spending trends, including when spending spikes during the year.</a:t>
            </a:r>
          </a:p>
          <a:p>
            <a:pPr marL="457200" lvl="1" indent="-355600">
              <a:lnSpc>
                <a:spcPct val="80000"/>
              </a:lnSpc>
              <a:spcBef>
                <a:spcPts val="600"/>
              </a:spcBef>
              <a:buSzPts val="2000"/>
              <a:buFont typeface="Arial"/>
              <a:buChar char="•"/>
            </a:pPr>
            <a:r>
              <a:rPr lang="en-US" sz="1900" dirty="0">
                <a:solidFill>
                  <a:schemeClr val="tx1"/>
                </a:solidFill>
                <a:latin typeface="Franklin Gothic Book" panose="020B0503020102020204" pitchFamily="34" charset="0"/>
                <a:cs typeface="Arial"/>
                <a:sym typeface="Arial"/>
              </a:rPr>
              <a:t>Carryover patterns: Is carryover growing, shrinking, or disappearing?</a:t>
            </a:r>
          </a:p>
          <a:p>
            <a:pPr marL="457200" lvl="1" indent="-355600">
              <a:lnSpc>
                <a:spcPct val="80000"/>
              </a:lnSpc>
              <a:spcBef>
                <a:spcPts val="600"/>
              </a:spcBef>
              <a:buSzPts val="2000"/>
              <a:buFont typeface="Arial"/>
              <a:buChar char="•"/>
            </a:pPr>
            <a:r>
              <a:rPr lang="en-US" sz="1900" dirty="0">
                <a:solidFill>
                  <a:schemeClr val="tx1"/>
                </a:solidFill>
                <a:latin typeface="Franklin Gothic Book" panose="020B0503020102020204" pitchFamily="34" charset="0"/>
                <a:cs typeface="Arial"/>
                <a:sym typeface="Arial"/>
              </a:rPr>
              <a:t>Match stability: Are there recurring gaps or last-minute scrambles?</a:t>
            </a:r>
          </a:p>
          <a:p>
            <a:pPr marL="457200" lvl="1" indent="-355600">
              <a:lnSpc>
                <a:spcPct val="80000"/>
              </a:lnSpc>
              <a:spcBef>
                <a:spcPts val="600"/>
              </a:spcBef>
              <a:buSzPts val="2000"/>
              <a:buFont typeface="Arial"/>
              <a:buChar char="•"/>
            </a:pPr>
            <a:r>
              <a:rPr lang="en-US" sz="1900" dirty="0">
                <a:solidFill>
                  <a:schemeClr val="tx1"/>
                </a:solidFill>
                <a:latin typeface="Franklin Gothic Book" panose="020B0503020102020204" pitchFamily="34" charset="0"/>
                <a:cs typeface="Arial"/>
                <a:sym typeface="Arial"/>
              </a:rPr>
              <a:t>Pre-ETS performance and whether the same issues repeat.</a:t>
            </a:r>
          </a:p>
        </p:txBody>
      </p:sp>
      <p:sp>
        <p:nvSpPr>
          <p:cNvPr id="4" name="Text Placeholder 3">
            <a:extLst>
              <a:ext uri="{FF2B5EF4-FFF2-40B4-BE49-F238E27FC236}">
                <a16:creationId xmlns:a16="http://schemas.microsoft.com/office/drawing/2014/main" id="{1D46020F-5930-BDD9-117B-8066E033C8C4}"/>
              </a:ext>
            </a:extLst>
          </p:cNvPr>
          <p:cNvSpPr>
            <a:spLocks noGrp="1"/>
          </p:cNvSpPr>
          <p:nvPr>
            <p:ph type="body" idx="3"/>
          </p:nvPr>
        </p:nvSpPr>
        <p:spPr>
          <a:xfrm>
            <a:off x="2489580" y="3791633"/>
            <a:ext cx="4486275" cy="495300"/>
          </a:xfrm>
        </p:spPr>
        <p:txBody>
          <a:bodyPr>
            <a:normAutofit lnSpcReduction="10000"/>
          </a:bodyPr>
          <a:lstStyle/>
          <a:p>
            <a:r>
              <a:rPr lang="en-US" dirty="0">
                <a:solidFill>
                  <a:schemeClr val="bg1"/>
                </a:solidFill>
                <a:latin typeface="Franklin Gothic Medium" panose="020B0603020102020204" pitchFamily="34" charset="0"/>
              </a:rPr>
              <a:t>Ask:</a:t>
            </a:r>
          </a:p>
        </p:txBody>
      </p:sp>
      <p:sp>
        <p:nvSpPr>
          <p:cNvPr id="5" name="Text Placeholder 4">
            <a:extLst>
              <a:ext uri="{FF2B5EF4-FFF2-40B4-BE49-F238E27FC236}">
                <a16:creationId xmlns:a16="http://schemas.microsoft.com/office/drawing/2014/main" id="{DD30873F-17DB-016B-7E30-80CA8E6D6A9C}"/>
              </a:ext>
            </a:extLst>
          </p:cNvPr>
          <p:cNvSpPr>
            <a:spLocks noGrp="1"/>
          </p:cNvSpPr>
          <p:nvPr>
            <p:ph type="body" idx="4"/>
          </p:nvPr>
        </p:nvSpPr>
        <p:spPr>
          <a:xfrm>
            <a:off x="2424875" y="4343999"/>
            <a:ext cx="7692902" cy="469654"/>
          </a:xfrm>
        </p:spPr>
        <p:txBody>
          <a:bodyPr>
            <a:normAutofit fontScale="92500" lnSpcReduction="10000"/>
          </a:bodyPr>
          <a:lstStyle/>
          <a:p>
            <a:r>
              <a:rPr lang="en-US" dirty="0">
                <a:solidFill>
                  <a:schemeClr val="tx1"/>
                </a:solidFill>
                <a:latin typeface="Franklin Gothic Book" panose="020B0503020102020204" pitchFamily="34" charset="0"/>
                <a:ea typeface="Arial"/>
                <a:cs typeface="Arial"/>
                <a:sym typeface="Arial"/>
              </a:rPr>
              <a:t>What always seems to happen – Whether we plan for it or not?</a:t>
            </a:r>
          </a:p>
        </p:txBody>
      </p:sp>
      <p:sp>
        <p:nvSpPr>
          <p:cNvPr id="6" name="Text Placeholder 5">
            <a:extLst>
              <a:ext uri="{FF2B5EF4-FFF2-40B4-BE49-F238E27FC236}">
                <a16:creationId xmlns:a16="http://schemas.microsoft.com/office/drawing/2014/main" id="{A0C8D724-ABFA-D0D6-8571-702CAB2C2607}"/>
              </a:ext>
            </a:extLst>
          </p:cNvPr>
          <p:cNvSpPr>
            <a:spLocks noGrp="1"/>
          </p:cNvSpPr>
          <p:nvPr>
            <p:ph type="body" idx="5"/>
          </p:nvPr>
        </p:nvSpPr>
        <p:spPr>
          <a:xfrm>
            <a:off x="2439699" y="4958562"/>
            <a:ext cx="4110037" cy="473647"/>
          </a:xfrm>
        </p:spPr>
        <p:txBody>
          <a:bodyPr>
            <a:normAutofit fontScale="92500" lnSpcReduction="10000"/>
          </a:bodyPr>
          <a:lstStyle/>
          <a:p>
            <a:r>
              <a:rPr lang="en-US" dirty="0">
                <a:solidFill>
                  <a:schemeClr val="bg1"/>
                </a:solidFill>
              </a:rPr>
              <a:t>Historical</a:t>
            </a:r>
          </a:p>
        </p:txBody>
      </p:sp>
      <p:sp>
        <p:nvSpPr>
          <p:cNvPr id="7" name="Text Placeholder 6">
            <a:extLst>
              <a:ext uri="{FF2B5EF4-FFF2-40B4-BE49-F238E27FC236}">
                <a16:creationId xmlns:a16="http://schemas.microsoft.com/office/drawing/2014/main" id="{63C42447-EA1C-ABD7-5FF4-BAF60EF21F9F}"/>
              </a:ext>
            </a:extLst>
          </p:cNvPr>
          <p:cNvSpPr>
            <a:spLocks noGrp="1"/>
          </p:cNvSpPr>
          <p:nvPr>
            <p:ph type="body" idx="6"/>
          </p:nvPr>
        </p:nvSpPr>
        <p:spPr>
          <a:xfrm>
            <a:off x="2439699" y="5486705"/>
            <a:ext cx="8263455" cy="560881"/>
          </a:xfrm>
        </p:spPr>
        <p:txBody>
          <a:bodyPr/>
          <a:lstStyle/>
          <a:p>
            <a:r>
              <a:rPr lang="en-US" dirty="0">
                <a:solidFill>
                  <a:srgbClr val="000000"/>
                </a:solidFill>
                <a:latin typeface="Franklin Gothic Book" panose="020B0503020102020204" pitchFamily="34" charset="0"/>
                <a:ea typeface="Libre Franklin Medium"/>
                <a:cs typeface="Libre Franklin Medium"/>
                <a:sym typeface="Libre Franklin Medium"/>
              </a:rPr>
              <a:t>Historical data shows the patterns you cannot afford to ignore.</a:t>
            </a:r>
            <a:endParaRPr lang="en-US" b="1" dirty="0">
              <a:solidFill>
                <a:srgbClr val="000000"/>
              </a:solidFill>
              <a:latin typeface="Franklin Gothic Book" panose="020B0503020102020204" pitchFamily="34" charset="0"/>
              <a:ea typeface="Arial"/>
              <a:cs typeface="Arial"/>
              <a:sym typeface="Arial"/>
            </a:endParaRPr>
          </a:p>
        </p:txBody>
      </p:sp>
      <p:sp>
        <p:nvSpPr>
          <p:cNvPr id="359" name="Google Shape;359;p45">
            <a:extLst>
              <a:ext uri="{FF2B5EF4-FFF2-40B4-BE49-F238E27FC236}">
                <a16:creationId xmlns:a16="http://schemas.microsoft.com/office/drawing/2014/main" id="{BBEEB354-A7AA-131C-5D48-D65BA8A66C2D}"/>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lnSpcReduction="10000"/>
          </a:bodyPr>
          <a:lstStyle/>
          <a:p>
            <a:pPr marL="0" lvl="0" indent="0" algn="r" rtl="0">
              <a:lnSpc>
                <a:spcPct val="100000"/>
              </a:lnSpc>
              <a:spcBef>
                <a:spcPts val="0"/>
              </a:spcBef>
              <a:spcAft>
                <a:spcPts val="600"/>
              </a:spcAft>
              <a:buSzPts val="1400"/>
              <a:buNone/>
            </a:pPr>
            <a:fld id="{00000000-1234-1234-1234-123412341234}" type="slidenum">
              <a:rPr lang="en-US"/>
              <a:t>21</a:t>
            </a:fld>
            <a:endParaRPr dirty="0"/>
          </a:p>
        </p:txBody>
      </p:sp>
    </p:spTree>
    <p:extLst>
      <p:ext uri="{BB962C8B-B14F-4D97-AF65-F5344CB8AC3E}">
        <p14:creationId xmlns:p14="http://schemas.microsoft.com/office/powerpoint/2010/main" val="373695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a:extLst>
            <a:ext uri="{FF2B5EF4-FFF2-40B4-BE49-F238E27FC236}">
              <a16:creationId xmlns:a16="http://schemas.microsoft.com/office/drawing/2014/main" id="{CB46397F-8511-F5E6-A665-B5409BE6E886}"/>
            </a:ext>
          </a:extLst>
        </p:cNvPr>
        <p:cNvGrpSpPr/>
        <p:nvPr/>
      </p:nvGrpSpPr>
      <p:grpSpPr>
        <a:xfrm>
          <a:off x="0" y="0"/>
          <a:ext cx="0" cy="0"/>
          <a:chOff x="0" y="0"/>
          <a:chExt cx="0" cy="0"/>
        </a:xfrm>
      </p:grpSpPr>
      <p:sp>
        <p:nvSpPr>
          <p:cNvPr id="358" name="Google Shape;358;p45">
            <a:extLst>
              <a:ext uri="{FF2B5EF4-FFF2-40B4-BE49-F238E27FC236}">
                <a16:creationId xmlns:a16="http://schemas.microsoft.com/office/drawing/2014/main" id="{E8882041-54D0-CCC7-3980-F3F3F90C6C70}"/>
              </a:ext>
            </a:extLst>
          </p:cNvPr>
          <p:cNvSpPr txBox="1">
            <a:spLocks noGrp="1"/>
          </p:cNvSpPr>
          <p:nvPr>
            <p:ph type="title"/>
          </p:nvPr>
        </p:nvSpPr>
        <p:spPr>
          <a:xfrm>
            <a:off x="1745673" y="307411"/>
            <a:ext cx="9608127" cy="8687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ct val="111111"/>
              <a:buNone/>
            </a:pPr>
            <a:r>
              <a:rPr lang="en-US" sz="3600" b="0" dirty="0">
                <a:solidFill>
                  <a:srgbClr val="2D2828"/>
                </a:solidFill>
                <a:latin typeface="Franklin Gothic Demi" panose="020B0703020102020204" pitchFamily="34" charset="0"/>
              </a:rPr>
              <a:t>Three-Lens Forecasting: Current</a:t>
            </a:r>
            <a:endParaRPr sz="3600" b="0" dirty="0">
              <a:solidFill>
                <a:srgbClr val="2D2828"/>
              </a:solidFill>
              <a:latin typeface="Franklin Gothic Demi" panose="020B0703020102020204" pitchFamily="34" charset="0"/>
            </a:endParaRPr>
          </a:p>
        </p:txBody>
      </p:sp>
      <p:grpSp>
        <p:nvGrpSpPr>
          <p:cNvPr id="360" name="Google Shape;360;p45">
            <a:extLst>
              <a:ext uri="{FF2B5EF4-FFF2-40B4-BE49-F238E27FC236}">
                <a16:creationId xmlns:a16="http://schemas.microsoft.com/office/drawing/2014/main" id="{6A1E9AC8-6F19-4490-0B5B-7A1EE2273C7A}"/>
              </a:ext>
              <a:ext uri="{C183D7F6-B498-43B3-948B-1728B52AA6E4}">
                <adec:decorative xmlns:adec="http://schemas.microsoft.com/office/drawing/2017/decorative" val="1"/>
              </a:ext>
            </a:extLst>
          </p:cNvPr>
          <p:cNvGrpSpPr/>
          <p:nvPr/>
        </p:nvGrpSpPr>
        <p:grpSpPr>
          <a:xfrm>
            <a:off x="1830398" y="1484879"/>
            <a:ext cx="9266237" cy="4725916"/>
            <a:chOff x="0" y="61570"/>
            <a:chExt cx="9266237" cy="4725916"/>
          </a:xfrm>
        </p:grpSpPr>
        <p:sp>
          <p:nvSpPr>
            <p:cNvPr id="361" name="Google Shape;361;p45">
              <a:extLst>
                <a:ext uri="{FF2B5EF4-FFF2-40B4-BE49-F238E27FC236}">
                  <a16:creationId xmlns:a16="http://schemas.microsoft.com/office/drawing/2014/main" id="{0CCF4189-5E3D-9F0D-F01C-5E1D84154EE2}"/>
                </a:ext>
              </a:extLst>
            </p:cNvPr>
            <p:cNvSpPr/>
            <p:nvPr/>
          </p:nvSpPr>
          <p:spPr>
            <a:xfrm>
              <a:off x="0" y="342010"/>
              <a:ext cx="9266237" cy="1915200"/>
            </a:xfrm>
            <a:prstGeom prst="rect">
              <a:avLst/>
            </a:prstGeom>
            <a:solidFill>
              <a:schemeClr val="lt1">
                <a:alpha val="90196"/>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3" name="Google Shape;363;p45">
              <a:extLst>
                <a:ext uri="{FF2B5EF4-FFF2-40B4-BE49-F238E27FC236}">
                  <a16:creationId xmlns:a16="http://schemas.microsoft.com/office/drawing/2014/main" id="{8A679671-4561-E338-0A29-515D9F604563}"/>
                </a:ext>
              </a:extLst>
            </p:cNvPr>
            <p:cNvSpPr/>
            <p:nvPr/>
          </p:nvSpPr>
          <p:spPr>
            <a:xfrm>
              <a:off x="463311" y="61570"/>
              <a:ext cx="6486365"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5" name="Google Shape;365;p45">
              <a:extLst>
                <a:ext uri="{FF2B5EF4-FFF2-40B4-BE49-F238E27FC236}">
                  <a16:creationId xmlns:a16="http://schemas.microsoft.com/office/drawing/2014/main" id="{BDEE2A58-C22A-79B1-85EE-498F6B38FF72}"/>
                </a:ext>
              </a:extLst>
            </p:cNvPr>
            <p:cNvSpPr/>
            <p:nvPr/>
          </p:nvSpPr>
          <p:spPr>
            <a:xfrm>
              <a:off x="0" y="2640250"/>
              <a:ext cx="9266237" cy="793012"/>
            </a:xfrm>
            <a:prstGeom prst="rect">
              <a:avLst/>
            </a:prstGeom>
            <a:solidFill>
              <a:schemeClr val="lt1">
                <a:alpha val="90196"/>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7" name="Google Shape;367;p45">
              <a:extLst>
                <a:ext uri="{FF2B5EF4-FFF2-40B4-BE49-F238E27FC236}">
                  <a16:creationId xmlns:a16="http://schemas.microsoft.com/office/drawing/2014/main" id="{BD370C35-3504-41D3-6D39-2C1E48C0FC88}"/>
                </a:ext>
              </a:extLst>
            </p:cNvPr>
            <p:cNvSpPr/>
            <p:nvPr/>
          </p:nvSpPr>
          <p:spPr>
            <a:xfrm>
              <a:off x="463311" y="2359810"/>
              <a:ext cx="6486365"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9" name="Google Shape;369;p45">
              <a:extLst>
                <a:ext uri="{FF2B5EF4-FFF2-40B4-BE49-F238E27FC236}">
                  <a16:creationId xmlns:a16="http://schemas.microsoft.com/office/drawing/2014/main" id="{0E442769-778E-3322-78D2-5307440B1BC8}"/>
                </a:ext>
              </a:extLst>
            </p:cNvPr>
            <p:cNvSpPr/>
            <p:nvPr/>
          </p:nvSpPr>
          <p:spPr>
            <a:xfrm>
              <a:off x="0" y="3816302"/>
              <a:ext cx="9266237" cy="971184"/>
            </a:xfrm>
            <a:prstGeom prst="rect">
              <a:avLst/>
            </a:prstGeom>
            <a:solidFill>
              <a:schemeClr val="lt1">
                <a:alpha val="90196"/>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1" name="Google Shape;371;p45">
              <a:extLst>
                <a:ext uri="{FF2B5EF4-FFF2-40B4-BE49-F238E27FC236}">
                  <a16:creationId xmlns:a16="http://schemas.microsoft.com/office/drawing/2014/main" id="{E7E98AD1-A81A-0F72-0485-DBB85958697A}"/>
                </a:ext>
              </a:extLst>
            </p:cNvPr>
            <p:cNvSpPr/>
            <p:nvPr/>
          </p:nvSpPr>
          <p:spPr>
            <a:xfrm>
              <a:off x="463311" y="3535862"/>
              <a:ext cx="6486365"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2" name="Text Placeholder 1">
            <a:extLst>
              <a:ext uri="{FF2B5EF4-FFF2-40B4-BE49-F238E27FC236}">
                <a16:creationId xmlns:a16="http://schemas.microsoft.com/office/drawing/2014/main" id="{B8BFE7BD-F33E-8BC7-CE12-F6C75D4C5471}"/>
              </a:ext>
            </a:extLst>
          </p:cNvPr>
          <p:cNvSpPr>
            <a:spLocks noGrp="1"/>
          </p:cNvSpPr>
          <p:nvPr>
            <p:ph type="body" idx="1"/>
          </p:nvPr>
        </p:nvSpPr>
        <p:spPr>
          <a:xfrm>
            <a:off x="2321089" y="1501115"/>
            <a:ext cx="4486275" cy="473647"/>
          </a:xfrm>
        </p:spPr>
        <p:txBody>
          <a:bodyPr>
            <a:normAutofit fontScale="92500" lnSpcReduction="10000"/>
          </a:bodyPr>
          <a:lstStyle/>
          <a:p>
            <a:r>
              <a:rPr lang="en-US" dirty="0">
                <a:solidFill>
                  <a:schemeClr val="bg1"/>
                </a:solidFill>
                <a:latin typeface="Franklin Gothic Medium" panose="020B0603020102020204" pitchFamily="34" charset="0"/>
              </a:rPr>
              <a:t>Look at:</a:t>
            </a:r>
          </a:p>
        </p:txBody>
      </p:sp>
      <p:sp>
        <p:nvSpPr>
          <p:cNvPr id="3" name="Text Placeholder 2">
            <a:extLst>
              <a:ext uri="{FF2B5EF4-FFF2-40B4-BE49-F238E27FC236}">
                <a16:creationId xmlns:a16="http://schemas.microsoft.com/office/drawing/2014/main" id="{13664429-3516-E9C3-EAAD-E4609864D8E6}"/>
              </a:ext>
            </a:extLst>
          </p:cNvPr>
          <p:cNvSpPr>
            <a:spLocks noGrp="1"/>
          </p:cNvSpPr>
          <p:nvPr>
            <p:ph type="body" idx="2"/>
          </p:nvPr>
        </p:nvSpPr>
        <p:spPr>
          <a:xfrm>
            <a:off x="2489580" y="2061995"/>
            <a:ext cx="8376342" cy="1480614"/>
          </a:xfrm>
        </p:spPr>
        <p:txBody>
          <a:bodyPr>
            <a:noAutofit/>
          </a:bodyPr>
          <a:lstStyle/>
          <a:p>
            <a:pPr marL="457200" lvl="1" indent="-355600" defTabSz="914400" eaLnBrk="1" fontAlgn="auto" latinLnBrk="0" hangingPunct="1">
              <a:lnSpc>
                <a:spcPct val="80000"/>
              </a:lnSpc>
              <a:spcBef>
                <a:spcPts val="400"/>
              </a:spcBef>
              <a:buSzPts val="2000"/>
              <a:buFont typeface="Arial"/>
              <a:buChar char="•"/>
              <a:tabLst/>
              <a:defRPr/>
            </a:pPr>
            <a:r>
              <a:rPr lang="en-US" sz="1900" dirty="0">
                <a:solidFill>
                  <a:schemeClr val="tx1"/>
                </a:solidFill>
                <a:latin typeface="Franklin Gothic Book" panose="020B0503020102020204" pitchFamily="34" charset="0"/>
                <a:cs typeface="Arial"/>
                <a:sym typeface="Arial"/>
              </a:rPr>
              <a:t>Current burn rate compared to prior years.</a:t>
            </a:r>
          </a:p>
          <a:p>
            <a:pPr marL="457200" lvl="1" indent="-355600" defTabSz="914400" eaLnBrk="1" fontAlgn="auto" latinLnBrk="0" hangingPunct="1">
              <a:lnSpc>
                <a:spcPct val="80000"/>
              </a:lnSpc>
              <a:spcBef>
                <a:spcPts val="400"/>
              </a:spcBef>
              <a:buSzPts val="2000"/>
              <a:buFont typeface="Arial"/>
              <a:buChar char="•"/>
              <a:tabLst/>
              <a:defRPr/>
            </a:pPr>
            <a:r>
              <a:rPr lang="en-US" sz="1900" dirty="0">
                <a:solidFill>
                  <a:schemeClr val="tx1"/>
                </a:solidFill>
                <a:latin typeface="Franklin Gothic Book" panose="020B0503020102020204" pitchFamily="34" charset="0"/>
                <a:cs typeface="Arial"/>
                <a:sym typeface="Arial"/>
              </a:rPr>
              <a:t>Staffing levels, filled vacancies, freezes, and the cost of being fully staffed.</a:t>
            </a:r>
          </a:p>
          <a:p>
            <a:pPr marL="457200" lvl="1" indent="-355600" defTabSz="914400" eaLnBrk="1" fontAlgn="auto" latinLnBrk="0" hangingPunct="1">
              <a:lnSpc>
                <a:spcPct val="80000"/>
              </a:lnSpc>
              <a:spcBef>
                <a:spcPts val="400"/>
              </a:spcBef>
              <a:buSzPts val="2000"/>
              <a:buFont typeface="Arial"/>
              <a:buChar char="•"/>
              <a:tabLst/>
              <a:defRPr/>
            </a:pPr>
            <a:r>
              <a:rPr lang="en-US" sz="1900" dirty="0">
                <a:solidFill>
                  <a:schemeClr val="tx1"/>
                </a:solidFill>
                <a:latin typeface="Franklin Gothic Book" panose="020B0503020102020204" pitchFamily="34" charset="0"/>
                <a:cs typeface="Arial"/>
                <a:sym typeface="Arial"/>
              </a:rPr>
              <a:t>Caseload changes, service demand, and high-cost service categories.</a:t>
            </a:r>
          </a:p>
          <a:p>
            <a:pPr marL="457200" lvl="1" indent="-355600" defTabSz="914400" eaLnBrk="1" fontAlgn="auto" latinLnBrk="0" hangingPunct="1">
              <a:lnSpc>
                <a:spcPct val="80000"/>
              </a:lnSpc>
              <a:spcBef>
                <a:spcPts val="400"/>
              </a:spcBef>
              <a:buSzPts val="2000"/>
              <a:buFont typeface="Arial"/>
              <a:buChar char="•"/>
              <a:tabLst/>
              <a:defRPr/>
            </a:pPr>
            <a:r>
              <a:rPr lang="en-US" sz="1900" dirty="0">
                <a:solidFill>
                  <a:schemeClr val="tx1"/>
                </a:solidFill>
                <a:latin typeface="Franklin Gothic Book" panose="020B0503020102020204" pitchFamily="34" charset="0"/>
                <a:cs typeface="Arial"/>
                <a:sym typeface="Arial"/>
              </a:rPr>
              <a:t>Budget vs. actual spending and alignment between case management and accounting systems.</a:t>
            </a:r>
          </a:p>
        </p:txBody>
      </p:sp>
      <p:sp>
        <p:nvSpPr>
          <p:cNvPr id="4" name="Text Placeholder 3">
            <a:extLst>
              <a:ext uri="{FF2B5EF4-FFF2-40B4-BE49-F238E27FC236}">
                <a16:creationId xmlns:a16="http://schemas.microsoft.com/office/drawing/2014/main" id="{613153A6-3731-F015-6E5B-BCBBB514EAA9}"/>
              </a:ext>
            </a:extLst>
          </p:cNvPr>
          <p:cNvSpPr>
            <a:spLocks noGrp="1"/>
          </p:cNvSpPr>
          <p:nvPr>
            <p:ph type="body" idx="3"/>
          </p:nvPr>
        </p:nvSpPr>
        <p:spPr>
          <a:xfrm>
            <a:off x="2489580" y="3791633"/>
            <a:ext cx="4486275" cy="495300"/>
          </a:xfrm>
        </p:spPr>
        <p:txBody>
          <a:bodyPr>
            <a:normAutofit lnSpcReduction="10000"/>
          </a:bodyPr>
          <a:lstStyle/>
          <a:p>
            <a:r>
              <a:rPr lang="en-US" dirty="0">
                <a:solidFill>
                  <a:schemeClr val="bg1"/>
                </a:solidFill>
                <a:latin typeface="Franklin Gothic Medium" panose="020B0603020102020204" pitchFamily="34" charset="0"/>
              </a:rPr>
              <a:t>Ask:</a:t>
            </a:r>
          </a:p>
        </p:txBody>
      </p:sp>
      <p:sp>
        <p:nvSpPr>
          <p:cNvPr id="5" name="Text Placeholder 4">
            <a:extLst>
              <a:ext uri="{FF2B5EF4-FFF2-40B4-BE49-F238E27FC236}">
                <a16:creationId xmlns:a16="http://schemas.microsoft.com/office/drawing/2014/main" id="{3397431D-2006-3DD1-58C7-15FEE732CD38}"/>
              </a:ext>
            </a:extLst>
          </p:cNvPr>
          <p:cNvSpPr>
            <a:spLocks noGrp="1"/>
          </p:cNvSpPr>
          <p:nvPr>
            <p:ph type="body" idx="4"/>
          </p:nvPr>
        </p:nvSpPr>
        <p:spPr>
          <a:xfrm>
            <a:off x="2489579" y="4343999"/>
            <a:ext cx="7628197" cy="469654"/>
          </a:xfrm>
        </p:spPr>
        <p:txBody>
          <a:bodyPr>
            <a:normAutofit/>
          </a:bodyPr>
          <a:lstStyle/>
          <a:p>
            <a:pPr marL="457200" lvl="1" indent="-355600">
              <a:lnSpc>
                <a:spcPct val="80000"/>
              </a:lnSpc>
              <a:spcBef>
                <a:spcPts val="400"/>
              </a:spcBef>
              <a:buSzPts val="2000"/>
              <a:buFont typeface="Arial"/>
              <a:buChar char="•"/>
              <a:defRPr/>
            </a:pPr>
            <a:r>
              <a:rPr lang="en-US" sz="1900" dirty="0">
                <a:solidFill>
                  <a:schemeClr val="tx1"/>
                </a:solidFill>
                <a:latin typeface="Franklin Gothic Book" panose="020B0503020102020204" pitchFamily="34" charset="0"/>
                <a:cs typeface="Arial"/>
                <a:sym typeface="Arial"/>
              </a:rPr>
              <a:t>What is different this year—and how is it changing our trajectory?</a:t>
            </a:r>
          </a:p>
        </p:txBody>
      </p:sp>
      <p:sp>
        <p:nvSpPr>
          <p:cNvPr id="6" name="Text Placeholder 5">
            <a:extLst>
              <a:ext uri="{FF2B5EF4-FFF2-40B4-BE49-F238E27FC236}">
                <a16:creationId xmlns:a16="http://schemas.microsoft.com/office/drawing/2014/main" id="{E7D510A9-C8FE-11AA-1200-FA07ECF2593A}"/>
              </a:ext>
            </a:extLst>
          </p:cNvPr>
          <p:cNvSpPr>
            <a:spLocks noGrp="1"/>
          </p:cNvSpPr>
          <p:nvPr>
            <p:ph type="body" idx="5"/>
          </p:nvPr>
        </p:nvSpPr>
        <p:spPr>
          <a:xfrm>
            <a:off x="2439699" y="4958562"/>
            <a:ext cx="4110037" cy="473647"/>
          </a:xfrm>
        </p:spPr>
        <p:txBody>
          <a:bodyPr>
            <a:normAutofit fontScale="92500" lnSpcReduction="10000"/>
          </a:bodyPr>
          <a:lstStyle/>
          <a:p>
            <a:r>
              <a:rPr lang="en-US" dirty="0">
                <a:solidFill>
                  <a:schemeClr val="bg1"/>
                </a:solidFill>
              </a:rPr>
              <a:t>Current</a:t>
            </a:r>
          </a:p>
        </p:txBody>
      </p:sp>
      <p:sp>
        <p:nvSpPr>
          <p:cNvPr id="7" name="Text Placeholder 6">
            <a:extLst>
              <a:ext uri="{FF2B5EF4-FFF2-40B4-BE49-F238E27FC236}">
                <a16:creationId xmlns:a16="http://schemas.microsoft.com/office/drawing/2014/main" id="{A19BD79B-8D99-07D9-9488-E55362582910}"/>
              </a:ext>
            </a:extLst>
          </p:cNvPr>
          <p:cNvSpPr>
            <a:spLocks noGrp="1"/>
          </p:cNvSpPr>
          <p:nvPr>
            <p:ph type="body" idx="6"/>
          </p:nvPr>
        </p:nvSpPr>
        <p:spPr>
          <a:xfrm>
            <a:off x="2439699" y="5486705"/>
            <a:ext cx="8343096" cy="560881"/>
          </a:xfrm>
        </p:spPr>
        <p:txBody>
          <a:bodyPr>
            <a:noAutofit/>
          </a:bodyPr>
          <a:lstStyle/>
          <a:p>
            <a:pPr marL="457200" lvl="1" indent="-355600">
              <a:spcBef>
                <a:spcPts val="400"/>
              </a:spcBef>
              <a:buSzPts val="2000"/>
              <a:buFont typeface="Arial"/>
              <a:buChar char="•"/>
              <a:defRPr/>
            </a:pPr>
            <a:r>
              <a:rPr lang="en-US" sz="1900" dirty="0">
                <a:solidFill>
                  <a:schemeClr val="tx1"/>
                </a:solidFill>
                <a:latin typeface="Franklin Gothic Book" panose="020B0503020102020204" pitchFamily="34" charset="0"/>
                <a:cs typeface="Arial"/>
                <a:sym typeface="Arial"/>
              </a:rPr>
              <a:t>Current data tells you what is happening right now, not what you hope is happening.</a:t>
            </a:r>
          </a:p>
        </p:txBody>
      </p:sp>
      <p:sp>
        <p:nvSpPr>
          <p:cNvPr id="359" name="Google Shape;359;p45">
            <a:extLst>
              <a:ext uri="{FF2B5EF4-FFF2-40B4-BE49-F238E27FC236}">
                <a16:creationId xmlns:a16="http://schemas.microsoft.com/office/drawing/2014/main" id="{C69007F6-2BF6-7160-E8AE-737F987246D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lnSpcReduction="10000"/>
          </a:bodyPr>
          <a:lstStyle/>
          <a:p>
            <a:pPr marL="0" lvl="0" indent="0" algn="r" rtl="0">
              <a:lnSpc>
                <a:spcPct val="100000"/>
              </a:lnSpc>
              <a:spcBef>
                <a:spcPts val="0"/>
              </a:spcBef>
              <a:spcAft>
                <a:spcPts val="600"/>
              </a:spcAft>
              <a:buSzPts val="1400"/>
              <a:buNone/>
            </a:pPr>
            <a:fld id="{00000000-1234-1234-1234-123412341234}" type="slidenum">
              <a:rPr lang="en-US"/>
              <a:t>22</a:t>
            </a:fld>
            <a:endParaRPr dirty="0"/>
          </a:p>
        </p:txBody>
      </p:sp>
    </p:spTree>
    <p:extLst>
      <p:ext uri="{BB962C8B-B14F-4D97-AF65-F5344CB8AC3E}">
        <p14:creationId xmlns:p14="http://schemas.microsoft.com/office/powerpoint/2010/main" val="4172539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7">
          <a:extLst>
            <a:ext uri="{FF2B5EF4-FFF2-40B4-BE49-F238E27FC236}">
              <a16:creationId xmlns:a16="http://schemas.microsoft.com/office/drawing/2014/main" id="{A1ABD226-1AC2-BD5B-5E6E-763563575A14}"/>
            </a:ext>
          </a:extLst>
        </p:cNvPr>
        <p:cNvGrpSpPr/>
        <p:nvPr/>
      </p:nvGrpSpPr>
      <p:grpSpPr>
        <a:xfrm>
          <a:off x="0" y="0"/>
          <a:ext cx="0" cy="0"/>
          <a:chOff x="0" y="0"/>
          <a:chExt cx="0" cy="0"/>
        </a:xfrm>
      </p:grpSpPr>
      <p:sp>
        <p:nvSpPr>
          <p:cNvPr id="358" name="Google Shape;358;p45">
            <a:extLst>
              <a:ext uri="{FF2B5EF4-FFF2-40B4-BE49-F238E27FC236}">
                <a16:creationId xmlns:a16="http://schemas.microsoft.com/office/drawing/2014/main" id="{DE4BB8AC-A775-C241-5F29-5B7C942FB33F}"/>
              </a:ext>
            </a:extLst>
          </p:cNvPr>
          <p:cNvSpPr txBox="1">
            <a:spLocks noGrp="1"/>
          </p:cNvSpPr>
          <p:nvPr>
            <p:ph type="title"/>
          </p:nvPr>
        </p:nvSpPr>
        <p:spPr>
          <a:xfrm>
            <a:off x="1745673" y="307411"/>
            <a:ext cx="9608127" cy="86870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ct val="111111"/>
              <a:buNone/>
            </a:pPr>
            <a:r>
              <a:rPr lang="en-US" sz="3600" b="0" dirty="0">
                <a:solidFill>
                  <a:srgbClr val="2D2828"/>
                </a:solidFill>
                <a:latin typeface="Franklin Gothic Demi" panose="020B0703020102020204" pitchFamily="34" charset="0"/>
              </a:rPr>
              <a:t>Three-Lens Forecasting: Future</a:t>
            </a:r>
            <a:endParaRPr sz="3600" b="0" dirty="0">
              <a:solidFill>
                <a:srgbClr val="2D2828"/>
              </a:solidFill>
              <a:latin typeface="Franklin Gothic Demi" panose="020B0703020102020204" pitchFamily="34" charset="0"/>
            </a:endParaRPr>
          </a:p>
        </p:txBody>
      </p:sp>
      <p:grpSp>
        <p:nvGrpSpPr>
          <p:cNvPr id="360" name="Google Shape;360;p45">
            <a:extLst>
              <a:ext uri="{FF2B5EF4-FFF2-40B4-BE49-F238E27FC236}">
                <a16:creationId xmlns:a16="http://schemas.microsoft.com/office/drawing/2014/main" id="{0268A6C6-42CC-D75E-ECD5-3D21830EB699}"/>
              </a:ext>
              <a:ext uri="{C183D7F6-B498-43B3-948B-1728B52AA6E4}">
                <adec:decorative xmlns:adec="http://schemas.microsoft.com/office/drawing/2017/decorative" val="1"/>
              </a:ext>
            </a:extLst>
          </p:cNvPr>
          <p:cNvGrpSpPr/>
          <p:nvPr/>
        </p:nvGrpSpPr>
        <p:grpSpPr>
          <a:xfrm>
            <a:off x="1830398" y="1484879"/>
            <a:ext cx="9266237" cy="4725916"/>
            <a:chOff x="0" y="61570"/>
            <a:chExt cx="9266237" cy="4725916"/>
          </a:xfrm>
        </p:grpSpPr>
        <p:sp>
          <p:nvSpPr>
            <p:cNvPr id="361" name="Google Shape;361;p45">
              <a:extLst>
                <a:ext uri="{FF2B5EF4-FFF2-40B4-BE49-F238E27FC236}">
                  <a16:creationId xmlns:a16="http://schemas.microsoft.com/office/drawing/2014/main" id="{F04664CA-9260-F2BE-3397-2B84A006DB80}"/>
                </a:ext>
              </a:extLst>
            </p:cNvPr>
            <p:cNvSpPr/>
            <p:nvPr/>
          </p:nvSpPr>
          <p:spPr>
            <a:xfrm>
              <a:off x="0" y="342010"/>
              <a:ext cx="9266237" cy="1915200"/>
            </a:xfrm>
            <a:prstGeom prst="rect">
              <a:avLst/>
            </a:prstGeom>
            <a:solidFill>
              <a:schemeClr val="lt1">
                <a:alpha val="90196"/>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3" name="Google Shape;363;p45">
              <a:extLst>
                <a:ext uri="{FF2B5EF4-FFF2-40B4-BE49-F238E27FC236}">
                  <a16:creationId xmlns:a16="http://schemas.microsoft.com/office/drawing/2014/main" id="{917D1474-9196-CE2E-56FC-1E77C8D0455F}"/>
                </a:ext>
              </a:extLst>
            </p:cNvPr>
            <p:cNvSpPr/>
            <p:nvPr/>
          </p:nvSpPr>
          <p:spPr>
            <a:xfrm>
              <a:off x="463311" y="61570"/>
              <a:ext cx="6486365"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5" name="Google Shape;365;p45">
              <a:extLst>
                <a:ext uri="{FF2B5EF4-FFF2-40B4-BE49-F238E27FC236}">
                  <a16:creationId xmlns:a16="http://schemas.microsoft.com/office/drawing/2014/main" id="{41A66B87-738F-DC8D-A115-753D60836596}"/>
                </a:ext>
              </a:extLst>
            </p:cNvPr>
            <p:cNvSpPr/>
            <p:nvPr/>
          </p:nvSpPr>
          <p:spPr>
            <a:xfrm>
              <a:off x="0" y="2640250"/>
              <a:ext cx="9266237" cy="793012"/>
            </a:xfrm>
            <a:prstGeom prst="rect">
              <a:avLst/>
            </a:prstGeom>
            <a:solidFill>
              <a:schemeClr val="lt1">
                <a:alpha val="90196"/>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7" name="Google Shape;367;p45">
              <a:extLst>
                <a:ext uri="{FF2B5EF4-FFF2-40B4-BE49-F238E27FC236}">
                  <a16:creationId xmlns:a16="http://schemas.microsoft.com/office/drawing/2014/main" id="{1EE6B820-A37C-E0DE-E0C8-5F671F85F55A}"/>
                </a:ext>
              </a:extLst>
            </p:cNvPr>
            <p:cNvSpPr/>
            <p:nvPr/>
          </p:nvSpPr>
          <p:spPr>
            <a:xfrm>
              <a:off x="463311" y="2359810"/>
              <a:ext cx="6486365"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69" name="Google Shape;369;p45">
              <a:extLst>
                <a:ext uri="{FF2B5EF4-FFF2-40B4-BE49-F238E27FC236}">
                  <a16:creationId xmlns:a16="http://schemas.microsoft.com/office/drawing/2014/main" id="{E41208C5-3E15-B37C-3619-6C2B4741D81F}"/>
                </a:ext>
              </a:extLst>
            </p:cNvPr>
            <p:cNvSpPr/>
            <p:nvPr/>
          </p:nvSpPr>
          <p:spPr>
            <a:xfrm>
              <a:off x="0" y="3816302"/>
              <a:ext cx="9266237" cy="971184"/>
            </a:xfrm>
            <a:prstGeom prst="rect">
              <a:avLst/>
            </a:prstGeom>
            <a:solidFill>
              <a:schemeClr val="lt1">
                <a:alpha val="90196"/>
              </a:schemeClr>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1" name="Google Shape;371;p45">
              <a:extLst>
                <a:ext uri="{FF2B5EF4-FFF2-40B4-BE49-F238E27FC236}">
                  <a16:creationId xmlns:a16="http://schemas.microsoft.com/office/drawing/2014/main" id="{01C8891E-36F9-3F01-5F00-F875A0F69DA9}"/>
                </a:ext>
              </a:extLst>
            </p:cNvPr>
            <p:cNvSpPr/>
            <p:nvPr/>
          </p:nvSpPr>
          <p:spPr>
            <a:xfrm>
              <a:off x="463311" y="3535862"/>
              <a:ext cx="6486365" cy="56088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2" name="Text Placeholder 1">
            <a:extLst>
              <a:ext uri="{FF2B5EF4-FFF2-40B4-BE49-F238E27FC236}">
                <a16:creationId xmlns:a16="http://schemas.microsoft.com/office/drawing/2014/main" id="{B5D52C4E-FF1C-3710-8EE4-712B5C382B75}"/>
              </a:ext>
            </a:extLst>
          </p:cNvPr>
          <p:cNvSpPr>
            <a:spLocks noGrp="1"/>
          </p:cNvSpPr>
          <p:nvPr>
            <p:ph type="body" idx="1"/>
          </p:nvPr>
        </p:nvSpPr>
        <p:spPr>
          <a:xfrm>
            <a:off x="2321089" y="1501115"/>
            <a:ext cx="4486275" cy="473647"/>
          </a:xfrm>
        </p:spPr>
        <p:txBody>
          <a:bodyPr>
            <a:normAutofit fontScale="92500" lnSpcReduction="10000"/>
          </a:bodyPr>
          <a:lstStyle/>
          <a:p>
            <a:r>
              <a:rPr lang="en-US" dirty="0">
                <a:solidFill>
                  <a:schemeClr val="bg1"/>
                </a:solidFill>
                <a:latin typeface="Franklin Gothic Medium" panose="020B0603020102020204" pitchFamily="34" charset="0"/>
              </a:rPr>
              <a:t>Look at:</a:t>
            </a:r>
          </a:p>
        </p:txBody>
      </p:sp>
      <p:sp>
        <p:nvSpPr>
          <p:cNvPr id="3" name="Text Placeholder 2">
            <a:extLst>
              <a:ext uri="{FF2B5EF4-FFF2-40B4-BE49-F238E27FC236}">
                <a16:creationId xmlns:a16="http://schemas.microsoft.com/office/drawing/2014/main" id="{A588A206-77A7-67AE-F318-A4D262352ADF}"/>
              </a:ext>
            </a:extLst>
          </p:cNvPr>
          <p:cNvSpPr>
            <a:spLocks noGrp="1"/>
          </p:cNvSpPr>
          <p:nvPr>
            <p:ph type="body" idx="2"/>
          </p:nvPr>
        </p:nvSpPr>
        <p:spPr>
          <a:xfrm>
            <a:off x="2489580" y="2147751"/>
            <a:ext cx="8376342" cy="1394858"/>
          </a:xfrm>
        </p:spPr>
        <p:txBody>
          <a:bodyPr>
            <a:noAutofit/>
          </a:bodyPr>
          <a:lstStyle/>
          <a:p>
            <a:pPr marL="457200" lvl="1" indent="-355600" defTabSz="914400" eaLnBrk="1" fontAlgn="auto" latinLnBrk="0" hangingPunct="1">
              <a:lnSpc>
                <a:spcPct val="80000"/>
              </a:lnSpc>
              <a:spcBef>
                <a:spcPts val="0"/>
              </a:spcBef>
              <a:buSzPts val="2000"/>
              <a:buFont typeface="Arial"/>
              <a:buChar char="•"/>
              <a:tabLst/>
              <a:defRPr/>
            </a:pPr>
            <a:r>
              <a:rPr lang="en-US" sz="1900" dirty="0">
                <a:solidFill>
                  <a:schemeClr val="tx1"/>
                </a:solidFill>
                <a:latin typeface="Franklin Gothic Book" panose="020B0503020102020204" pitchFamily="34" charset="0"/>
                <a:cs typeface="Arial"/>
                <a:sym typeface="Arial"/>
              </a:rPr>
              <a:t>Legislative spending caps, general fund cuts, and appropriations uncertainty.</a:t>
            </a:r>
          </a:p>
          <a:p>
            <a:pPr marL="457200" lvl="1" indent="-355600" defTabSz="914400" eaLnBrk="1" fontAlgn="auto" latinLnBrk="0" hangingPunct="1">
              <a:lnSpc>
                <a:spcPct val="80000"/>
              </a:lnSpc>
              <a:spcBef>
                <a:spcPts val="0"/>
              </a:spcBef>
              <a:buSzPts val="2000"/>
              <a:buFont typeface="Arial"/>
              <a:buChar char="•"/>
              <a:tabLst/>
              <a:defRPr/>
            </a:pPr>
            <a:r>
              <a:rPr lang="en-US" sz="1900" dirty="0">
                <a:solidFill>
                  <a:schemeClr val="tx1"/>
                </a:solidFill>
                <a:latin typeface="Franklin Gothic Book" panose="020B0503020102020204" pitchFamily="34" charset="0"/>
                <a:cs typeface="Arial"/>
                <a:sym typeface="Arial"/>
              </a:rPr>
              <a:t>Statewide salary studies, pay increases, or benefits changes without new state support.</a:t>
            </a:r>
          </a:p>
          <a:p>
            <a:pPr marL="457200" lvl="1" indent="-355600" defTabSz="914400" eaLnBrk="1" fontAlgn="auto" latinLnBrk="0" hangingPunct="1">
              <a:lnSpc>
                <a:spcPct val="80000"/>
              </a:lnSpc>
              <a:spcBef>
                <a:spcPts val="0"/>
              </a:spcBef>
              <a:buSzPts val="2000"/>
              <a:buFont typeface="Arial"/>
              <a:buChar char="•"/>
              <a:tabLst/>
              <a:defRPr/>
            </a:pPr>
            <a:r>
              <a:rPr lang="en-US" sz="1900" dirty="0">
                <a:solidFill>
                  <a:schemeClr val="tx1"/>
                </a:solidFill>
                <a:latin typeface="Franklin Gothic Book" panose="020B0503020102020204" pitchFamily="34" charset="0"/>
                <a:cs typeface="Arial"/>
                <a:sym typeface="Arial"/>
              </a:rPr>
              <a:t>Hiring freezes, vendor rate increases, demand spikes, inflation, and provider shortages.</a:t>
            </a:r>
          </a:p>
        </p:txBody>
      </p:sp>
      <p:sp>
        <p:nvSpPr>
          <p:cNvPr id="4" name="Text Placeholder 3">
            <a:extLst>
              <a:ext uri="{FF2B5EF4-FFF2-40B4-BE49-F238E27FC236}">
                <a16:creationId xmlns:a16="http://schemas.microsoft.com/office/drawing/2014/main" id="{B5DE5561-307E-A8CF-6BD0-600ECA921BE2}"/>
              </a:ext>
            </a:extLst>
          </p:cNvPr>
          <p:cNvSpPr>
            <a:spLocks noGrp="1"/>
          </p:cNvSpPr>
          <p:nvPr>
            <p:ph type="body" idx="3"/>
          </p:nvPr>
        </p:nvSpPr>
        <p:spPr>
          <a:xfrm>
            <a:off x="2489580" y="3791633"/>
            <a:ext cx="4486275" cy="495300"/>
          </a:xfrm>
        </p:spPr>
        <p:txBody>
          <a:bodyPr>
            <a:normAutofit lnSpcReduction="10000"/>
          </a:bodyPr>
          <a:lstStyle/>
          <a:p>
            <a:r>
              <a:rPr lang="en-US" dirty="0">
                <a:solidFill>
                  <a:schemeClr val="bg1"/>
                </a:solidFill>
                <a:latin typeface="Franklin Gothic Medium" panose="020B0603020102020204" pitchFamily="34" charset="0"/>
              </a:rPr>
              <a:t>Ask:</a:t>
            </a:r>
          </a:p>
        </p:txBody>
      </p:sp>
      <p:sp>
        <p:nvSpPr>
          <p:cNvPr id="5" name="Text Placeholder 4">
            <a:extLst>
              <a:ext uri="{FF2B5EF4-FFF2-40B4-BE49-F238E27FC236}">
                <a16:creationId xmlns:a16="http://schemas.microsoft.com/office/drawing/2014/main" id="{5F41257F-F0F3-0845-D900-F248E934D158}"/>
              </a:ext>
            </a:extLst>
          </p:cNvPr>
          <p:cNvSpPr>
            <a:spLocks noGrp="1"/>
          </p:cNvSpPr>
          <p:nvPr>
            <p:ph type="body" idx="4"/>
          </p:nvPr>
        </p:nvSpPr>
        <p:spPr>
          <a:xfrm>
            <a:off x="2489579" y="4343999"/>
            <a:ext cx="7628197" cy="469654"/>
          </a:xfrm>
        </p:spPr>
        <p:txBody>
          <a:bodyPr>
            <a:normAutofit/>
          </a:bodyPr>
          <a:lstStyle/>
          <a:p>
            <a:pPr marL="457200" lvl="1" indent="-355600">
              <a:lnSpc>
                <a:spcPct val="80000"/>
              </a:lnSpc>
              <a:spcBef>
                <a:spcPts val="400"/>
              </a:spcBef>
              <a:buSzPts val="2000"/>
              <a:buFont typeface="Arial"/>
              <a:buChar char="•"/>
              <a:defRPr/>
            </a:pPr>
            <a:r>
              <a:rPr lang="en-US" sz="1900" dirty="0">
                <a:solidFill>
                  <a:schemeClr val="tx1"/>
                </a:solidFill>
                <a:latin typeface="Franklin Gothic Book" panose="020B0503020102020204" pitchFamily="34" charset="0"/>
                <a:cs typeface="Arial"/>
                <a:sym typeface="Arial"/>
              </a:rPr>
              <a:t>What will hit us before it shows up in the data?</a:t>
            </a:r>
          </a:p>
        </p:txBody>
      </p:sp>
      <p:sp>
        <p:nvSpPr>
          <p:cNvPr id="6" name="Text Placeholder 5">
            <a:extLst>
              <a:ext uri="{FF2B5EF4-FFF2-40B4-BE49-F238E27FC236}">
                <a16:creationId xmlns:a16="http://schemas.microsoft.com/office/drawing/2014/main" id="{E713E1FA-726C-3C81-92E2-DEC155784517}"/>
              </a:ext>
            </a:extLst>
          </p:cNvPr>
          <p:cNvSpPr>
            <a:spLocks noGrp="1"/>
          </p:cNvSpPr>
          <p:nvPr>
            <p:ph type="body" idx="5"/>
          </p:nvPr>
        </p:nvSpPr>
        <p:spPr>
          <a:xfrm>
            <a:off x="2439699" y="4958562"/>
            <a:ext cx="4110037" cy="473647"/>
          </a:xfrm>
        </p:spPr>
        <p:txBody>
          <a:bodyPr>
            <a:normAutofit fontScale="92500" lnSpcReduction="10000"/>
          </a:bodyPr>
          <a:lstStyle/>
          <a:p>
            <a:r>
              <a:rPr lang="en-US" dirty="0">
                <a:solidFill>
                  <a:schemeClr val="bg1"/>
                </a:solidFill>
              </a:rPr>
              <a:t>Future</a:t>
            </a:r>
          </a:p>
        </p:txBody>
      </p:sp>
      <p:sp>
        <p:nvSpPr>
          <p:cNvPr id="7" name="Text Placeholder 6">
            <a:extLst>
              <a:ext uri="{FF2B5EF4-FFF2-40B4-BE49-F238E27FC236}">
                <a16:creationId xmlns:a16="http://schemas.microsoft.com/office/drawing/2014/main" id="{BDACC1A4-78D6-AB73-C38A-45B44B863CF4}"/>
              </a:ext>
            </a:extLst>
          </p:cNvPr>
          <p:cNvSpPr>
            <a:spLocks noGrp="1"/>
          </p:cNvSpPr>
          <p:nvPr>
            <p:ph type="body" idx="6"/>
          </p:nvPr>
        </p:nvSpPr>
        <p:spPr>
          <a:xfrm>
            <a:off x="2439699" y="5649915"/>
            <a:ext cx="8343096" cy="560880"/>
          </a:xfrm>
        </p:spPr>
        <p:txBody>
          <a:bodyPr>
            <a:noAutofit/>
          </a:bodyPr>
          <a:lstStyle/>
          <a:p>
            <a:pPr marL="457200" lvl="1" indent="-355600">
              <a:spcBef>
                <a:spcPts val="400"/>
              </a:spcBef>
              <a:buSzPts val="2000"/>
              <a:buFont typeface="Arial"/>
              <a:buChar char="•"/>
              <a:defRPr/>
            </a:pPr>
            <a:r>
              <a:rPr lang="en-US" sz="1900" dirty="0">
                <a:solidFill>
                  <a:schemeClr val="tx1"/>
                </a:solidFill>
                <a:latin typeface="Franklin Gothic Book" panose="020B0503020102020204" pitchFamily="34" charset="0"/>
                <a:cs typeface="Arial"/>
                <a:sym typeface="Arial"/>
              </a:rPr>
              <a:t>Future pressures are where the next report begins.</a:t>
            </a:r>
          </a:p>
        </p:txBody>
      </p:sp>
      <p:sp>
        <p:nvSpPr>
          <p:cNvPr id="359" name="Google Shape;359;p45">
            <a:extLst>
              <a:ext uri="{FF2B5EF4-FFF2-40B4-BE49-F238E27FC236}">
                <a16:creationId xmlns:a16="http://schemas.microsoft.com/office/drawing/2014/main" id="{FDF74E1E-A4FF-0439-54C9-3FB984BC6092}"/>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lnSpcReduction="10000"/>
          </a:bodyPr>
          <a:lstStyle/>
          <a:p>
            <a:pPr marL="0" lvl="0" indent="0" algn="r" rtl="0">
              <a:lnSpc>
                <a:spcPct val="100000"/>
              </a:lnSpc>
              <a:spcBef>
                <a:spcPts val="0"/>
              </a:spcBef>
              <a:spcAft>
                <a:spcPts val="600"/>
              </a:spcAft>
              <a:buSzPts val="1400"/>
              <a:buNone/>
            </a:pPr>
            <a:fld id="{00000000-1234-1234-1234-123412341234}" type="slidenum">
              <a:rPr lang="en-US"/>
              <a:t>23</a:t>
            </a:fld>
            <a:endParaRPr dirty="0"/>
          </a:p>
        </p:txBody>
      </p:sp>
    </p:spTree>
    <p:extLst>
      <p:ext uri="{BB962C8B-B14F-4D97-AF65-F5344CB8AC3E}">
        <p14:creationId xmlns:p14="http://schemas.microsoft.com/office/powerpoint/2010/main" val="1749571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9"/>
          <p:cNvSpPr txBox="1">
            <a:spLocks noGrp="1"/>
          </p:cNvSpPr>
          <p:nvPr>
            <p:ph type="title"/>
          </p:nvPr>
        </p:nvSpPr>
        <p:spPr>
          <a:xfrm>
            <a:off x="1876426" y="822325"/>
            <a:ext cx="9477376" cy="757093"/>
          </a:xfrm>
          <a:prstGeom prst="rect">
            <a:avLst/>
          </a:prstGeom>
          <a:noFill/>
          <a:ln>
            <a:noFill/>
          </a:ln>
        </p:spPr>
        <p:txBody>
          <a:bodyPr spcFirstLastPara="1" wrap="square" lIns="91425" tIns="45700" rIns="91425" bIns="45700" anchor="b" anchorCtr="0">
            <a:normAutofit/>
          </a:bodyPr>
          <a:lstStyle/>
          <a:p>
            <a:pPr>
              <a:buClr>
                <a:srgbClr val="2D2828"/>
              </a:buClr>
              <a:buSzPct val="111111"/>
            </a:pPr>
            <a:r>
              <a:rPr lang="en-US" sz="3600" b="0" dirty="0">
                <a:solidFill>
                  <a:srgbClr val="2D2828"/>
                </a:solidFill>
                <a:latin typeface="Franklin Gothic Demi" panose="020B0703020102020204" pitchFamily="34" charset="0"/>
              </a:rPr>
              <a:t>Your Control Panel: What Leaders Can Change</a:t>
            </a:r>
            <a:endParaRPr sz="3600" b="0" dirty="0">
              <a:solidFill>
                <a:srgbClr val="2D2828"/>
              </a:solidFill>
              <a:latin typeface="Franklin Gothic Demi" panose="020B0703020102020204" pitchFamily="34" charset="0"/>
            </a:endParaRPr>
          </a:p>
        </p:txBody>
      </p:sp>
      <p:sp>
        <p:nvSpPr>
          <p:cNvPr id="415" name="Google Shape;415;p19"/>
          <p:cNvSpPr txBox="1">
            <a:spLocks noGrp="1"/>
          </p:cNvSpPr>
          <p:nvPr>
            <p:ph type="body" idx="1"/>
          </p:nvPr>
        </p:nvSpPr>
        <p:spPr>
          <a:xfrm>
            <a:off x="1876425" y="1662545"/>
            <a:ext cx="9060749" cy="4288994"/>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1000"/>
              </a:spcBef>
              <a:spcAft>
                <a:spcPts val="0"/>
              </a:spcAft>
              <a:buSzPts val="2000"/>
              <a:buChar char="•"/>
            </a:pPr>
            <a:r>
              <a:rPr lang="en-US" sz="1900" b="1" dirty="0">
                <a:latin typeface="Franklin Gothic Book" panose="020B0503020102020204" pitchFamily="34" charset="0"/>
              </a:rPr>
              <a:t>Staffing Levers: </a:t>
            </a:r>
            <a:r>
              <a:rPr lang="en-US" sz="1900" dirty="0">
                <a:latin typeface="Franklin Gothic Book" panose="020B0503020102020204" pitchFamily="34" charset="0"/>
              </a:rPr>
              <a:t>Freeze positions, slow hiring, accelerate hiring where justified, manage vacancy levels intentionally, adjust staffing allocations.</a:t>
            </a:r>
            <a:endParaRPr dirty="0">
              <a:latin typeface="Franklin Gothic Book" panose="020B0503020102020204" pitchFamily="34" charset="0"/>
            </a:endParaRPr>
          </a:p>
          <a:p>
            <a:pPr marL="457200" lvl="0" indent="-355600" algn="l" rtl="0">
              <a:lnSpc>
                <a:spcPct val="100000"/>
              </a:lnSpc>
              <a:spcBef>
                <a:spcPts val="1000"/>
              </a:spcBef>
              <a:spcAft>
                <a:spcPts val="0"/>
              </a:spcAft>
              <a:buSzPts val="2000"/>
              <a:buChar char="•"/>
            </a:pPr>
            <a:r>
              <a:rPr lang="en-US" sz="1900" b="1" dirty="0">
                <a:latin typeface="Franklin Gothic Book" panose="020B0503020102020204" pitchFamily="34" charset="0"/>
              </a:rPr>
              <a:t>Service Policy Levers: F</a:t>
            </a:r>
            <a:r>
              <a:rPr lang="en-US" sz="1900" dirty="0">
                <a:latin typeface="Franklin Gothic Book" panose="020B0503020102020204" pitchFamily="34" charset="0"/>
              </a:rPr>
              <a:t>inancial participation policies, comparable benefits enforcement, tuition parameters, rate structures, service expectations, manage unliquidated </a:t>
            </a:r>
            <a:r>
              <a:rPr lang="en-US" sz="1900" b="1" dirty="0">
                <a:latin typeface="Franklin Gothic Book" panose="020B0503020102020204" pitchFamily="34" charset="0"/>
              </a:rPr>
              <a:t>obligations.</a:t>
            </a:r>
            <a:endParaRPr dirty="0">
              <a:latin typeface="Franklin Gothic Book" panose="020B0503020102020204" pitchFamily="34" charset="0"/>
            </a:endParaRPr>
          </a:p>
          <a:p>
            <a:pPr marL="457200" lvl="0" indent="-355600" algn="l" rtl="0">
              <a:lnSpc>
                <a:spcPct val="100000"/>
              </a:lnSpc>
              <a:spcBef>
                <a:spcPts val="1000"/>
              </a:spcBef>
              <a:spcAft>
                <a:spcPts val="0"/>
              </a:spcAft>
              <a:buSzPts val="2000"/>
              <a:buChar char="•"/>
            </a:pPr>
            <a:r>
              <a:rPr lang="en-US" sz="1900" b="1" dirty="0">
                <a:latin typeface="Franklin Gothic Book" panose="020B0503020102020204" pitchFamily="34" charset="0"/>
              </a:rPr>
              <a:t>Authorization Levers: </a:t>
            </a:r>
            <a:r>
              <a:rPr lang="en-US" sz="1900" dirty="0">
                <a:latin typeface="Franklin Gothic Book" panose="020B0503020102020204" pitchFamily="34" charset="0"/>
              </a:rPr>
              <a:t>Approval authority levels, escalation requirements, thresholds for higher-cost </a:t>
            </a:r>
            <a:r>
              <a:rPr lang="en-US" sz="1900" b="1" dirty="0">
                <a:latin typeface="Franklin Gothic Book" panose="020B0503020102020204" pitchFamily="34" charset="0"/>
              </a:rPr>
              <a:t>decisions.</a:t>
            </a:r>
            <a:endParaRPr dirty="0">
              <a:latin typeface="Franklin Gothic Book" panose="020B0503020102020204" pitchFamily="34" charset="0"/>
            </a:endParaRPr>
          </a:p>
          <a:p>
            <a:pPr marL="457200" lvl="0" indent="-355600" algn="l" rtl="0">
              <a:lnSpc>
                <a:spcPct val="100000"/>
              </a:lnSpc>
              <a:spcBef>
                <a:spcPts val="1000"/>
              </a:spcBef>
              <a:spcAft>
                <a:spcPts val="0"/>
              </a:spcAft>
              <a:buSzPts val="2000"/>
              <a:buChar char="•"/>
            </a:pPr>
            <a:r>
              <a:rPr lang="en-US" sz="1900" b="1" dirty="0">
                <a:latin typeface="Franklin Gothic Book" panose="020B0503020102020204" pitchFamily="34" charset="0"/>
              </a:rPr>
              <a:t>Vendor and Contract Levers: R</a:t>
            </a:r>
            <a:r>
              <a:rPr lang="en-US" sz="1900" dirty="0">
                <a:latin typeface="Franklin Gothic Book" panose="020B0503020102020204" pitchFamily="34" charset="0"/>
              </a:rPr>
              <a:t>ate structures, milestone payments, contract renegotiation, service delivery expectations.</a:t>
            </a:r>
            <a:endParaRPr dirty="0">
              <a:latin typeface="Franklin Gothic Book" panose="020B0503020102020204" pitchFamily="34" charset="0"/>
            </a:endParaRPr>
          </a:p>
          <a:p>
            <a:pPr marL="457200" lvl="0" indent="-355600" algn="l" rtl="0">
              <a:lnSpc>
                <a:spcPct val="100000"/>
              </a:lnSpc>
              <a:spcBef>
                <a:spcPts val="1000"/>
              </a:spcBef>
              <a:spcAft>
                <a:spcPts val="0"/>
              </a:spcAft>
              <a:buSzPts val="2000"/>
              <a:buChar char="•"/>
            </a:pPr>
            <a:r>
              <a:rPr lang="en-US" sz="1900" b="1" dirty="0">
                <a:latin typeface="Franklin Gothic Book" panose="020B0503020102020204" pitchFamily="34" charset="0"/>
              </a:rPr>
              <a:t>Fiscal Strategy Levers: Match </a:t>
            </a:r>
            <a:r>
              <a:rPr lang="en-US" sz="1900" dirty="0">
                <a:latin typeface="Franklin Gothic Book" panose="020B0503020102020204" pitchFamily="34" charset="0"/>
              </a:rPr>
              <a:t>timing and sources, program income use</a:t>
            </a:r>
            <a:endParaRPr sz="1900" dirty="0">
              <a:latin typeface="Franklin Gothic Book" panose="020B0503020102020204" pitchFamily="34" charset="0"/>
            </a:endParaRPr>
          </a:p>
          <a:p>
            <a:pPr marL="457200" lvl="0" indent="-355600" algn="l" rtl="0">
              <a:lnSpc>
                <a:spcPct val="100000"/>
              </a:lnSpc>
              <a:spcBef>
                <a:spcPts val="1000"/>
              </a:spcBef>
              <a:spcAft>
                <a:spcPts val="0"/>
              </a:spcAft>
              <a:buSzPts val="2000"/>
              <a:buChar char="•"/>
            </a:pPr>
            <a:r>
              <a:rPr lang="en-US" sz="1900" b="1" dirty="0">
                <a:latin typeface="Franklin Gothic Book" panose="020B0503020102020204" pitchFamily="34" charset="0"/>
              </a:rPr>
              <a:t>Administrative Cost Levers: </a:t>
            </a:r>
            <a:r>
              <a:rPr lang="en-US" sz="1900" dirty="0">
                <a:latin typeface="Franklin Gothic Book" panose="020B0503020102020204" pitchFamily="34" charset="0"/>
              </a:rPr>
              <a:t>Travel, supplies, and IT </a:t>
            </a:r>
            <a:r>
              <a:rPr lang="en-US" sz="1900" b="1" dirty="0">
                <a:latin typeface="Franklin Gothic Book" panose="020B0503020102020204" pitchFamily="34" charset="0"/>
              </a:rPr>
              <a:t>expenditures.</a:t>
            </a:r>
            <a:endParaRPr dirty="0">
              <a:latin typeface="Franklin Gothic Book" panose="020B0503020102020204" pitchFamily="34" charset="0"/>
            </a:endParaRPr>
          </a:p>
        </p:txBody>
      </p:sp>
      <p:sp>
        <p:nvSpPr>
          <p:cNvPr id="2" name="Slide Number Placeholder 1">
            <a:extLst>
              <a:ext uri="{FF2B5EF4-FFF2-40B4-BE49-F238E27FC236}">
                <a16:creationId xmlns:a16="http://schemas.microsoft.com/office/drawing/2014/main" id="{CF4F065F-028A-56D3-1903-A6B78E3EAF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8"/>
          <p:cNvSpPr txBox="1">
            <a:spLocks noGrp="1"/>
          </p:cNvSpPr>
          <p:nvPr>
            <p:ph type="title"/>
          </p:nvPr>
        </p:nvSpPr>
        <p:spPr>
          <a:xfrm>
            <a:off x="682825" y="3453878"/>
            <a:ext cx="6679999" cy="7377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sz="3600" b="0" dirty="0">
                <a:solidFill>
                  <a:schemeClr val="bg1"/>
                </a:solidFill>
                <a:latin typeface="Franklin Gothic Demi" panose="020B0703020102020204" pitchFamily="34" charset="0"/>
              </a:rPr>
              <a:t>Group Exercise </a:t>
            </a:r>
            <a:endParaRPr sz="3600" b="0" dirty="0">
              <a:solidFill>
                <a:schemeClr val="bg1"/>
              </a:solidFill>
              <a:latin typeface="Franklin Gothic Demi" panose="020B0703020102020204" pitchFamily="34" charset="0"/>
            </a:endParaRPr>
          </a:p>
        </p:txBody>
      </p:sp>
      <p:sp>
        <p:nvSpPr>
          <p:cNvPr id="422" name="Google Shape;422;p48"/>
          <p:cNvSpPr txBox="1">
            <a:spLocks noGrp="1"/>
          </p:cNvSpPr>
          <p:nvPr>
            <p:ph type="sldNum" idx="4294967295"/>
          </p:nvPr>
        </p:nvSpPr>
        <p:spPr>
          <a:xfrm>
            <a:off x="11623675" y="6356350"/>
            <a:ext cx="568325"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t>25</a:t>
            </a:fld>
            <a:endParaRPr dirty="0">
              <a:solidFill>
                <a:srgbClr val="2D2828"/>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0"/>
          <p:cNvSpPr txBox="1">
            <a:spLocks noGrp="1"/>
          </p:cNvSpPr>
          <p:nvPr>
            <p:ph type="title"/>
          </p:nvPr>
        </p:nvSpPr>
        <p:spPr>
          <a:xfrm>
            <a:off x="1876425" y="526111"/>
            <a:ext cx="9477376"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2828"/>
              </a:buClr>
              <a:buSzPts val="4400"/>
              <a:buFont typeface="Libre Franklin Medium"/>
              <a:buNone/>
            </a:pPr>
            <a:r>
              <a:rPr lang="en-US" sz="3600" b="0" dirty="0">
                <a:solidFill>
                  <a:srgbClr val="2D2828"/>
                </a:solidFill>
                <a:latin typeface="Franklin Gothic Demi" panose="020B0703020102020204" pitchFamily="34" charset="0"/>
              </a:rPr>
              <a:t>Exercise 2:</a:t>
            </a:r>
            <a:br>
              <a:rPr lang="en-US" sz="3600" b="0" dirty="0">
                <a:solidFill>
                  <a:srgbClr val="2D2828"/>
                </a:solidFill>
                <a:latin typeface="Franklin Gothic Demi" panose="020B0703020102020204" pitchFamily="34" charset="0"/>
              </a:rPr>
            </a:br>
            <a:r>
              <a:rPr lang="en-US" sz="3600" b="0" dirty="0">
                <a:solidFill>
                  <a:srgbClr val="2D2828"/>
                </a:solidFill>
                <a:latin typeface="Franklin Gothic Demi" panose="020B0703020102020204" pitchFamily="34" charset="0"/>
              </a:rPr>
              <a:t>Forecasting and Lever-Pulling Scenario</a:t>
            </a:r>
            <a:endParaRPr sz="3600" b="0" dirty="0">
              <a:solidFill>
                <a:srgbClr val="2D2828"/>
              </a:solidFill>
              <a:latin typeface="Franklin Gothic Demi" panose="020B0703020102020204" pitchFamily="34" charset="0"/>
            </a:endParaRPr>
          </a:p>
        </p:txBody>
      </p:sp>
      <p:sp>
        <p:nvSpPr>
          <p:cNvPr id="427" name="Google Shape;427;p20"/>
          <p:cNvSpPr txBox="1">
            <a:spLocks noGrp="1"/>
          </p:cNvSpPr>
          <p:nvPr>
            <p:ph type="body" idx="1"/>
          </p:nvPr>
        </p:nvSpPr>
        <p:spPr>
          <a:xfrm>
            <a:off x="1876425" y="2042556"/>
            <a:ext cx="9477375" cy="3930732"/>
          </a:xfrm>
          <a:prstGeom prst="rect">
            <a:avLst/>
          </a:prstGeom>
          <a:noFill/>
          <a:ln>
            <a:noFill/>
          </a:ln>
        </p:spPr>
        <p:txBody>
          <a:bodyPr spcFirstLastPara="1" wrap="square" lIns="91425" tIns="45700" rIns="91425" bIns="45700" anchor="ctr" anchorCtr="0">
            <a:noAutofit/>
          </a:bodyPr>
          <a:lstStyle/>
          <a:p>
            <a:pPr>
              <a:lnSpc>
                <a:spcPct val="114000"/>
              </a:lnSpc>
              <a:spcBef>
                <a:spcPts val="600"/>
              </a:spcBef>
              <a:buSzPct val="108108"/>
            </a:pPr>
            <a:r>
              <a:rPr lang="en-US" sz="2200" dirty="0">
                <a:latin typeface="Franklin Gothic Book" panose="020B0503020102020204" pitchFamily="34" charset="0"/>
              </a:rPr>
              <a:t>At your table, review the </a:t>
            </a:r>
            <a:r>
              <a:rPr lang="en-US" sz="2200" b="1" dirty="0">
                <a:latin typeface="Franklin Gothic Book" panose="020B0503020102020204" pitchFamily="34" charset="0"/>
              </a:rPr>
              <a:t>forecasting scenario packet</a:t>
            </a:r>
            <a:r>
              <a:rPr lang="en-US" sz="2200" dirty="0">
                <a:latin typeface="Franklin Gothic Book" panose="020B0503020102020204" pitchFamily="34" charset="0"/>
              </a:rPr>
              <a:t>.</a:t>
            </a:r>
            <a:endParaRPr sz="2200" dirty="0">
              <a:latin typeface="Franklin Gothic Book" panose="020B0503020102020204" pitchFamily="34" charset="0"/>
            </a:endParaRPr>
          </a:p>
          <a:p>
            <a:pPr>
              <a:lnSpc>
                <a:spcPct val="114000"/>
              </a:lnSpc>
              <a:spcBef>
                <a:spcPts val="600"/>
              </a:spcBef>
              <a:buSzPct val="108108"/>
            </a:pPr>
            <a:r>
              <a:rPr lang="en-US" sz="2200" b="1" dirty="0">
                <a:latin typeface="Franklin Gothic Book" panose="020B0503020102020204" pitchFamily="34" charset="0"/>
              </a:rPr>
              <a:t>Discuss: </a:t>
            </a:r>
            <a:r>
              <a:rPr lang="en-US" sz="2200" dirty="0">
                <a:latin typeface="Franklin Gothic Book" panose="020B0503020102020204" pitchFamily="34" charset="0"/>
              </a:rPr>
              <a:t>What do you see? What data</a:t>
            </a:r>
            <a:r>
              <a:rPr lang="en-US" sz="2200" b="1" dirty="0">
                <a:latin typeface="Franklin Gothic Book" panose="020B0503020102020204" pitchFamily="34" charset="0"/>
              </a:rPr>
              <a:t> </a:t>
            </a:r>
            <a:r>
              <a:rPr lang="en-US" sz="2200" dirty="0">
                <a:latin typeface="Franklin Gothic Book" panose="020B0503020102020204" pitchFamily="34" charset="0"/>
              </a:rPr>
              <a:t>would you need to get to the bottom of it? What questions would you ask? What are your initial thoughts on how to address it?</a:t>
            </a:r>
            <a:endParaRPr sz="2200" dirty="0">
              <a:latin typeface="Franklin Gothic Book" panose="020B0503020102020204" pitchFamily="34" charset="0"/>
            </a:endParaRPr>
          </a:p>
          <a:p>
            <a:pPr>
              <a:lnSpc>
                <a:spcPct val="114000"/>
              </a:lnSpc>
              <a:spcBef>
                <a:spcPts val="600"/>
              </a:spcBef>
              <a:spcAft>
                <a:spcPts val="1800"/>
              </a:spcAft>
              <a:buSzPct val="108108"/>
            </a:pPr>
            <a:r>
              <a:rPr lang="en-US" sz="2200" dirty="0">
                <a:latin typeface="Franklin Gothic Book" panose="020B0503020102020204" pitchFamily="34" charset="0"/>
              </a:rPr>
              <a:t>Identify </a:t>
            </a:r>
            <a:r>
              <a:rPr lang="en-US" sz="2200" b="1" dirty="0">
                <a:latin typeface="Franklin Gothic Book" panose="020B0503020102020204" pitchFamily="34" charset="0"/>
              </a:rPr>
              <a:t>2-3 levers you would pull</a:t>
            </a:r>
            <a:r>
              <a:rPr lang="en-US" sz="2200" dirty="0">
                <a:latin typeface="Franklin Gothic Book" panose="020B0503020102020204" pitchFamily="34" charset="0"/>
              </a:rPr>
              <a:t>, the tradeoffs of each, and how you would message your response to leadership</a:t>
            </a:r>
            <a:r>
              <a:rPr lang="en-US" sz="2200" b="1" dirty="0">
                <a:latin typeface="Franklin Gothic Book" panose="020B0503020102020204" pitchFamily="34" charset="0"/>
              </a:rPr>
              <a:t> </a:t>
            </a:r>
            <a:r>
              <a:rPr lang="en-US" sz="2200" dirty="0">
                <a:latin typeface="Franklin Gothic Book" panose="020B0503020102020204" pitchFamily="34" charset="0"/>
              </a:rPr>
              <a:t>and staff.</a:t>
            </a:r>
          </a:p>
          <a:p>
            <a:pPr marL="101600" indent="0">
              <a:lnSpc>
                <a:spcPct val="114000"/>
              </a:lnSpc>
              <a:spcBef>
                <a:spcPts val="600"/>
              </a:spcBef>
              <a:buSzPct val="108108"/>
              <a:buNone/>
            </a:pPr>
            <a:r>
              <a:rPr lang="en-US" sz="2400" dirty="0">
                <a:solidFill>
                  <a:schemeClr val="bg2"/>
                </a:solidFill>
                <a:latin typeface="Franklin Gothic Medium" panose="020B0603020102020204" pitchFamily="34" charset="0"/>
                <a:ea typeface="Arial"/>
                <a:cs typeface="Arial"/>
                <a:sym typeface="Arial"/>
              </a:rPr>
              <a:t>This exercise is not about a perfect answer.</a:t>
            </a:r>
            <a:br>
              <a:rPr lang="en-US" sz="2400" dirty="0">
                <a:solidFill>
                  <a:schemeClr val="bg2"/>
                </a:solidFill>
                <a:latin typeface="Franklin Gothic Medium" panose="020B0603020102020204" pitchFamily="34" charset="0"/>
                <a:ea typeface="Arial"/>
                <a:cs typeface="Arial"/>
                <a:sym typeface="Arial"/>
              </a:rPr>
            </a:br>
            <a:r>
              <a:rPr lang="en-US" sz="2400" dirty="0">
                <a:solidFill>
                  <a:schemeClr val="bg2"/>
                </a:solidFill>
                <a:latin typeface="Franklin Gothic Medium" panose="020B0603020102020204" pitchFamily="34" charset="0"/>
                <a:ea typeface="Arial"/>
                <a:cs typeface="Arial"/>
                <a:sym typeface="Arial"/>
              </a:rPr>
              <a:t>It is about making a </a:t>
            </a:r>
            <a:r>
              <a:rPr lang="en-US" sz="2400" b="1" dirty="0">
                <a:solidFill>
                  <a:schemeClr val="bg2"/>
                </a:solidFill>
                <a:latin typeface="Franklin Gothic Medium" panose="020B0603020102020204" pitchFamily="34" charset="0"/>
                <a:ea typeface="Arial"/>
                <a:cs typeface="Arial"/>
                <a:sym typeface="Arial"/>
              </a:rPr>
              <a:t>leadership decision </a:t>
            </a:r>
            <a:r>
              <a:rPr lang="en-US" sz="2400" dirty="0">
                <a:solidFill>
                  <a:schemeClr val="bg2"/>
                </a:solidFill>
                <a:latin typeface="Franklin Gothic Medium" panose="020B0603020102020204" pitchFamily="34" charset="0"/>
                <a:ea typeface="Arial"/>
                <a:cs typeface="Arial"/>
                <a:sym typeface="Arial"/>
              </a:rPr>
              <a:t>with imperfect information.</a:t>
            </a:r>
            <a:endParaRPr lang="en-US" sz="2400" dirty="0">
              <a:solidFill>
                <a:schemeClr val="bg2"/>
              </a:solidFill>
              <a:latin typeface="Franklin Gothic Medium" panose="020B0603020102020204" pitchFamily="34" charset="0"/>
            </a:endParaRPr>
          </a:p>
        </p:txBody>
      </p:sp>
      <p:sp>
        <p:nvSpPr>
          <p:cNvPr id="2" name="Slide Number Placeholder 1">
            <a:extLst>
              <a:ext uri="{FF2B5EF4-FFF2-40B4-BE49-F238E27FC236}">
                <a16:creationId xmlns:a16="http://schemas.microsoft.com/office/drawing/2014/main" id="{F382166F-C3B3-050E-36D6-A8482E06B1B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1"/>
          <p:cNvSpPr txBox="1">
            <a:spLocks noGrp="1"/>
          </p:cNvSpPr>
          <p:nvPr>
            <p:ph type="title"/>
          </p:nvPr>
        </p:nvSpPr>
        <p:spPr>
          <a:xfrm>
            <a:off x="954087" y="599294"/>
            <a:ext cx="9266237" cy="781529"/>
          </a:xfrm>
          <a:prstGeom prst="rect">
            <a:avLst/>
          </a:prstGeom>
          <a:noFill/>
          <a:ln>
            <a:noFill/>
          </a:ln>
        </p:spPr>
        <p:txBody>
          <a:bodyPr spcFirstLastPara="1" wrap="square" lIns="91425" tIns="45700" rIns="91425" bIns="45700" anchor="b" anchorCtr="0">
            <a:normAutofit/>
          </a:bodyPr>
          <a:lstStyle/>
          <a:p>
            <a:pPr>
              <a:buClr>
                <a:srgbClr val="202828"/>
              </a:buClr>
            </a:pPr>
            <a:r>
              <a:rPr lang="en-US" sz="3600" b="0" dirty="0">
                <a:solidFill>
                  <a:srgbClr val="2D2828"/>
                </a:solidFill>
                <a:latin typeface="Franklin Gothic Demi" panose="020B0703020102020204" pitchFamily="34" charset="0"/>
              </a:rPr>
              <a:t>Pause When You See …</a:t>
            </a:r>
            <a:endParaRPr sz="3600" b="0" dirty="0">
              <a:solidFill>
                <a:srgbClr val="2D2828"/>
              </a:solidFill>
              <a:latin typeface="Franklin Gothic Demi" panose="020B0703020102020204" pitchFamily="34" charset="0"/>
            </a:endParaRPr>
          </a:p>
        </p:txBody>
      </p:sp>
      <p:grpSp>
        <p:nvGrpSpPr>
          <p:cNvPr id="435" name="Google Shape;435;p21">
            <a:extLst>
              <a:ext uri="{C183D7F6-B498-43B3-948B-1728B52AA6E4}">
                <adec:decorative xmlns:adec="http://schemas.microsoft.com/office/drawing/2017/decorative" val="1"/>
              </a:ext>
            </a:extLst>
          </p:cNvPr>
          <p:cNvGrpSpPr/>
          <p:nvPr/>
        </p:nvGrpSpPr>
        <p:grpSpPr>
          <a:xfrm>
            <a:off x="954087" y="1545304"/>
            <a:ext cx="9266237" cy="4209219"/>
            <a:chOff x="0" y="359"/>
            <a:chExt cx="9266237" cy="4209219"/>
          </a:xfrm>
        </p:grpSpPr>
        <p:sp>
          <p:nvSpPr>
            <p:cNvPr id="436" name="Google Shape;436;p21"/>
            <p:cNvSpPr/>
            <p:nvPr/>
          </p:nvSpPr>
          <p:spPr>
            <a:xfrm>
              <a:off x="0" y="359"/>
              <a:ext cx="9266237" cy="495202"/>
            </a:xfrm>
            <a:prstGeom prst="roundRect">
              <a:avLst>
                <a:gd name="adj" fmla="val 10000"/>
              </a:avLst>
            </a:prstGeom>
            <a:solidFill>
              <a:srgbClr val="D8CA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7" name="Google Shape;437;p21">
              <a:extLst>
                <a:ext uri="{C183D7F6-B498-43B3-948B-1728B52AA6E4}">
                  <adec:decorative xmlns:adec="http://schemas.microsoft.com/office/drawing/2017/decorative" val="1"/>
                </a:ext>
              </a:extLst>
            </p:cNvPr>
            <p:cNvSpPr/>
            <p:nvPr/>
          </p:nvSpPr>
          <p:spPr>
            <a:xfrm>
              <a:off x="149798" y="111780"/>
              <a:ext cx="272361" cy="272361"/>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8" name="Google Shape;438;p21"/>
            <p:cNvSpPr/>
            <p:nvPr/>
          </p:nvSpPr>
          <p:spPr>
            <a:xfrm>
              <a:off x="571958" y="359"/>
              <a:ext cx="8694278" cy="49520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0" name="Google Shape;440;p21"/>
            <p:cNvSpPr/>
            <p:nvPr/>
          </p:nvSpPr>
          <p:spPr>
            <a:xfrm>
              <a:off x="0" y="619362"/>
              <a:ext cx="9266237" cy="495202"/>
            </a:xfrm>
            <a:prstGeom prst="roundRect">
              <a:avLst>
                <a:gd name="adj" fmla="val 10000"/>
              </a:avLst>
            </a:prstGeom>
            <a:solidFill>
              <a:srgbClr val="D8CA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1" name="Google Shape;441;p21">
              <a:extLst>
                <a:ext uri="{C183D7F6-B498-43B3-948B-1728B52AA6E4}">
                  <adec:decorative xmlns:adec="http://schemas.microsoft.com/office/drawing/2017/decorative" val="1"/>
                </a:ext>
              </a:extLst>
            </p:cNvPr>
            <p:cNvSpPr/>
            <p:nvPr/>
          </p:nvSpPr>
          <p:spPr>
            <a:xfrm>
              <a:off x="149798" y="730783"/>
              <a:ext cx="272361" cy="272361"/>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2" name="Google Shape;442;p21"/>
            <p:cNvSpPr/>
            <p:nvPr/>
          </p:nvSpPr>
          <p:spPr>
            <a:xfrm>
              <a:off x="571958" y="619362"/>
              <a:ext cx="8694278" cy="49520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4" name="Google Shape;444;p21"/>
            <p:cNvSpPr/>
            <p:nvPr/>
          </p:nvSpPr>
          <p:spPr>
            <a:xfrm>
              <a:off x="0" y="1238365"/>
              <a:ext cx="9266237" cy="495202"/>
            </a:xfrm>
            <a:prstGeom prst="roundRect">
              <a:avLst>
                <a:gd name="adj" fmla="val 10000"/>
              </a:avLst>
            </a:prstGeom>
            <a:solidFill>
              <a:srgbClr val="D8CA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5" name="Google Shape;445;p21">
              <a:extLst>
                <a:ext uri="{C183D7F6-B498-43B3-948B-1728B52AA6E4}">
                  <adec:decorative xmlns:adec="http://schemas.microsoft.com/office/drawing/2017/decorative" val="1"/>
                </a:ext>
              </a:extLst>
            </p:cNvPr>
            <p:cNvSpPr/>
            <p:nvPr/>
          </p:nvSpPr>
          <p:spPr>
            <a:xfrm>
              <a:off x="149798" y="1349785"/>
              <a:ext cx="272361" cy="272361"/>
            </a:xfrm>
            <a:prstGeom prst="rect">
              <a:avLst/>
            </a:pr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6" name="Google Shape;446;p21"/>
            <p:cNvSpPr/>
            <p:nvPr/>
          </p:nvSpPr>
          <p:spPr>
            <a:xfrm>
              <a:off x="571958" y="1238365"/>
              <a:ext cx="8694278" cy="49520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8" name="Google Shape;448;p21"/>
            <p:cNvSpPr/>
            <p:nvPr/>
          </p:nvSpPr>
          <p:spPr>
            <a:xfrm>
              <a:off x="0" y="1857368"/>
              <a:ext cx="9266237" cy="495202"/>
            </a:xfrm>
            <a:prstGeom prst="roundRect">
              <a:avLst>
                <a:gd name="adj" fmla="val 10000"/>
              </a:avLst>
            </a:prstGeom>
            <a:solidFill>
              <a:srgbClr val="D8CA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49" name="Google Shape;449;p21">
              <a:extLst>
                <a:ext uri="{C183D7F6-B498-43B3-948B-1728B52AA6E4}">
                  <adec:decorative xmlns:adec="http://schemas.microsoft.com/office/drawing/2017/decorative" val="1"/>
                </a:ext>
              </a:extLst>
            </p:cNvPr>
            <p:cNvSpPr/>
            <p:nvPr/>
          </p:nvSpPr>
          <p:spPr>
            <a:xfrm>
              <a:off x="149798" y="1968788"/>
              <a:ext cx="272361" cy="272361"/>
            </a:xfrm>
            <a:prstGeom prst="rect">
              <a:avLst/>
            </a:pr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50" name="Google Shape;450;p21"/>
            <p:cNvSpPr/>
            <p:nvPr/>
          </p:nvSpPr>
          <p:spPr>
            <a:xfrm>
              <a:off x="571958" y="1857368"/>
              <a:ext cx="8694278" cy="49520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52" name="Google Shape;452;p21"/>
            <p:cNvSpPr/>
            <p:nvPr/>
          </p:nvSpPr>
          <p:spPr>
            <a:xfrm>
              <a:off x="0" y="2476371"/>
              <a:ext cx="9266237" cy="495202"/>
            </a:xfrm>
            <a:prstGeom prst="roundRect">
              <a:avLst>
                <a:gd name="adj" fmla="val 10000"/>
              </a:avLst>
            </a:prstGeom>
            <a:solidFill>
              <a:srgbClr val="D8CA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53" name="Google Shape;453;p21">
              <a:extLst>
                <a:ext uri="{C183D7F6-B498-43B3-948B-1728B52AA6E4}">
                  <adec:decorative xmlns:adec="http://schemas.microsoft.com/office/drawing/2017/decorative" val="1"/>
                </a:ext>
              </a:extLst>
            </p:cNvPr>
            <p:cNvSpPr/>
            <p:nvPr/>
          </p:nvSpPr>
          <p:spPr>
            <a:xfrm>
              <a:off x="149798" y="2587791"/>
              <a:ext cx="272361" cy="272361"/>
            </a:xfrm>
            <a:prstGeom prst="rect">
              <a:avLst/>
            </a:pr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54" name="Google Shape;454;p21"/>
            <p:cNvSpPr/>
            <p:nvPr/>
          </p:nvSpPr>
          <p:spPr>
            <a:xfrm>
              <a:off x="571958" y="2476371"/>
              <a:ext cx="8694278" cy="49520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56" name="Google Shape;456;p21"/>
            <p:cNvSpPr/>
            <p:nvPr/>
          </p:nvSpPr>
          <p:spPr>
            <a:xfrm>
              <a:off x="0" y="3095374"/>
              <a:ext cx="9266237" cy="495202"/>
            </a:xfrm>
            <a:prstGeom prst="roundRect">
              <a:avLst>
                <a:gd name="adj" fmla="val 10000"/>
              </a:avLst>
            </a:prstGeom>
            <a:solidFill>
              <a:srgbClr val="D8CA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57" name="Google Shape;457;p21">
              <a:extLst>
                <a:ext uri="{C183D7F6-B498-43B3-948B-1728B52AA6E4}">
                  <adec:decorative xmlns:adec="http://schemas.microsoft.com/office/drawing/2017/decorative" val="1"/>
                </a:ext>
              </a:extLst>
            </p:cNvPr>
            <p:cNvSpPr/>
            <p:nvPr/>
          </p:nvSpPr>
          <p:spPr>
            <a:xfrm>
              <a:off x="149798" y="3206794"/>
              <a:ext cx="272361" cy="272361"/>
            </a:xfrm>
            <a:prstGeom prst="rect">
              <a:avLst/>
            </a:prstGeom>
            <a:blipFill rotWithShape="1">
              <a:blip r:embed="rId8"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58" name="Google Shape;458;p21"/>
            <p:cNvSpPr/>
            <p:nvPr/>
          </p:nvSpPr>
          <p:spPr>
            <a:xfrm>
              <a:off x="571958" y="3095374"/>
              <a:ext cx="8694278" cy="49520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0" name="Google Shape;460;p21"/>
            <p:cNvSpPr/>
            <p:nvPr/>
          </p:nvSpPr>
          <p:spPr>
            <a:xfrm>
              <a:off x="0" y="3714376"/>
              <a:ext cx="9266237" cy="495202"/>
            </a:xfrm>
            <a:prstGeom prst="roundRect">
              <a:avLst>
                <a:gd name="adj" fmla="val 10000"/>
              </a:avLst>
            </a:prstGeom>
            <a:solidFill>
              <a:srgbClr val="D8CAC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1" name="Google Shape;461;p21">
              <a:extLst>
                <a:ext uri="{C183D7F6-B498-43B3-948B-1728B52AA6E4}">
                  <adec:decorative xmlns:adec="http://schemas.microsoft.com/office/drawing/2017/decorative" val="1"/>
                </a:ext>
              </a:extLst>
            </p:cNvPr>
            <p:cNvSpPr/>
            <p:nvPr/>
          </p:nvSpPr>
          <p:spPr>
            <a:xfrm>
              <a:off x="149798" y="3825797"/>
              <a:ext cx="272361" cy="272361"/>
            </a:xfrm>
            <a:prstGeom prst="rect">
              <a:avLst/>
            </a:prstGeom>
            <a:blipFill rotWithShape="1">
              <a:blip r:embed="rId9"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2" name="Google Shape;462;p21"/>
            <p:cNvSpPr/>
            <p:nvPr/>
          </p:nvSpPr>
          <p:spPr>
            <a:xfrm>
              <a:off x="571958" y="3714376"/>
              <a:ext cx="8694278" cy="495202"/>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4" name="Text Placeholder 3">
            <a:extLst>
              <a:ext uri="{FF2B5EF4-FFF2-40B4-BE49-F238E27FC236}">
                <a16:creationId xmlns:a16="http://schemas.microsoft.com/office/drawing/2014/main" id="{B112BC01-A6C9-10A7-AB29-6811B72E2B3C}"/>
              </a:ext>
            </a:extLst>
          </p:cNvPr>
          <p:cNvSpPr>
            <a:spLocks noGrp="1"/>
          </p:cNvSpPr>
          <p:nvPr>
            <p:ph type="body" idx="1"/>
          </p:nvPr>
        </p:nvSpPr>
        <p:spPr>
          <a:xfrm>
            <a:off x="1526044" y="1504623"/>
            <a:ext cx="9266237" cy="4138481"/>
          </a:xfrm>
        </p:spPr>
        <p:txBody>
          <a:bodyPr>
            <a:noAutofit/>
          </a:bodyPr>
          <a:lstStyle/>
          <a:p>
            <a:pPr marL="101600" indent="0">
              <a:spcAft>
                <a:spcPts val="1700"/>
              </a:spcAft>
              <a:buNone/>
            </a:pPr>
            <a:r>
              <a:rPr lang="en-US" dirty="0">
                <a:solidFill>
                  <a:srgbClr val="000000"/>
                </a:solidFill>
                <a:latin typeface="Franklin Gothic Book" panose="020B0503020102020204" pitchFamily="34" charset="0"/>
                <a:ea typeface="Arial"/>
                <a:cs typeface="Arial"/>
                <a:sym typeface="Arial"/>
              </a:rPr>
              <a:t>Accelerating burn rate beyond historical patterns.</a:t>
            </a:r>
          </a:p>
          <a:p>
            <a:pPr marL="101600" indent="0">
              <a:spcAft>
                <a:spcPts val="1700"/>
              </a:spcAft>
              <a:buNone/>
            </a:pPr>
            <a:r>
              <a:rPr lang="en-US" b="1" dirty="0">
                <a:solidFill>
                  <a:srgbClr val="000000"/>
                </a:solidFill>
                <a:latin typeface="Franklin Gothic Book" panose="020B0503020102020204" pitchFamily="34" charset="0"/>
                <a:ea typeface="Arial"/>
                <a:cs typeface="Arial"/>
                <a:sym typeface="Arial"/>
              </a:rPr>
              <a:t>Match </a:t>
            </a:r>
            <a:r>
              <a:rPr lang="en-US" dirty="0">
                <a:solidFill>
                  <a:srgbClr val="000000"/>
                </a:solidFill>
                <a:latin typeface="Franklin Gothic Book" panose="020B0503020102020204" pitchFamily="34" charset="0"/>
                <a:ea typeface="Arial"/>
                <a:cs typeface="Arial"/>
                <a:sym typeface="Arial"/>
              </a:rPr>
              <a:t>lagging or tied up in </a:t>
            </a:r>
            <a:r>
              <a:rPr lang="en-US" b="1" dirty="0">
                <a:solidFill>
                  <a:srgbClr val="000000"/>
                </a:solidFill>
                <a:latin typeface="Franklin Gothic Book" panose="020B0503020102020204" pitchFamily="34" charset="0"/>
                <a:ea typeface="Arial"/>
                <a:cs typeface="Arial"/>
                <a:sym typeface="Arial"/>
              </a:rPr>
              <a:t>obligations.</a:t>
            </a:r>
            <a:endParaRPr lang="en-US" dirty="0">
              <a:solidFill>
                <a:srgbClr val="000000"/>
              </a:solidFill>
              <a:latin typeface="Franklin Gothic Book" panose="020B0503020102020204" pitchFamily="34" charset="0"/>
              <a:ea typeface="Arial"/>
              <a:cs typeface="Arial"/>
              <a:sym typeface="Arial"/>
            </a:endParaRPr>
          </a:p>
          <a:p>
            <a:pPr marL="101600" indent="0">
              <a:spcAft>
                <a:spcPts val="1700"/>
              </a:spcAft>
              <a:buNone/>
            </a:pPr>
            <a:r>
              <a:rPr lang="en-US" dirty="0">
                <a:solidFill>
                  <a:srgbClr val="000000"/>
                </a:solidFill>
                <a:latin typeface="Franklin Gothic Book" panose="020B0503020102020204" pitchFamily="34" charset="0"/>
                <a:ea typeface="Arial"/>
                <a:cs typeface="Arial"/>
                <a:sym typeface="Arial"/>
              </a:rPr>
              <a:t>Unliquidat</a:t>
            </a:r>
            <a:r>
              <a:rPr lang="en-US" dirty="0">
                <a:latin typeface="Franklin Gothic Book" panose="020B0503020102020204" pitchFamily="34" charset="0"/>
              </a:rPr>
              <a:t>ed </a:t>
            </a:r>
            <a:r>
              <a:rPr lang="en-US" dirty="0">
                <a:solidFill>
                  <a:srgbClr val="000000"/>
                </a:solidFill>
                <a:latin typeface="Franklin Gothic Book" panose="020B0503020102020204" pitchFamily="34" charset="0"/>
                <a:ea typeface="Arial"/>
                <a:cs typeface="Arial"/>
                <a:sym typeface="Arial"/>
              </a:rPr>
              <a:t>Obligations not converting to </a:t>
            </a:r>
            <a:r>
              <a:rPr lang="en-US" b="1" dirty="0">
                <a:solidFill>
                  <a:srgbClr val="000000"/>
                </a:solidFill>
                <a:latin typeface="Franklin Gothic Book" panose="020B0503020102020204" pitchFamily="34" charset="0"/>
                <a:ea typeface="Arial"/>
                <a:cs typeface="Arial"/>
                <a:sym typeface="Arial"/>
              </a:rPr>
              <a:t>expenditures.</a:t>
            </a:r>
            <a:endParaRPr lang="en-US" dirty="0">
              <a:solidFill>
                <a:srgbClr val="000000"/>
              </a:solidFill>
              <a:latin typeface="Franklin Gothic Book" panose="020B0503020102020204" pitchFamily="34" charset="0"/>
              <a:ea typeface="Arial"/>
              <a:cs typeface="Arial"/>
              <a:sym typeface="Arial"/>
            </a:endParaRPr>
          </a:p>
          <a:p>
            <a:pPr marL="101600" indent="0">
              <a:spcAft>
                <a:spcPts val="1700"/>
              </a:spcAft>
              <a:buNone/>
            </a:pPr>
            <a:r>
              <a:rPr lang="en-US" b="1" dirty="0">
                <a:latin typeface="Franklin Gothic Book" panose="020B0503020102020204" pitchFamily="34" charset="0"/>
              </a:rPr>
              <a:t>Data </a:t>
            </a:r>
            <a:r>
              <a:rPr lang="en-US" dirty="0">
                <a:latin typeface="Franklin Gothic Book" panose="020B0503020102020204" pitchFamily="34" charset="0"/>
              </a:rPr>
              <a:t>that does not reconcile.</a:t>
            </a:r>
          </a:p>
          <a:p>
            <a:pPr marL="101600" indent="0">
              <a:spcAft>
                <a:spcPts val="1700"/>
              </a:spcAft>
              <a:buNone/>
            </a:pPr>
            <a:r>
              <a:rPr lang="en-US" b="1" dirty="0">
                <a:latin typeface="Franklin Gothic Book" panose="020B0503020102020204" pitchFamily="34" charset="0"/>
              </a:rPr>
              <a:t>Carryover </a:t>
            </a:r>
            <a:r>
              <a:rPr lang="en-US" dirty="0">
                <a:latin typeface="Franklin Gothic Book" panose="020B0503020102020204" pitchFamily="34" charset="0"/>
              </a:rPr>
              <a:t>dropping while spending remains high.</a:t>
            </a:r>
            <a:endParaRPr lang="en-US" dirty="0"/>
          </a:p>
          <a:p>
            <a:pPr marL="101600" indent="0">
              <a:spcAft>
                <a:spcPts val="1700"/>
              </a:spcAft>
              <a:buNone/>
            </a:pPr>
            <a:r>
              <a:rPr lang="en-US" b="1" dirty="0">
                <a:solidFill>
                  <a:srgbClr val="000000"/>
                </a:solidFill>
                <a:latin typeface="Franklin Gothic Book" panose="020B0503020102020204" pitchFamily="34" charset="0"/>
                <a:ea typeface="Arial"/>
                <a:cs typeface="Arial"/>
                <a:sym typeface="Arial"/>
              </a:rPr>
              <a:t>Pre-ETS </a:t>
            </a:r>
            <a:r>
              <a:rPr lang="en-US" dirty="0">
                <a:solidFill>
                  <a:srgbClr val="000000"/>
                </a:solidFill>
                <a:latin typeface="Franklin Gothic Book" panose="020B0503020102020204" pitchFamily="34" charset="0"/>
                <a:ea typeface="Arial"/>
                <a:cs typeface="Arial"/>
                <a:sym typeface="Arial"/>
              </a:rPr>
              <a:t>below requirement or </a:t>
            </a:r>
            <a:r>
              <a:rPr lang="en-US" b="1" dirty="0">
                <a:solidFill>
                  <a:srgbClr val="000000"/>
                </a:solidFill>
                <a:latin typeface="Franklin Gothic Book" panose="020B0503020102020204" pitchFamily="34" charset="0"/>
                <a:ea typeface="Arial"/>
                <a:cs typeface="Arial"/>
                <a:sym typeface="Arial"/>
              </a:rPr>
              <a:t>compliance </a:t>
            </a:r>
            <a:r>
              <a:rPr lang="en-US" dirty="0">
                <a:solidFill>
                  <a:srgbClr val="000000"/>
                </a:solidFill>
                <a:latin typeface="Franklin Gothic Book" panose="020B0503020102020204" pitchFamily="34" charset="0"/>
                <a:ea typeface="Arial"/>
                <a:cs typeface="Arial"/>
                <a:sym typeface="Arial"/>
              </a:rPr>
              <a:t>status uncertain.</a:t>
            </a:r>
          </a:p>
          <a:p>
            <a:pPr marL="101600" indent="0">
              <a:spcAft>
                <a:spcPts val="1700"/>
              </a:spcAft>
              <a:buNone/>
            </a:pPr>
            <a:r>
              <a:rPr lang="en-US" b="1" dirty="0">
                <a:solidFill>
                  <a:srgbClr val="000000"/>
                </a:solidFill>
                <a:latin typeface="Franklin Gothic Book" panose="020B0503020102020204" pitchFamily="34" charset="0"/>
                <a:ea typeface="Arial"/>
                <a:cs typeface="Arial"/>
                <a:sym typeface="Arial"/>
              </a:rPr>
              <a:t>These are not just warning signs. They are decision triggers.</a:t>
            </a:r>
            <a:endParaRPr lang="en-US" dirty="0">
              <a:solidFill>
                <a:srgbClr val="000000"/>
              </a:solidFill>
              <a:latin typeface="Arial"/>
              <a:ea typeface="Arial"/>
              <a:cs typeface="Arial"/>
              <a:sym typeface="Arial"/>
            </a:endParaRPr>
          </a:p>
        </p:txBody>
      </p:sp>
      <p:sp>
        <p:nvSpPr>
          <p:cNvPr id="434" name="Google Shape;434;p2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600"/>
              </a:spcAft>
              <a:buSzPts val="1400"/>
              <a:buNone/>
            </a:pPr>
            <a:fld id="{00000000-1234-1234-1234-123412341234}" type="slidenum">
              <a:rPr lang="en-US"/>
              <a:t>27</a:t>
            </a:fld>
            <a:endParaRPr dirty="0">
              <a:solidFill>
                <a:srgbClr val="2D2828"/>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2"/>
          <p:cNvSpPr txBox="1">
            <a:spLocks noGrp="1"/>
          </p:cNvSpPr>
          <p:nvPr>
            <p:ph type="title"/>
          </p:nvPr>
        </p:nvSpPr>
        <p:spPr>
          <a:xfrm>
            <a:off x="954087" y="521684"/>
            <a:ext cx="9266237"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2828"/>
              </a:buClr>
              <a:buSzPts val="4400"/>
              <a:buFont typeface="Libre Franklin Medium"/>
              <a:buNone/>
            </a:pPr>
            <a:r>
              <a:rPr lang="en-US" sz="3600" b="0" dirty="0">
                <a:solidFill>
                  <a:srgbClr val="2D2828"/>
                </a:solidFill>
                <a:latin typeface="Franklin Gothic Demi" panose="020B0703020102020204" pitchFamily="34" charset="0"/>
              </a:rPr>
              <a:t>The Questions Leaders Ask </a:t>
            </a:r>
            <a:br>
              <a:rPr lang="en-US" sz="3600" b="0" dirty="0">
                <a:solidFill>
                  <a:srgbClr val="2D2828"/>
                </a:solidFill>
                <a:latin typeface="Franklin Gothic Demi" panose="020B0703020102020204" pitchFamily="34" charset="0"/>
              </a:rPr>
            </a:br>
            <a:r>
              <a:rPr lang="en-US" sz="3600" b="0" dirty="0">
                <a:solidFill>
                  <a:srgbClr val="2D2828"/>
                </a:solidFill>
                <a:latin typeface="Franklin Gothic Demi" panose="020B0703020102020204" pitchFamily="34" charset="0"/>
              </a:rPr>
              <a:t>Every Month</a:t>
            </a:r>
            <a:endParaRPr sz="3600" b="0" dirty="0">
              <a:solidFill>
                <a:srgbClr val="2D2828"/>
              </a:solidFill>
              <a:latin typeface="Franklin Gothic Demi" panose="020B0703020102020204" pitchFamily="34" charset="0"/>
            </a:endParaRPr>
          </a:p>
        </p:txBody>
      </p:sp>
      <p:sp>
        <p:nvSpPr>
          <p:cNvPr id="470" name="Google Shape;470;p22"/>
          <p:cNvSpPr txBox="1">
            <a:spLocks noGrp="1"/>
          </p:cNvSpPr>
          <p:nvPr>
            <p:ph type="body" idx="1"/>
          </p:nvPr>
        </p:nvSpPr>
        <p:spPr>
          <a:xfrm>
            <a:off x="954087" y="1997800"/>
            <a:ext cx="9266237" cy="3778375"/>
          </a:xfrm>
          <a:prstGeom prst="rect">
            <a:avLst/>
          </a:prstGeom>
          <a:noFill/>
          <a:ln>
            <a:noFill/>
          </a:ln>
        </p:spPr>
        <p:txBody>
          <a:bodyPr spcFirstLastPara="1" wrap="square" lIns="91425" tIns="45700" rIns="91425" bIns="45700" anchor="t" anchorCtr="0">
            <a:normAutofit/>
          </a:bodyPr>
          <a:lstStyle/>
          <a:p>
            <a:r>
              <a:rPr lang="en-US" dirty="0">
                <a:latin typeface="Franklin Gothic Book" panose="020B0503020102020204" pitchFamily="34" charset="0"/>
              </a:rPr>
              <a:t>What </a:t>
            </a:r>
            <a:r>
              <a:rPr lang="en-US" b="1" dirty="0">
                <a:latin typeface="Franklin Gothic Book" panose="020B0503020102020204" pitchFamily="34" charset="0"/>
              </a:rPr>
              <a:t>decision </a:t>
            </a:r>
            <a:r>
              <a:rPr lang="en-US" dirty="0">
                <a:latin typeface="Franklin Gothic Book" panose="020B0503020102020204" pitchFamily="34" charset="0"/>
              </a:rPr>
              <a:t>do I need to make right now?</a:t>
            </a:r>
            <a:endParaRPr dirty="0">
              <a:latin typeface="Franklin Gothic Book" panose="020B0503020102020204" pitchFamily="34" charset="0"/>
            </a:endParaRPr>
          </a:p>
          <a:p>
            <a:r>
              <a:rPr lang="en-US" dirty="0">
                <a:latin typeface="Franklin Gothic Book" panose="020B0503020102020204" pitchFamily="34" charset="0"/>
              </a:rPr>
              <a:t>Where are we at </a:t>
            </a:r>
            <a:r>
              <a:rPr lang="en-US" b="1" dirty="0">
                <a:latin typeface="Franklin Gothic Book" panose="020B0503020102020204" pitchFamily="34" charset="0"/>
              </a:rPr>
              <a:t>risk—financially </a:t>
            </a:r>
            <a:r>
              <a:rPr lang="en-US" dirty="0">
                <a:latin typeface="Franklin Gothic Book" panose="020B0503020102020204" pitchFamily="34" charset="0"/>
              </a:rPr>
              <a:t>or from a </a:t>
            </a:r>
            <a:r>
              <a:rPr lang="en-US" b="1" dirty="0">
                <a:latin typeface="Franklin Gothic Book" panose="020B0503020102020204" pitchFamily="34" charset="0"/>
              </a:rPr>
              <a:t>compliant </a:t>
            </a:r>
            <a:r>
              <a:rPr lang="en-US" dirty="0">
                <a:latin typeface="Franklin Gothic Book" panose="020B0503020102020204" pitchFamily="34" charset="0"/>
              </a:rPr>
              <a:t>standpoint?</a:t>
            </a:r>
            <a:endParaRPr dirty="0">
              <a:latin typeface="Franklin Gothic Book" panose="020B0503020102020204" pitchFamily="34" charset="0"/>
            </a:endParaRPr>
          </a:p>
          <a:p>
            <a:r>
              <a:rPr lang="en-US" dirty="0">
                <a:latin typeface="Franklin Gothic Book" panose="020B0503020102020204" pitchFamily="34" charset="0"/>
              </a:rPr>
              <a:t>Are we spending at the right pace—or reacting too late?</a:t>
            </a:r>
            <a:endParaRPr dirty="0">
              <a:latin typeface="Franklin Gothic Book" panose="020B0503020102020204" pitchFamily="34" charset="0"/>
            </a:endParaRPr>
          </a:p>
          <a:p>
            <a:r>
              <a:rPr lang="en-US" dirty="0">
                <a:latin typeface="Franklin Gothic Book" panose="020B0503020102020204" pitchFamily="34" charset="0"/>
              </a:rPr>
              <a:t>Is our </a:t>
            </a:r>
            <a:r>
              <a:rPr lang="en-US" b="1" dirty="0">
                <a:latin typeface="Franklin Gothic Book" panose="020B0503020102020204" pitchFamily="34" charset="0"/>
              </a:rPr>
              <a:t>match </a:t>
            </a:r>
            <a:r>
              <a:rPr lang="en-US" dirty="0">
                <a:latin typeface="Franklin Gothic Book" panose="020B0503020102020204" pitchFamily="34" charset="0"/>
              </a:rPr>
              <a:t>real, allowable, and being expended—not just obligated?</a:t>
            </a:r>
            <a:endParaRPr dirty="0">
              <a:latin typeface="Franklin Gothic Book" panose="020B0503020102020204" pitchFamily="34" charset="0"/>
            </a:endParaRPr>
          </a:p>
          <a:p>
            <a:r>
              <a:rPr lang="en-US" dirty="0">
                <a:latin typeface="Franklin Gothic Book" panose="020B0503020102020204" pitchFamily="34" charset="0"/>
              </a:rPr>
              <a:t>What has changed since last month that impacts our trajectory?</a:t>
            </a:r>
            <a:endParaRPr dirty="0">
              <a:latin typeface="Franklin Gothic Book" panose="020B0503020102020204" pitchFamily="34" charset="0"/>
            </a:endParaRPr>
          </a:p>
          <a:p>
            <a:r>
              <a:rPr lang="en-US" dirty="0">
                <a:latin typeface="Franklin Gothic Book" panose="020B0503020102020204" pitchFamily="34" charset="0"/>
              </a:rPr>
              <a:t>Do I trust the </a:t>
            </a:r>
            <a:r>
              <a:rPr lang="en-US" b="1" dirty="0">
                <a:latin typeface="Franklin Gothic Book" panose="020B0503020102020204" pitchFamily="34" charset="0"/>
              </a:rPr>
              <a:t>data </a:t>
            </a:r>
            <a:r>
              <a:rPr lang="en-US" dirty="0">
                <a:latin typeface="Franklin Gothic Book" panose="020B0503020102020204" pitchFamily="34" charset="0"/>
              </a:rPr>
              <a:t>I am looking at, and if not, why?</a:t>
            </a:r>
            <a:endParaRPr dirty="0">
              <a:latin typeface="Franklin Gothic Book" panose="020B0503020102020204" pitchFamily="34" charset="0"/>
            </a:endParaRPr>
          </a:p>
          <a:p>
            <a:r>
              <a:rPr lang="en-US" dirty="0">
                <a:latin typeface="Franklin Gothic Book" panose="020B0503020102020204" pitchFamily="34" charset="0"/>
              </a:rPr>
              <a:t>If nothing changes, where will we be in 3-6 months?</a:t>
            </a:r>
          </a:p>
          <a:p>
            <a:pPr marL="101600" indent="0">
              <a:spcBef>
                <a:spcPts val="2400"/>
              </a:spcBef>
              <a:buNone/>
            </a:pPr>
            <a:r>
              <a:rPr lang="en-US" sz="2400" dirty="0">
                <a:solidFill>
                  <a:schemeClr val="bg2"/>
                </a:solidFill>
                <a:latin typeface="Franklin Gothic Medium" panose="020B0603020102020204" pitchFamily="34" charset="0"/>
              </a:rPr>
              <a:t>If you cannot answer these, you are reacting—not leading.</a:t>
            </a:r>
            <a:endParaRPr sz="2400" dirty="0">
              <a:solidFill>
                <a:schemeClr val="bg2"/>
              </a:solidFill>
              <a:latin typeface="Franklin Gothic Medium" panose="020B0603020102020204" pitchFamily="34" charset="0"/>
            </a:endParaRPr>
          </a:p>
        </p:txBody>
      </p:sp>
      <p:sp>
        <p:nvSpPr>
          <p:cNvPr id="469" name="Google Shape;469;p22"/>
          <p:cNvSpPr txBox="1">
            <a:spLocks noGrp="1"/>
          </p:cNvSpPr>
          <p:nvPr>
            <p:ph type="sldNum" idx="12"/>
          </p:nvPr>
        </p:nvSpPr>
        <p:spPr>
          <a:xfrm>
            <a:off x="9324975" y="6427153"/>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600"/>
              </a:spcAft>
              <a:buSzPts val="1400"/>
              <a:buNone/>
            </a:pPr>
            <a:fld id="{00000000-1234-1234-1234-123412341234}" type="slidenum">
              <a:rPr lang="en-US"/>
              <a:t>28</a:t>
            </a:fld>
            <a:endParaRPr dirty="0">
              <a:solidFill>
                <a:srgbClr val="2D2828"/>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3da17e79167_0_0"/>
          <p:cNvSpPr txBox="1">
            <a:spLocks noGrp="1"/>
          </p:cNvSpPr>
          <p:nvPr>
            <p:ph type="title"/>
          </p:nvPr>
        </p:nvSpPr>
        <p:spPr>
          <a:xfrm>
            <a:off x="1876426" y="822325"/>
            <a:ext cx="9477300" cy="89674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sz="3600" b="0" dirty="0">
                <a:solidFill>
                  <a:srgbClr val="2D2828"/>
                </a:solidFill>
                <a:latin typeface="Franklin Gothic Demi" panose="020B0703020102020204" pitchFamily="34" charset="0"/>
              </a:rPr>
              <a:t>What Do You Need For Support?</a:t>
            </a:r>
            <a:endParaRPr sz="3600" b="0" dirty="0">
              <a:solidFill>
                <a:srgbClr val="2D2828"/>
              </a:solidFill>
              <a:latin typeface="Franklin Gothic Demi" panose="020B0703020102020204" pitchFamily="34" charset="0"/>
            </a:endParaRPr>
          </a:p>
        </p:txBody>
      </p:sp>
      <p:pic>
        <p:nvPicPr>
          <p:cNvPr id="479" name="Google Shape;479;g3da17e79167_0_0">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9925" y="2599201"/>
            <a:ext cx="6726075" cy="4258800"/>
          </a:xfrm>
          <a:prstGeom prst="rect">
            <a:avLst/>
          </a:prstGeom>
          <a:noFill/>
          <a:ln>
            <a:noFill/>
          </a:ln>
        </p:spPr>
      </p:pic>
      <p:sp>
        <p:nvSpPr>
          <p:cNvPr id="477" name="Google Shape;477;g3da17e79167_0_0"/>
          <p:cNvSpPr txBox="1">
            <a:spLocks noGrp="1"/>
          </p:cNvSpPr>
          <p:nvPr>
            <p:ph type="body" idx="1"/>
          </p:nvPr>
        </p:nvSpPr>
        <p:spPr>
          <a:xfrm>
            <a:off x="1983167" y="1719073"/>
            <a:ext cx="8136193" cy="218018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000"/>
              </a:spcBef>
              <a:spcAft>
                <a:spcPts val="0"/>
              </a:spcAft>
              <a:buSzPts val="2000"/>
              <a:buNone/>
            </a:pPr>
            <a:r>
              <a:rPr lang="en-US" sz="2400" dirty="0">
                <a:latin typeface="Franklin Gothic Book" panose="020B0503020102020204" pitchFamily="34" charset="0"/>
              </a:rPr>
              <a:t>What tools, training, and discussions would help you successfully manage the financial aspects of your role?</a:t>
            </a:r>
            <a:endParaRPr sz="2400" dirty="0">
              <a:latin typeface="Franklin Gothic Book" panose="020B0503020102020204" pitchFamily="34" charset="0"/>
            </a:endParaRPr>
          </a:p>
        </p:txBody>
      </p:sp>
      <p:sp>
        <p:nvSpPr>
          <p:cNvPr id="478" name="Google Shape;478;g3da17e79167_0_0"/>
          <p:cNvSpPr txBox="1">
            <a:spLocks noGrp="1"/>
          </p:cNvSpPr>
          <p:nvPr>
            <p:ph type="sldNum" idx="12"/>
          </p:nvPr>
        </p:nvSpPr>
        <p:spPr>
          <a:xfrm>
            <a:off x="11056776" y="6337689"/>
            <a:ext cx="7821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da17e79167_0_8"/>
          <p:cNvSpPr txBox="1">
            <a:spLocks noGrp="1"/>
          </p:cNvSpPr>
          <p:nvPr>
            <p:ph type="title"/>
          </p:nvPr>
        </p:nvSpPr>
        <p:spPr>
          <a:xfrm>
            <a:off x="1504950" y="669925"/>
            <a:ext cx="10429141" cy="100869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r>
              <a:rPr lang="en-US" b="0" dirty="0">
                <a:solidFill>
                  <a:srgbClr val="2D2828"/>
                </a:solidFill>
                <a:latin typeface="Franklin Gothic Demi" panose="020B0703020102020204" pitchFamily="34" charset="0"/>
              </a:rPr>
              <a:t>What We Are Seeing Across States Right Now</a:t>
            </a:r>
            <a:endParaRPr b="0" dirty="0">
              <a:solidFill>
                <a:srgbClr val="2D2828"/>
              </a:solidFill>
              <a:latin typeface="Franklin Gothic Demi" panose="020B0703020102020204" pitchFamily="34" charset="0"/>
            </a:endParaRPr>
          </a:p>
        </p:txBody>
      </p:sp>
      <p:sp>
        <p:nvSpPr>
          <p:cNvPr id="196" name="Google Shape;196;g3da17e79167_0_8"/>
          <p:cNvSpPr txBox="1">
            <a:spLocks noGrp="1"/>
          </p:cNvSpPr>
          <p:nvPr>
            <p:ph type="body" idx="1"/>
          </p:nvPr>
        </p:nvSpPr>
        <p:spPr>
          <a:xfrm>
            <a:off x="1504950" y="1678623"/>
            <a:ext cx="5264150" cy="4284028"/>
          </a:xfrm>
          <a:prstGeom prst="rect">
            <a:avLst/>
          </a:prstGeom>
          <a:noFill/>
          <a:ln>
            <a:noFill/>
          </a:ln>
        </p:spPr>
        <p:txBody>
          <a:bodyPr spcFirstLastPara="1" wrap="square" lIns="91425" tIns="45700" rIns="91425" bIns="45700" anchor="t" anchorCtr="0">
            <a:noAutofit/>
          </a:bodyPr>
          <a:lstStyle/>
          <a:p>
            <a:pPr marL="457200" lvl="0" indent="-353889" algn="l" rtl="0">
              <a:lnSpc>
                <a:spcPct val="115000"/>
              </a:lnSpc>
              <a:spcBef>
                <a:spcPts val="1200"/>
              </a:spcBef>
              <a:spcAft>
                <a:spcPts val="600"/>
              </a:spcAft>
              <a:buClr>
                <a:srgbClr val="000000"/>
              </a:buClr>
              <a:buSzPct val="100000"/>
              <a:buChar char="●"/>
            </a:pPr>
            <a:r>
              <a:rPr lang="en-US" dirty="0">
                <a:solidFill>
                  <a:srgbClr val="000000"/>
                </a:solidFill>
                <a:latin typeface="Franklin Gothic Book" panose="020B0503020102020204" pitchFamily="34" charset="0"/>
              </a:rPr>
              <a:t>Carryover is </a:t>
            </a:r>
            <a:r>
              <a:rPr lang="en-US" b="1" dirty="0">
                <a:solidFill>
                  <a:srgbClr val="000000"/>
                </a:solidFill>
                <a:latin typeface="Franklin Gothic Book" panose="020B0503020102020204" pitchFamily="34" charset="0"/>
              </a:rPr>
              <a:t>declining year over year</a:t>
            </a:r>
            <a:r>
              <a:rPr lang="en-US" dirty="0">
                <a:solidFill>
                  <a:srgbClr val="000000"/>
                </a:solidFill>
                <a:latin typeface="Franklin Gothic Book" panose="020B0503020102020204" pitchFamily="34" charset="0"/>
              </a:rPr>
              <a:t> → creating a funding cliff.</a:t>
            </a:r>
            <a:endParaRPr dirty="0">
              <a:solidFill>
                <a:srgbClr val="000000"/>
              </a:solidFill>
              <a:latin typeface="Franklin Gothic Book" panose="020B0503020102020204" pitchFamily="34" charset="0"/>
            </a:endParaRPr>
          </a:p>
          <a:p>
            <a:pPr marL="457200" lvl="0" indent="-353889" algn="l" rtl="0">
              <a:lnSpc>
                <a:spcPct val="115000"/>
              </a:lnSpc>
              <a:spcBef>
                <a:spcPts val="0"/>
              </a:spcBef>
              <a:spcAft>
                <a:spcPts val="600"/>
              </a:spcAft>
              <a:buClr>
                <a:srgbClr val="000000"/>
              </a:buClr>
              <a:buSzPct val="100000"/>
              <a:buFont typeface="Libre Franklin"/>
              <a:buChar char="●"/>
            </a:pPr>
            <a:r>
              <a:rPr lang="en-US" b="1" dirty="0">
                <a:solidFill>
                  <a:srgbClr val="000000"/>
                </a:solidFill>
                <a:latin typeface="Franklin Gothic Book" panose="020B0503020102020204" pitchFamily="34" charset="0"/>
              </a:rPr>
              <a:t>Match sources are becoming unstable or changing.</a:t>
            </a:r>
            <a:endParaRPr b="1" dirty="0">
              <a:solidFill>
                <a:srgbClr val="000000"/>
              </a:solidFill>
              <a:latin typeface="Franklin Gothic Book" panose="020B0503020102020204" pitchFamily="34" charset="0"/>
            </a:endParaRPr>
          </a:p>
          <a:p>
            <a:pPr marL="457200" lvl="0" indent="-353889" algn="l" rtl="0">
              <a:lnSpc>
                <a:spcPct val="115000"/>
              </a:lnSpc>
              <a:spcBef>
                <a:spcPts val="0"/>
              </a:spcBef>
              <a:spcAft>
                <a:spcPts val="600"/>
              </a:spcAft>
              <a:buClr>
                <a:srgbClr val="000000"/>
              </a:buClr>
              <a:buSzPct val="100000"/>
              <a:buChar char="●"/>
            </a:pPr>
            <a:r>
              <a:rPr lang="en-US" dirty="0">
                <a:solidFill>
                  <a:srgbClr val="000000"/>
                </a:solidFill>
                <a:latin typeface="Franklin Gothic Book" panose="020B0503020102020204" pitchFamily="34" charset="0"/>
              </a:rPr>
              <a:t>Legislatures are </a:t>
            </a:r>
            <a:r>
              <a:rPr lang="en-US" b="1" dirty="0">
                <a:solidFill>
                  <a:srgbClr val="000000"/>
                </a:solidFill>
                <a:latin typeface="Franklin Gothic Book" panose="020B0503020102020204" pitchFamily="34" charset="0"/>
              </a:rPr>
              <a:t>capping spending authority below federal award levels.</a:t>
            </a:r>
            <a:endParaRPr b="1" dirty="0">
              <a:solidFill>
                <a:srgbClr val="000000"/>
              </a:solidFill>
              <a:latin typeface="Franklin Gothic Book" panose="020B0503020102020204" pitchFamily="34" charset="0"/>
            </a:endParaRPr>
          </a:p>
          <a:p>
            <a:pPr marL="457200" lvl="0" indent="-353889" algn="l" rtl="0">
              <a:lnSpc>
                <a:spcPct val="115000"/>
              </a:lnSpc>
              <a:spcBef>
                <a:spcPts val="0"/>
              </a:spcBef>
              <a:spcAft>
                <a:spcPts val="600"/>
              </a:spcAft>
              <a:buClr>
                <a:srgbClr val="000000"/>
              </a:buClr>
              <a:buSzPct val="100000"/>
              <a:buChar char="●"/>
            </a:pPr>
            <a:r>
              <a:rPr lang="en-US" dirty="0">
                <a:solidFill>
                  <a:srgbClr val="000000"/>
                </a:solidFill>
                <a:latin typeface="Franklin Gothic Book" panose="020B0503020102020204" pitchFamily="34" charset="0"/>
              </a:rPr>
              <a:t>Salary increases are happening </a:t>
            </a:r>
            <a:r>
              <a:rPr lang="en-US" b="1" dirty="0">
                <a:solidFill>
                  <a:srgbClr val="000000"/>
                </a:solidFill>
                <a:latin typeface="Franklin Gothic Book" panose="020B0503020102020204" pitchFamily="34" charset="0"/>
              </a:rPr>
              <a:t>without additional state appropriations.</a:t>
            </a:r>
            <a:endParaRPr b="1" dirty="0">
              <a:solidFill>
                <a:srgbClr val="000000"/>
              </a:solidFill>
              <a:latin typeface="Franklin Gothic Book" panose="020B0503020102020204" pitchFamily="34" charset="0"/>
            </a:endParaRPr>
          </a:p>
          <a:p>
            <a:pPr marL="457200" lvl="0" indent="-353889" algn="l" rtl="0">
              <a:lnSpc>
                <a:spcPct val="115000"/>
              </a:lnSpc>
              <a:spcBef>
                <a:spcPts val="0"/>
              </a:spcBef>
              <a:spcAft>
                <a:spcPts val="600"/>
              </a:spcAft>
              <a:buClr>
                <a:srgbClr val="000000"/>
              </a:buClr>
              <a:buSzPct val="100000"/>
              <a:buChar char="●"/>
            </a:pPr>
            <a:r>
              <a:rPr lang="en-US" dirty="0">
                <a:solidFill>
                  <a:srgbClr val="000000"/>
                </a:solidFill>
                <a:latin typeface="Franklin Gothic Book" panose="020B0503020102020204" pitchFamily="34" charset="0"/>
              </a:rPr>
              <a:t>Post-pandemic spending decisions are </a:t>
            </a:r>
            <a:r>
              <a:rPr lang="en-US" b="1" dirty="0">
                <a:solidFill>
                  <a:srgbClr val="000000"/>
                </a:solidFill>
                <a:latin typeface="Franklin Gothic Book" panose="020B0503020102020204" pitchFamily="34" charset="0"/>
              </a:rPr>
              <a:t>now hitting the system.</a:t>
            </a:r>
            <a:endParaRPr b="1" dirty="0">
              <a:solidFill>
                <a:srgbClr val="000000"/>
              </a:solidFill>
              <a:latin typeface="Franklin Gothic Book" panose="020B0503020102020204" pitchFamily="34" charset="0"/>
            </a:endParaRPr>
          </a:p>
          <a:p>
            <a:pPr marL="457200" lvl="0" indent="-353889" algn="l" rtl="0">
              <a:lnSpc>
                <a:spcPct val="115000"/>
              </a:lnSpc>
              <a:spcBef>
                <a:spcPts val="0"/>
              </a:spcBef>
              <a:spcAft>
                <a:spcPts val="600"/>
              </a:spcAft>
              <a:buClr>
                <a:srgbClr val="000000"/>
              </a:buClr>
              <a:buSzPct val="100000"/>
              <a:buChar char="●"/>
            </a:pPr>
            <a:r>
              <a:rPr lang="en-US" b="1" dirty="0">
                <a:solidFill>
                  <a:srgbClr val="000000"/>
                </a:solidFill>
                <a:latin typeface="Franklin Gothic Book" panose="020B0503020102020204" pitchFamily="34" charset="0"/>
              </a:rPr>
              <a:t>Everything costs more - A LOT MORE!</a:t>
            </a:r>
            <a:endParaRPr b="1" dirty="0">
              <a:solidFill>
                <a:srgbClr val="000000"/>
              </a:solidFill>
              <a:latin typeface="Franklin Gothic Book" panose="020B0503020102020204" pitchFamily="34" charset="0"/>
            </a:endParaRPr>
          </a:p>
        </p:txBody>
      </p:sp>
      <p:pic>
        <p:nvPicPr>
          <p:cNvPr id="198" name="Google Shape;198;g3da17e79167_0_8">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29927" y="2029326"/>
            <a:ext cx="4992180" cy="3328120"/>
          </a:xfrm>
          <a:prstGeom prst="rect">
            <a:avLst/>
          </a:prstGeom>
          <a:noFill/>
          <a:ln>
            <a:noFill/>
          </a:ln>
          <a:effectLst>
            <a:outerShdw blurRad="50800" dist="38100" dir="8100000" algn="tr" rotWithShape="0">
              <a:prstClr val="black">
                <a:alpha val="40000"/>
              </a:prstClr>
            </a:outerShdw>
          </a:effectLst>
        </p:spPr>
      </p:pic>
      <p:sp>
        <p:nvSpPr>
          <p:cNvPr id="197" name="Google Shape;197;g3da17e79167_0_8"/>
          <p:cNvSpPr txBox="1">
            <a:spLocks noGrp="1"/>
          </p:cNvSpPr>
          <p:nvPr>
            <p:ph type="sldNum" idx="12"/>
          </p:nvPr>
        </p:nvSpPr>
        <p:spPr>
          <a:xfrm>
            <a:off x="9324975" y="6427153"/>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23"/>
          <p:cNvSpPr txBox="1">
            <a:spLocks noGrp="1"/>
          </p:cNvSpPr>
          <p:nvPr>
            <p:ph type="title"/>
          </p:nvPr>
        </p:nvSpPr>
        <p:spPr>
          <a:xfrm>
            <a:off x="892615" y="543150"/>
            <a:ext cx="9266237" cy="1325563"/>
          </a:xfrm>
          <a:prstGeom prst="rect">
            <a:avLst/>
          </a:prstGeom>
          <a:noFill/>
          <a:ln>
            <a:noFill/>
          </a:ln>
        </p:spPr>
        <p:txBody>
          <a:bodyPr spcFirstLastPara="1" wrap="square" lIns="91425" tIns="45700" rIns="91425" bIns="45700" anchor="b" anchorCtr="0">
            <a:normAutofit/>
          </a:bodyPr>
          <a:lstStyle/>
          <a:p>
            <a:pPr>
              <a:buClr>
                <a:srgbClr val="202828"/>
              </a:buClr>
            </a:pPr>
            <a:r>
              <a:rPr lang="en-US" sz="3600" b="0" dirty="0">
                <a:solidFill>
                  <a:srgbClr val="2D2828"/>
                </a:solidFill>
                <a:latin typeface="Franklin Gothic Demi" panose="020B0703020102020204" pitchFamily="34" charset="0"/>
              </a:rPr>
              <a:t>Build the Rhythm: </a:t>
            </a:r>
            <a:br>
              <a:rPr lang="en-US" sz="3600" b="0" dirty="0">
                <a:solidFill>
                  <a:srgbClr val="2D2828"/>
                </a:solidFill>
                <a:latin typeface="Franklin Gothic Demi" panose="020B0703020102020204" pitchFamily="34" charset="0"/>
              </a:rPr>
            </a:br>
            <a:r>
              <a:rPr lang="en-US" sz="3600" b="0" dirty="0">
                <a:solidFill>
                  <a:srgbClr val="2D2828"/>
                </a:solidFill>
                <a:latin typeface="Franklin Gothic Demi" panose="020B0703020102020204" pitchFamily="34" charset="0"/>
              </a:rPr>
              <a:t>Leadership Call to Action</a:t>
            </a:r>
            <a:endParaRPr sz="3600" b="0" dirty="0">
              <a:solidFill>
                <a:srgbClr val="2D2828"/>
              </a:solidFill>
              <a:latin typeface="Franklin Gothic Demi" panose="020B0703020102020204" pitchFamily="34" charset="0"/>
            </a:endParaRPr>
          </a:p>
        </p:txBody>
      </p:sp>
      <p:sp>
        <p:nvSpPr>
          <p:cNvPr id="486" name="Google Shape;486;p23"/>
          <p:cNvSpPr txBox="1">
            <a:spLocks noGrp="1"/>
          </p:cNvSpPr>
          <p:nvPr>
            <p:ph type="body" idx="1"/>
          </p:nvPr>
        </p:nvSpPr>
        <p:spPr>
          <a:xfrm>
            <a:off x="892615" y="2073797"/>
            <a:ext cx="9266237" cy="3766171"/>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0"/>
              </a:spcBef>
              <a:spcAft>
                <a:spcPts val="600"/>
              </a:spcAft>
              <a:buSzPts val="2000"/>
              <a:buChar char="•"/>
            </a:pPr>
            <a:r>
              <a:rPr lang="en-US" sz="2100" b="1" dirty="0">
                <a:latin typeface="Franklin Gothic Book" panose="020B0503020102020204" pitchFamily="34" charset="0"/>
              </a:rPr>
              <a:t>Commitment Time</a:t>
            </a:r>
            <a:endParaRPr sz="2100" dirty="0">
              <a:latin typeface="Franklin Gothic Book" panose="020B0503020102020204" pitchFamily="34" charset="0"/>
            </a:endParaRPr>
          </a:p>
          <a:p>
            <a:pPr marL="914400" lvl="1" indent="-355600" algn="l" rtl="0">
              <a:lnSpc>
                <a:spcPct val="90000"/>
              </a:lnSpc>
              <a:spcBef>
                <a:spcPts val="0"/>
              </a:spcBef>
              <a:spcAft>
                <a:spcPts val="600"/>
              </a:spcAft>
              <a:buSzPts val="2000"/>
              <a:buChar char="◦"/>
            </a:pPr>
            <a:r>
              <a:rPr lang="en-US" sz="2100" dirty="0">
                <a:latin typeface="Franklin Gothic Book" panose="020B0503020102020204" pitchFamily="34" charset="0"/>
              </a:rPr>
              <a:t>What will you do differently when you go back to the office?</a:t>
            </a:r>
            <a:endParaRPr sz="2100" dirty="0">
              <a:latin typeface="Franklin Gothic Book" panose="020B0503020102020204" pitchFamily="34" charset="0"/>
            </a:endParaRPr>
          </a:p>
          <a:p>
            <a:pPr marL="457200" lvl="0" indent="-355600" algn="l" rtl="0">
              <a:lnSpc>
                <a:spcPct val="90000"/>
              </a:lnSpc>
              <a:spcBef>
                <a:spcPts val="0"/>
              </a:spcBef>
              <a:spcAft>
                <a:spcPts val="600"/>
              </a:spcAft>
              <a:buSzPts val="2000"/>
              <a:buChar char="•"/>
            </a:pPr>
            <a:r>
              <a:rPr lang="en-US" sz="2100" dirty="0">
                <a:latin typeface="Franklin Gothic Book" panose="020B0503020102020204" pitchFamily="34" charset="0"/>
              </a:rPr>
              <a:t>Things to consider</a:t>
            </a:r>
            <a:endParaRPr sz="2100" dirty="0">
              <a:latin typeface="Franklin Gothic Book" panose="020B0503020102020204" pitchFamily="34" charset="0"/>
            </a:endParaRPr>
          </a:p>
          <a:p>
            <a:pPr marL="914400" lvl="1" indent="-342900" algn="l" rtl="0">
              <a:lnSpc>
                <a:spcPct val="90000"/>
              </a:lnSpc>
              <a:spcBef>
                <a:spcPts val="0"/>
              </a:spcBef>
              <a:spcAft>
                <a:spcPts val="600"/>
              </a:spcAft>
              <a:buSzPts val="1800"/>
              <a:buChar char="◦"/>
            </a:pPr>
            <a:r>
              <a:rPr lang="en-US" sz="2100" dirty="0">
                <a:latin typeface="Franklin Gothic Book" panose="020B0503020102020204" pitchFamily="34" charset="0"/>
              </a:rPr>
              <a:t>Are there </a:t>
            </a:r>
            <a:r>
              <a:rPr lang="en-US" sz="2100" b="1" dirty="0">
                <a:latin typeface="Franklin Gothic Book" panose="020B0503020102020204" pitchFamily="34" charset="0"/>
              </a:rPr>
              <a:t>reports </a:t>
            </a:r>
            <a:r>
              <a:rPr lang="en-US" sz="2100" dirty="0">
                <a:latin typeface="Franklin Gothic Book" panose="020B0503020102020204" pitchFamily="34" charset="0"/>
              </a:rPr>
              <a:t>you are not reviewing regularly? Why?</a:t>
            </a:r>
            <a:endParaRPr sz="2100" dirty="0">
              <a:latin typeface="Franklin Gothic Book" panose="020B0503020102020204" pitchFamily="34" charset="0"/>
            </a:endParaRPr>
          </a:p>
          <a:p>
            <a:pPr marL="914400" lvl="1" indent="-342900" algn="l" rtl="0">
              <a:lnSpc>
                <a:spcPct val="90000"/>
              </a:lnSpc>
              <a:spcBef>
                <a:spcPts val="0"/>
              </a:spcBef>
              <a:spcAft>
                <a:spcPts val="600"/>
              </a:spcAft>
              <a:buSzPts val="1800"/>
              <a:buChar char="◦"/>
            </a:pPr>
            <a:r>
              <a:rPr lang="en-US" sz="2100" dirty="0">
                <a:latin typeface="Franklin Gothic Book" panose="020B0503020102020204" pitchFamily="34" charset="0"/>
              </a:rPr>
              <a:t>Are </a:t>
            </a:r>
            <a:r>
              <a:rPr lang="en-US" sz="2100" b="1" dirty="0">
                <a:latin typeface="Franklin Gothic Book" panose="020B0503020102020204" pitchFamily="34" charset="0"/>
              </a:rPr>
              <a:t>decisions </a:t>
            </a:r>
            <a:r>
              <a:rPr lang="en-US" sz="2100" dirty="0">
                <a:latin typeface="Franklin Gothic Book" panose="020B0503020102020204" pitchFamily="34" charset="0"/>
              </a:rPr>
              <a:t>being delayed because the </a:t>
            </a:r>
            <a:r>
              <a:rPr lang="en-US" sz="2100" b="1" dirty="0">
                <a:latin typeface="Franklin Gothic Book" panose="020B0503020102020204" pitchFamily="34" charset="0"/>
              </a:rPr>
              <a:t>data </a:t>
            </a:r>
            <a:r>
              <a:rPr lang="en-US" sz="2100" dirty="0">
                <a:latin typeface="Franklin Gothic Book" panose="020B0503020102020204" pitchFamily="34" charset="0"/>
              </a:rPr>
              <a:t>feels unclear?</a:t>
            </a:r>
            <a:endParaRPr sz="2100" dirty="0">
              <a:latin typeface="Franklin Gothic Book" panose="020B0503020102020204" pitchFamily="34" charset="0"/>
            </a:endParaRPr>
          </a:p>
          <a:p>
            <a:pPr marL="914400" lvl="1" indent="-342900" algn="l" rtl="0">
              <a:lnSpc>
                <a:spcPct val="90000"/>
              </a:lnSpc>
              <a:spcBef>
                <a:spcPts val="0"/>
              </a:spcBef>
              <a:spcAft>
                <a:spcPts val="600"/>
              </a:spcAft>
              <a:buSzPts val="1800"/>
              <a:buChar char="◦"/>
            </a:pPr>
            <a:r>
              <a:rPr lang="en-US" sz="2100" dirty="0">
                <a:latin typeface="Franklin Gothic Book" panose="020B0503020102020204" pitchFamily="34" charset="0"/>
              </a:rPr>
              <a:t>Are the </a:t>
            </a:r>
            <a:r>
              <a:rPr lang="en-US" sz="2100" b="1" dirty="0">
                <a:latin typeface="Franklin Gothic Book" panose="020B0503020102020204" pitchFamily="34" charset="0"/>
              </a:rPr>
              <a:t>right people </a:t>
            </a:r>
            <a:r>
              <a:rPr lang="en-US" sz="2100" dirty="0">
                <a:latin typeface="Franklin Gothic Book" panose="020B0503020102020204" pitchFamily="34" charset="0"/>
              </a:rPr>
              <a:t>consistently at the table?</a:t>
            </a:r>
            <a:endParaRPr sz="2100" dirty="0">
              <a:latin typeface="Franklin Gothic Book" panose="020B0503020102020204" pitchFamily="34" charset="0"/>
            </a:endParaRPr>
          </a:p>
          <a:p>
            <a:pPr marL="914400" lvl="1" indent="-342900" algn="l" rtl="0">
              <a:lnSpc>
                <a:spcPct val="90000"/>
              </a:lnSpc>
              <a:spcBef>
                <a:spcPts val="0"/>
              </a:spcBef>
              <a:spcAft>
                <a:spcPts val="600"/>
              </a:spcAft>
              <a:buSzPts val="1800"/>
              <a:buChar char="◦"/>
            </a:pPr>
            <a:r>
              <a:rPr lang="en-US" sz="2100" dirty="0">
                <a:latin typeface="Franklin Gothic Book" panose="020B0503020102020204" pitchFamily="34" charset="0"/>
              </a:rPr>
              <a:t>Are </a:t>
            </a:r>
            <a:r>
              <a:rPr lang="en-US" sz="2100" b="1" dirty="0">
                <a:latin typeface="Franklin Gothic Book" panose="020B0503020102020204" pitchFamily="34" charset="0"/>
              </a:rPr>
              <a:t>assumptions being documented</a:t>
            </a:r>
            <a:r>
              <a:rPr lang="en-US" sz="2100" dirty="0">
                <a:latin typeface="Franklin Gothic Book" panose="020B0503020102020204" pitchFamily="34" charset="0"/>
              </a:rPr>
              <a:t>—or simply assumed?</a:t>
            </a:r>
            <a:endParaRPr sz="2100" dirty="0">
              <a:latin typeface="Franklin Gothic Book" panose="020B0503020102020204" pitchFamily="34" charset="0"/>
            </a:endParaRPr>
          </a:p>
          <a:p>
            <a:pPr marL="914400" lvl="1" indent="-342900" algn="l" rtl="0">
              <a:lnSpc>
                <a:spcPct val="90000"/>
              </a:lnSpc>
              <a:spcBef>
                <a:spcPts val="0"/>
              </a:spcBef>
              <a:spcAft>
                <a:spcPts val="600"/>
              </a:spcAft>
              <a:buSzPts val="1800"/>
              <a:buChar char="◦"/>
            </a:pPr>
            <a:r>
              <a:rPr lang="en-US" sz="2100" dirty="0">
                <a:latin typeface="Franklin Gothic Book" panose="020B0503020102020204" pitchFamily="34" charset="0"/>
              </a:rPr>
              <a:t>Are known </a:t>
            </a:r>
            <a:r>
              <a:rPr lang="en-US" sz="2100" b="1" dirty="0">
                <a:latin typeface="Franklin Gothic Book" panose="020B0503020102020204" pitchFamily="34" charset="0"/>
              </a:rPr>
              <a:t>risks </a:t>
            </a:r>
            <a:r>
              <a:rPr lang="en-US" sz="2100" dirty="0">
                <a:latin typeface="Franklin Gothic Book" panose="020B0503020102020204" pitchFamily="34" charset="0"/>
              </a:rPr>
              <a:t>being monitored—or avoided?</a:t>
            </a:r>
          </a:p>
          <a:p>
            <a:pPr marL="0" lvl="1" indent="0" algn="l" rtl="0">
              <a:lnSpc>
                <a:spcPct val="90000"/>
              </a:lnSpc>
              <a:spcBef>
                <a:spcPts val="500"/>
              </a:spcBef>
              <a:spcAft>
                <a:spcPts val="1800"/>
              </a:spcAft>
              <a:buSzPts val="1800"/>
              <a:buNone/>
            </a:pPr>
            <a:r>
              <a:rPr lang="en-US" sz="2400" b="1" dirty="0">
                <a:solidFill>
                  <a:schemeClr val="bg2"/>
                </a:solidFill>
                <a:latin typeface="Franklin Gothic Medium" panose="020B0603020102020204" pitchFamily="34" charset="0"/>
                <a:ea typeface="Arial"/>
                <a:cs typeface="Arial"/>
                <a:sym typeface="Arial"/>
              </a:rPr>
              <a:t>If you do not build a rhythm, the program will build one for you—usually in crisis.</a:t>
            </a:r>
            <a:endParaRPr lang="en-US" sz="2400" b="1" dirty="0">
              <a:solidFill>
                <a:schemeClr val="bg2"/>
              </a:solidFill>
              <a:latin typeface="Franklin Gothic Medium" panose="020B0603020102020204" pitchFamily="34" charset="0"/>
            </a:endParaRPr>
          </a:p>
        </p:txBody>
      </p:sp>
      <p:sp>
        <p:nvSpPr>
          <p:cNvPr id="485" name="Google Shape;485;p23"/>
          <p:cNvSpPr txBox="1">
            <a:spLocks noGrp="1"/>
          </p:cNvSpPr>
          <p:nvPr>
            <p:ph type="sldNum" idx="12"/>
          </p:nvPr>
        </p:nvSpPr>
        <p:spPr>
          <a:xfrm>
            <a:off x="9324975" y="6427153"/>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600"/>
              </a:spcAft>
              <a:buSzPts val="1400"/>
              <a:buNone/>
            </a:pPr>
            <a:fld id="{00000000-1234-1234-1234-123412341234}" type="slidenum">
              <a:rPr lang="en-US"/>
              <a:t>30</a:t>
            </a:fld>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24"/>
          <p:cNvSpPr txBox="1">
            <a:spLocks noGrp="1"/>
          </p:cNvSpPr>
          <p:nvPr>
            <p:ph type="title"/>
          </p:nvPr>
        </p:nvSpPr>
        <p:spPr>
          <a:xfrm>
            <a:off x="1975103" y="669925"/>
            <a:ext cx="9666391" cy="1008697"/>
          </a:xfrm>
          <a:prstGeom prst="rect">
            <a:avLst/>
          </a:prstGeom>
          <a:noFill/>
          <a:ln>
            <a:noFill/>
          </a:ln>
        </p:spPr>
        <p:txBody>
          <a:bodyPr spcFirstLastPara="1" wrap="square" lIns="91425" tIns="45700" rIns="91425" bIns="45700" anchor="b" anchorCtr="0">
            <a:normAutofit/>
          </a:bodyPr>
          <a:lstStyle/>
          <a:p>
            <a:pPr marL="0" lvl="0" indent="0"/>
            <a:r>
              <a:rPr lang="en-US" sz="3600" b="0" dirty="0">
                <a:solidFill>
                  <a:srgbClr val="2D2828"/>
                </a:solidFill>
                <a:latin typeface="Franklin Gothic Demi" panose="020B0703020102020204" pitchFamily="34" charset="0"/>
              </a:rPr>
              <a:t>The Tea Lives in Both Places</a:t>
            </a:r>
            <a:endParaRPr sz="3600" b="0" dirty="0">
              <a:solidFill>
                <a:srgbClr val="2D2828"/>
              </a:solidFill>
              <a:latin typeface="Franklin Gothic Demi" panose="020B0703020102020204" pitchFamily="34" charset="0"/>
            </a:endParaRPr>
          </a:p>
        </p:txBody>
      </p:sp>
      <p:sp>
        <p:nvSpPr>
          <p:cNvPr id="493" name="Google Shape;493;p24"/>
          <p:cNvSpPr txBox="1">
            <a:spLocks noGrp="1"/>
          </p:cNvSpPr>
          <p:nvPr>
            <p:ph type="body" idx="1"/>
          </p:nvPr>
        </p:nvSpPr>
        <p:spPr>
          <a:xfrm>
            <a:off x="1975103" y="1914144"/>
            <a:ext cx="8412481" cy="3803904"/>
          </a:xfrm>
          <a:prstGeom prst="rect">
            <a:avLst/>
          </a:prstGeom>
          <a:noFill/>
          <a:ln>
            <a:noFill/>
          </a:ln>
        </p:spPr>
        <p:txBody>
          <a:bodyPr spcFirstLastPara="1" wrap="square" lIns="91425" tIns="45700" rIns="91425" bIns="45700" anchor="t" anchorCtr="0">
            <a:noAutofit/>
          </a:bodyPr>
          <a:lstStyle/>
          <a:p>
            <a:pPr marL="457200" lvl="0" indent="-355600" algn="l" rtl="0">
              <a:lnSpc>
                <a:spcPct val="90000"/>
              </a:lnSpc>
              <a:spcBef>
                <a:spcPts val="1000"/>
              </a:spcBef>
              <a:spcAft>
                <a:spcPts val="0"/>
              </a:spcAft>
              <a:buSzPts val="2000"/>
              <a:buChar char="•"/>
            </a:pPr>
            <a:r>
              <a:rPr lang="en-US" sz="2400" dirty="0">
                <a:latin typeface="Franklin Gothic Book" panose="020B0503020102020204" pitchFamily="34" charset="0"/>
              </a:rPr>
              <a:t>The tea absolutely lives in the </a:t>
            </a:r>
            <a:r>
              <a:rPr lang="en-US" sz="2400" b="1" dirty="0">
                <a:latin typeface="Franklin Gothic Book" panose="020B0503020102020204" pitchFamily="34" charset="0"/>
              </a:rPr>
              <a:t>reports </a:t>
            </a:r>
            <a:r>
              <a:rPr lang="en-US" sz="2400" dirty="0">
                <a:latin typeface="Franklin Gothic Book" panose="020B0503020102020204" pitchFamily="34" charset="0"/>
              </a:rPr>
              <a:t>because the reports</a:t>
            </a:r>
            <a:r>
              <a:rPr lang="en-US" sz="2400" b="1" dirty="0">
                <a:latin typeface="Franklin Gothic Book" panose="020B0503020102020204" pitchFamily="34" charset="0"/>
              </a:rPr>
              <a:t> </a:t>
            </a:r>
            <a:r>
              <a:rPr lang="en-US" sz="2400" dirty="0">
                <a:latin typeface="Franklin Gothic Book" panose="020B0503020102020204" pitchFamily="34" charset="0"/>
              </a:rPr>
              <a:t>show what has already formed.</a:t>
            </a:r>
            <a:endParaRPr sz="2400" dirty="0">
              <a:latin typeface="Franklin Gothic Book" panose="020B0503020102020204" pitchFamily="34" charset="0"/>
            </a:endParaRPr>
          </a:p>
          <a:p>
            <a:pPr marL="457200" lvl="0" indent="-355600" algn="l" rtl="0">
              <a:lnSpc>
                <a:spcPct val="90000"/>
              </a:lnSpc>
              <a:spcBef>
                <a:spcPts val="1000"/>
              </a:spcBef>
              <a:spcAft>
                <a:spcPts val="0"/>
              </a:spcAft>
              <a:buSzPts val="2000"/>
              <a:buChar char="•"/>
            </a:pPr>
            <a:r>
              <a:rPr lang="en-US" sz="2400" dirty="0">
                <a:latin typeface="Franklin Gothic Book" panose="020B0503020102020204" pitchFamily="34" charset="0"/>
              </a:rPr>
              <a:t>But the tea also lives in the </a:t>
            </a:r>
            <a:r>
              <a:rPr lang="en-US" sz="2400" b="1" dirty="0">
                <a:latin typeface="Franklin Gothic Book" panose="020B0503020102020204" pitchFamily="34" charset="0"/>
              </a:rPr>
              <a:t>historical patterns</a:t>
            </a:r>
            <a:r>
              <a:rPr lang="en-US" sz="2400" dirty="0">
                <a:latin typeface="Franklin Gothic Book" panose="020B0503020102020204" pitchFamily="34" charset="0"/>
              </a:rPr>
              <a:t>, the </a:t>
            </a:r>
            <a:r>
              <a:rPr lang="en-US" sz="2400" b="1" dirty="0">
                <a:latin typeface="Franklin Gothic Book" panose="020B0503020102020204" pitchFamily="34" charset="0"/>
              </a:rPr>
              <a:t>current operating reality</a:t>
            </a:r>
            <a:r>
              <a:rPr lang="en-US" sz="2400" dirty="0">
                <a:latin typeface="Franklin Gothic Book" panose="020B0503020102020204" pitchFamily="34" charset="0"/>
              </a:rPr>
              <a:t>, the </a:t>
            </a:r>
            <a:r>
              <a:rPr lang="en-US" sz="2400" b="1" dirty="0">
                <a:latin typeface="Franklin Gothic Book" panose="020B0503020102020204" pitchFamily="34" charset="0"/>
              </a:rPr>
              <a:t>future pressures</a:t>
            </a:r>
            <a:r>
              <a:rPr lang="en-US" sz="2400" dirty="0">
                <a:latin typeface="Franklin Gothic Book" panose="020B0503020102020204" pitchFamily="34" charset="0"/>
              </a:rPr>
              <a:t>, and the </a:t>
            </a:r>
            <a:r>
              <a:rPr lang="en-US" sz="2400" b="1" dirty="0">
                <a:latin typeface="Franklin Gothic Book" panose="020B0503020102020204" pitchFamily="34" charset="0"/>
              </a:rPr>
              <a:t>choices</a:t>
            </a:r>
            <a:r>
              <a:rPr lang="en-US" sz="2400" dirty="0">
                <a:latin typeface="Franklin Gothic Book" panose="020B0503020102020204" pitchFamily="34" charset="0"/>
              </a:rPr>
              <a:t> </a:t>
            </a:r>
            <a:r>
              <a:rPr lang="en-US" sz="2400" b="1" dirty="0">
                <a:latin typeface="Franklin Gothic Book" panose="020B0503020102020204" pitchFamily="34" charset="0"/>
              </a:rPr>
              <a:t>leaders </a:t>
            </a:r>
            <a:r>
              <a:rPr lang="en-US" sz="2400" dirty="0">
                <a:latin typeface="Franklin Gothic Book" panose="020B0503020102020204" pitchFamily="34" charset="0"/>
              </a:rPr>
              <a:t>make every month.</a:t>
            </a:r>
            <a:endParaRPr sz="2400" dirty="0">
              <a:latin typeface="Franklin Gothic Book" panose="020B0503020102020204" pitchFamily="34" charset="0"/>
            </a:endParaRPr>
          </a:p>
          <a:p>
            <a:pPr marL="457200" lvl="0" indent="-355600" algn="l" rtl="0">
              <a:lnSpc>
                <a:spcPct val="90000"/>
              </a:lnSpc>
              <a:spcBef>
                <a:spcPts val="1000"/>
              </a:spcBef>
              <a:spcAft>
                <a:spcPts val="0"/>
              </a:spcAft>
              <a:buSzPts val="2000"/>
              <a:buChar char="•"/>
            </a:pPr>
            <a:r>
              <a:rPr lang="en-US" sz="2400" dirty="0">
                <a:latin typeface="Franklin Gothic Book" panose="020B0503020102020204" pitchFamily="34" charset="0"/>
              </a:rPr>
              <a:t>The work of </a:t>
            </a:r>
            <a:r>
              <a:rPr lang="en-US" sz="2400" b="1" dirty="0">
                <a:latin typeface="Franklin Gothic Book" panose="020B0503020102020204" pitchFamily="34" charset="0"/>
              </a:rPr>
              <a:t>leadership </a:t>
            </a:r>
            <a:r>
              <a:rPr lang="en-US" sz="2400" dirty="0">
                <a:latin typeface="Franklin Gothic Book" panose="020B0503020102020204" pitchFamily="34" charset="0"/>
              </a:rPr>
              <a:t>is connecting both—and acting before problems fully arrive.</a:t>
            </a:r>
            <a:endParaRPr sz="2400" dirty="0">
              <a:latin typeface="Franklin Gothic Book" panose="020B0503020102020204" pitchFamily="34" charset="0"/>
            </a:endParaRPr>
          </a:p>
          <a:p>
            <a:pPr marL="457200" lvl="0" indent="-355600" algn="l" rtl="0">
              <a:lnSpc>
                <a:spcPct val="90000"/>
              </a:lnSpc>
              <a:spcBef>
                <a:spcPts val="1000"/>
              </a:spcBef>
              <a:spcAft>
                <a:spcPts val="0"/>
              </a:spcAft>
              <a:buSzPts val="2000"/>
              <a:buChar char="•"/>
            </a:pPr>
            <a:r>
              <a:rPr lang="en-US" sz="2400" dirty="0">
                <a:latin typeface="Franklin Gothic Book" panose="020B0503020102020204" pitchFamily="34" charset="0"/>
              </a:rPr>
              <a:t>One leader reads </a:t>
            </a:r>
            <a:r>
              <a:rPr lang="en-US" sz="2400" b="1" dirty="0">
                <a:latin typeface="Franklin Gothic Book" panose="020B0503020102020204" pitchFamily="34" charset="0"/>
              </a:rPr>
              <a:t>reports. </a:t>
            </a:r>
            <a:r>
              <a:rPr lang="en-US" sz="2400" dirty="0">
                <a:latin typeface="Franklin Gothic Book" panose="020B0503020102020204" pitchFamily="34" charset="0"/>
              </a:rPr>
              <a:t>The other reads what is coming—and acts.</a:t>
            </a:r>
            <a:endParaRPr sz="2400" dirty="0">
              <a:latin typeface="Franklin Gothic Book" panose="020B0503020102020204" pitchFamily="34" charset="0"/>
            </a:endParaRPr>
          </a:p>
        </p:txBody>
      </p:sp>
      <p:sp>
        <p:nvSpPr>
          <p:cNvPr id="2" name="Slide Number Placeholder 1">
            <a:extLst>
              <a:ext uri="{FF2B5EF4-FFF2-40B4-BE49-F238E27FC236}">
                <a16:creationId xmlns:a16="http://schemas.microsoft.com/office/drawing/2014/main" id="{FD7755B1-9142-3435-3BEC-88D9D0DEA95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0"/>
          <p:cNvSpPr txBox="1">
            <a:spLocks noGrp="1"/>
          </p:cNvSpPr>
          <p:nvPr>
            <p:ph type="title"/>
          </p:nvPr>
        </p:nvSpPr>
        <p:spPr>
          <a:xfrm>
            <a:off x="2620818" y="683491"/>
            <a:ext cx="1175328" cy="26828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800"/>
              <a:buFont typeface="Libre Franklin Medium"/>
              <a:buNone/>
            </a:pPr>
            <a:r>
              <a:rPr lang="en-US" dirty="0"/>
              <a:t>Questions?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1"/>
          <p:cNvSpPr txBox="1">
            <a:spLocks noGrp="1"/>
          </p:cNvSpPr>
          <p:nvPr>
            <p:ph type="ctrTitle"/>
          </p:nvPr>
        </p:nvSpPr>
        <p:spPr>
          <a:xfrm>
            <a:off x="1666875" y="1751595"/>
            <a:ext cx="1381126" cy="71451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800"/>
              <a:buFont typeface="Libre Franklin Medium"/>
              <a:buNone/>
            </a:pPr>
            <a:r>
              <a:rPr lang="en-US" dirty="0"/>
              <a:t>Thank you!</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41"/>
          <p:cNvSpPr txBox="1">
            <a:spLocks noGrp="1"/>
          </p:cNvSpPr>
          <p:nvPr>
            <p:ph type="title"/>
          </p:nvPr>
        </p:nvSpPr>
        <p:spPr>
          <a:xfrm>
            <a:off x="1504950" y="669925"/>
            <a:ext cx="10453809" cy="100869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SzPct val="111111"/>
              <a:buNone/>
            </a:pPr>
            <a:r>
              <a:rPr lang="en-US" b="0" dirty="0">
                <a:solidFill>
                  <a:srgbClr val="2D2828"/>
                </a:solidFill>
                <a:latin typeface="Franklin Gothic Demi" panose="020B0703020102020204" pitchFamily="34" charset="0"/>
              </a:rPr>
              <a:t>What We Are Seeing Across States Right Now </a:t>
            </a:r>
            <a:r>
              <a:rPr lang="en-US" sz="3600" b="0" dirty="0">
                <a:solidFill>
                  <a:srgbClr val="2D2828"/>
                </a:solidFill>
                <a:latin typeface="Franklin Gothic Demi" panose="020B0703020102020204" pitchFamily="34" charset="0"/>
              </a:rPr>
              <a:t>(continued)</a:t>
            </a:r>
            <a:endParaRPr dirty="0"/>
          </a:p>
        </p:txBody>
      </p:sp>
      <p:pic>
        <p:nvPicPr>
          <p:cNvPr id="207" name="Google Shape;207;p41">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04951" y="1892411"/>
            <a:ext cx="5271714" cy="3514476"/>
          </a:xfrm>
          <a:prstGeom prst="rect">
            <a:avLst/>
          </a:prstGeom>
          <a:noFill/>
          <a:ln>
            <a:noFill/>
          </a:ln>
          <a:effectLst>
            <a:outerShdw blurRad="50800" dist="38100" dir="8100000" algn="tr" rotWithShape="0">
              <a:prstClr val="black">
                <a:alpha val="40000"/>
              </a:prstClr>
            </a:outerShdw>
          </a:effectLst>
        </p:spPr>
      </p:pic>
      <p:sp>
        <p:nvSpPr>
          <p:cNvPr id="206" name="Google Shape;206;p41">
            <a:extLst>
              <a:ext uri="{C183D7F6-B498-43B3-948B-1728B52AA6E4}">
                <adec:decorative xmlns:adec="http://schemas.microsoft.com/office/drawing/2017/decorative" val="0"/>
              </a:ext>
            </a:extLst>
          </p:cNvPr>
          <p:cNvSpPr txBox="1">
            <a:spLocks noGrp="1"/>
          </p:cNvSpPr>
          <p:nvPr>
            <p:ph type="body" idx="2"/>
          </p:nvPr>
        </p:nvSpPr>
        <p:spPr>
          <a:xfrm>
            <a:off x="1340285" y="1678622"/>
            <a:ext cx="10618475" cy="4748531"/>
          </a:xfrm>
          <a:prstGeom prst="rect">
            <a:avLst/>
          </a:prstGeom>
          <a:noFill/>
          <a:ln>
            <a:noFill/>
          </a:ln>
        </p:spPr>
        <p:txBody>
          <a:bodyPr spcFirstLastPara="1" wrap="square" lIns="91425" tIns="45700" rIns="91425" bIns="45700" anchor="ctr" anchorCtr="0">
            <a:noAutofit/>
          </a:bodyPr>
          <a:lstStyle/>
          <a:p>
            <a:pPr marL="5824538" lvl="0" indent="-276225" algn="l" rtl="0">
              <a:lnSpc>
                <a:spcPct val="115000"/>
              </a:lnSpc>
              <a:spcBef>
                <a:spcPts val="0"/>
              </a:spcBef>
              <a:spcAft>
                <a:spcPts val="0"/>
              </a:spcAft>
              <a:buClr>
                <a:srgbClr val="000000"/>
              </a:buClr>
              <a:buSzPct val="88000"/>
              <a:buChar char="●"/>
            </a:pPr>
            <a:r>
              <a:rPr lang="en-US" dirty="0">
                <a:solidFill>
                  <a:srgbClr val="000000"/>
                </a:solidFill>
                <a:latin typeface="Franklin Gothic Book" panose="020B0503020102020204" pitchFamily="34" charset="0"/>
              </a:rPr>
              <a:t>More agencies are entering </a:t>
            </a:r>
            <a:r>
              <a:rPr lang="en-US" b="1" dirty="0">
                <a:solidFill>
                  <a:srgbClr val="000000"/>
                </a:solidFill>
                <a:latin typeface="Franklin Gothic Book" panose="020B0503020102020204" pitchFamily="34" charset="0"/>
              </a:rPr>
              <a:t>Order of Selection—even closing all categories.</a:t>
            </a:r>
            <a:endParaRPr dirty="0">
              <a:latin typeface="Franklin Gothic Book" panose="020B0503020102020204" pitchFamily="34" charset="0"/>
            </a:endParaRPr>
          </a:p>
          <a:p>
            <a:pPr marL="5824538" lvl="0" indent="-276225" algn="l" rtl="0">
              <a:lnSpc>
                <a:spcPct val="115000"/>
              </a:lnSpc>
              <a:spcBef>
                <a:spcPts val="0"/>
              </a:spcBef>
              <a:spcAft>
                <a:spcPts val="0"/>
              </a:spcAft>
              <a:buClr>
                <a:srgbClr val="000000"/>
              </a:buClr>
              <a:buSzPct val="88000"/>
              <a:buChar char="●"/>
            </a:pPr>
            <a:r>
              <a:rPr lang="en-US" b="1" dirty="0">
                <a:solidFill>
                  <a:srgbClr val="000000"/>
                </a:solidFill>
                <a:latin typeface="Franklin Gothic Book" panose="020B0503020102020204" pitchFamily="34" charset="0"/>
              </a:rPr>
              <a:t>Spending spikes (Pre-ETS, tuition)</a:t>
            </a:r>
            <a:r>
              <a:rPr lang="en-US" dirty="0">
                <a:solidFill>
                  <a:srgbClr val="000000"/>
                </a:solidFill>
                <a:latin typeface="Franklin Gothic Book" panose="020B0503020102020204" pitchFamily="34" charset="0"/>
              </a:rPr>
              <a:t> are not being tracked in real time.</a:t>
            </a:r>
            <a:endParaRPr dirty="0">
              <a:latin typeface="Franklin Gothic Book" panose="020B0503020102020204" pitchFamily="34" charset="0"/>
            </a:endParaRPr>
          </a:p>
          <a:p>
            <a:pPr marL="5824538" lvl="0" indent="-276225" algn="l" rtl="0">
              <a:lnSpc>
                <a:spcPct val="115000"/>
              </a:lnSpc>
              <a:spcBef>
                <a:spcPts val="0"/>
              </a:spcBef>
              <a:spcAft>
                <a:spcPts val="0"/>
              </a:spcAft>
              <a:buClr>
                <a:srgbClr val="000000"/>
              </a:buClr>
              <a:buSzPct val="88000"/>
              <a:buChar char="●"/>
            </a:pPr>
            <a:r>
              <a:rPr lang="en-US" b="1" dirty="0">
                <a:solidFill>
                  <a:srgbClr val="000000"/>
                </a:solidFill>
                <a:latin typeface="Franklin Gothic Book" panose="020B0503020102020204" pitchFamily="34" charset="0"/>
              </a:rPr>
              <a:t>Fourth quarter surprises</a:t>
            </a:r>
            <a:r>
              <a:rPr lang="en-US" dirty="0">
                <a:solidFill>
                  <a:srgbClr val="000000"/>
                </a:solidFill>
                <a:latin typeface="Franklin Gothic Book" panose="020B0503020102020204" pitchFamily="34" charset="0"/>
              </a:rPr>
              <a:t> are catching leadership off-guard.</a:t>
            </a:r>
            <a:endParaRPr dirty="0">
              <a:latin typeface="Franklin Gothic Book" panose="020B0503020102020204" pitchFamily="34" charset="0"/>
            </a:endParaRPr>
          </a:p>
          <a:p>
            <a:pPr marL="5824538" lvl="0" indent="-276225">
              <a:lnSpc>
                <a:spcPct val="115000"/>
              </a:lnSpc>
              <a:spcBef>
                <a:spcPts val="0"/>
              </a:spcBef>
              <a:buClr>
                <a:srgbClr val="000000"/>
              </a:buClr>
              <a:buSzPct val="88000"/>
              <a:buChar char="●"/>
            </a:pPr>
            <a:r>
              <a:rPr lang="en-US" dirty="0">
                <a:solidFill>
                  <a:srgbClr val="000000"/>
                </a:solidFill>
                <a:latin typeface="Franklin Gothic Book" panose="020B0503020102020204" pitchFamily="34" charset="0"/>
              </a:rPr>
              <a:t>Use of </a:t>
            </a:r>
            <a:r>
              <a:rPr lang="en-US" b="1" dirty="0">
                <a:solidFill>
                  <a:srgbClr val="000000"/>
                </a:solidFill>
                <a:latin typeface="Franklin Gothic Book" panose="020B0503020102020204" pitchFamily="34" charset="0"/>
              </a:rPr>
              <a:t>program income</a:t>
            </a:r>
            <a:r>
              <a:rPr lang="en-US" dirty="0">
                <a:solidFill>
                  <a:srgbClr val="000000"/>
                </a:solidFill>
                <a:latin typeface="Franklin Gothic Book" panose="020B0503020102020204" pitchFamily="34" charset="0"/>
              </a:rPr>
              <a:t> to fund staff positions—that is soft money.</a:t>
            </a:r>
            <a:endParaRPr dirty="0">
              <a:solidFill>
                <a:srgbClr val="000000"/>
              </a:solidFill>
              <a:latin typeface="Franklin Gothic Book" panose="020B0503020102020204" pitchFamily="34" charset="0"/>
            </a:endParaRPr>
          </a:p>
          <a:p>
            <a:pPr marL="5824538" lvl="0" indent="-276225" algn="l" rtl="0">
              <a:lnSpc>
                <a:spcPct val="115000"/>
              </a:lnSpc>
              <a:spcBef>
                <a:spcPts val="0"/>
              </a:spcBef>
              <a:spcAft>
                <a:spcPts val="1200"/>
              </a:spcAft>
              <a:buClr>
                <a:srgbClr val="000000"/>
              </a:buClr>
              <a:buSzPct val="88000"/>
              <a:buChar char="●"/>
            </a:pPr>
            <a:r>
              <a:rPr lang="en-US" dirty="0">
                <a:solidFill>
                  <a:srgbClr val="000000"/>
                </a:solidFill>
                <a:latin typeface="Franklin Gothic Book" panose="020B0503020102020204" pitchFamily="34" charset="0"/>
              </a:rPr>
              <a:t>Agencies made </a:t>
            </a:r>
            <a:r>
              <a:rPr lang="en-US" b="1" dirty="0">
                <a:solidFill>
                  <a:srgbClr val="000000"/>
                </a:solidFill>
                <a:latin typeface="Franklin Gothic Book" panose="020B0503020102020204" pitchFamily="34" charset="0"/>
              </a:rPr>
              <a:t>fiscal changes</a:t>
            </a:r>
            <a:r>
              <a:rPr lang="en-US" dirty="0">
                <a:solidFill>
                  <a:srgbClr val="000000"/>
                </a:solidFill>
                <a:latin typeface="Franklin Gothic Book" panose="020B0503020102020204" pitchFamily="34" charset="0"/>
              </a:rPr>
              <a:t> to solve immediate problems—and are now stuck with them as conditions change.</a:t>
            </a:r>
          </a:p>
          <a:p>
            <a:pPr marL="103415" indent="0">
              <a:lnSpc>
                <a:spcPct val="115000"/>
              </a:lnSpc>
              <a:spcBef>
                <a:spcPts val="0"/>
              </a:spcBef>
              <a:buClr>
                <a:srgbClr val="000000"/>
              </a:buClr>
              <a:buSzPct val="88000"/>
              <a:buNone/>
            </a:pPr>
            <a:r>
              <a:rPr lang="en-US" sz="2400" dirty="0">
                <a:solidFill>
                  <a:schemeClr val="bg2"/>
                </a:solidFill>
                <a:latin typeface="Franklin Gothic Demi" panose="020B0703020102020204" pitchFamily="34" charset="0"/>
                <a:sym typeface="Arial"/>
              </a:rPr>
              <a:t>These are not isolated issues.</a:t>
            </a:r>
            <a:endParaRPr lang="en-US" sz="1400" dirty="0">
              <a:solidFill>
                <a:schemeClr val="bg2"/>
              </a:solidFill>
              <a:latin typeface="Franklin Gothic Demi" panose="020B0703020102020204" pitchFamily="34" charset="0"/>
              <a:sym typeface="Arial"/>
            </a:endParaRPr>
          </a:p>
        </p:txBody>
      </p:sp>
      <p:sp>
        <p:nvSpPr>
          <p:cNvPr id="205" name="Google Shape;205;p41">
            <a:extLst>
              <a:ext uri="{C183D7F6-B498-43B3-948B-1728B52AA6E4}">
                <adec:decorative xmlns:adec="http://schemas.microsoft.com/office/drawing/2017/decorative" val="0"/>
              </a:ext>
            </a:extLst>
          </p:cNvPr>
          <p:cNvSpPr txBox="1">
            <a:spLocks noGrp="1"/>
          </p:cNvSpPr>
          <p:nvPr>
            <p:ph type="sldNum" idx="12"/>
          </p:nvPr>
        </p:nvSpPr>
        <p:spPr>
          <a:xfrm>
            <a:off x="9324975" y="6427153"/>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
          <p:cNvSpPr txBox="1">
            <a:spLocks noGrp="1"/>
          </p:cNvSpPr>
          <p:nvPr>
            <p:ph type="title"/>
          </p:nvPr>
        </p:nvSpPr>
        <p:spPr>
          <a:xfrm>
            <a:off x="954088" y="406049"/>
            <a:ext cx="7874064" cy="109229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2828"/>
              </a:buClr>
              <a:buSzPts val="4400"/>
              <a:buFont typeface="Libre Franklin Medium"/>
              <a:buNone/>
            </a:pPr>
            <a:r>
              <a:rPr lang="en-US" sz="4000" b="0" dirty="0">
                <a:solidFill>
                  <a:srgbClr val="2D2828"/>
                </a:solidFill>
                <a:latin typeface="Franklin Gothic Demi" panose="020B0703020102020204" pitchFamily="34" charset="0"/>
              </a:rPr>
              <a:t>Why This Matters Right Now</a:t>
            </a:r>
            <a:endParaRPr sz="4000" b="0" dirty="0">
              <a:solidFill>
                <a:srgbClr val="2D2828"/>
              </a:solidFill>
              <a:latin typeface="Franklin Gothic Demi" panose="020B0703020102020204" pitchFamily="34" charset="0"/>
            </a:endParaRPr>
          </a:p>
        </p:txBody>
      </p:sp>
      <p:sp>
        <p:nvSpPr>
          <p:cNvPr id="214" name="Google Shape;214;p3"/>
          <p:cNvSpPr txBox="1">
            <a:spLocks noGrp="1"/>
          </p:cNvSpPr>
          <p:nvPr>
            <p:ph type="body" idx="1"/>
          </p:nvPr>
        </p:nvSpPr>
        <p:spPr>
          <a:xfrm>
            <a:off x="954088" y="1594339"/>
            <a:ext cx="4949377" cy="4457212"/>
          </a:xfrm>
          <a:prstGeom prst="rect">
            <a:avLst/>
          </a:prstGeom>
          <a:noFill/>
          <a:ln>
            <a:noFill/>
          </a:ln>
        </p:spPr>
        <p:txBody>
          <a:bodyPr spcFirstLastPara="1" wrap="square" lIns="91425" tIns="45700" rIns="91425" bIns="45700" anchor="t" anchorCtr="0">
            <a:normAutofit/>
          </a:bodyPr>
          <a:lstStyle/>
          <a:p>
            <a:pPr marL="457200" lvl="0" indent="-355600" algn="l" rtl="0">
              <a:lnSpc>
                <a:spcPct val="90000"/>
              </a:lnSpc>
              <a:spcBef>
                <a:spcPts val="1200"/>
              </a:spcBef>
              <a:spcAft>
                <a:spcPts val="600"/>
              </a:spcAft>
              <a:buClr>
                <a:srgbClr val="000000"/>
              </a:buClr>
              <a:buSzPts val="2000"/>
              <a:buChar char="•"/>
            </a:pPr>
            <a:r>
              <a:rPr lang="en-US" sz="2200" dirty="0">
                <a:latin typeface="Franklin Gothic Book" panose="020B0503020102020204" pitchFamily="34" charset="0"/>
              </a:rPr>
              <a:t>You are managing a </a:t>
            </a:r>
            <a:r>
              <a:rPr lang="en-US" sz="2200" b="1" dirty="0">
                <a:latin typeface="Franklin Gothic Book" panose="020B0503020102020204" pitchFamily="34" charset="0"/>
              </a:rPr>
              <a:t>multi-million-dollar program under volatility.</a:t>
            </a:r>
            <a:endParaRPr sz="2200" dirty="0">
              <a:latin typeface="Franklin Gothic Book" panose="020B0503020102020204" pitchFamily="34" charset="0"/>
            </a:endParaRPr>
          </a:p>
          <a:p>
            <a:pPr marL="457200" lvl="0" indent="-355600" algn="l" rtl="0">
              <a:lnSpc>
                <a:spcPct val="90000"/>
              </a:lnSpc>
              <a:spcBef>
                <a:spcPts val="0"/>
              </a:spcBef>
              <a:spcAft>
                <a:spcPts val="600"/>
              </a:spcAft>
              <a:buClr>
                <a:srgbClr val="000000"/>
              </a:buClr>
              <a:buSzPts val="2000"/>
              <a:buChar char="•"/>
            </a:pPr>
            <a:r>
              <a:rPr lang="en-US" sz="2200" dirty="0">
                <a:latin typeface="Franklin Gothic Book" panose="020B0503020102020204" pitchFamily="34" charset="0"/>
              </a:rPr>
              <a:t>The environment is changing </a:t>
            </a:r>
            <a:r>
              <a:rPr lang="en-US" sz="2200" b="1" dirty="0">
                <a:latin typeface="Franklin Gothic Book" panose="020B0503020102020204" pitchFamily="34" charset="0"/>
              </a:rPr>
              <a:t>faster than most systems can respond.</a:t>
            </a:r>
            <a:endParaRPr sz="2200" dirty="0">
              <a:latin typeface="Franklin Gothic Book" panose="020B0503020102020204" pitchFamily="34" charset="0"/>
            </a:endParaRPr>
          </a:p>
          <a:p>
            <a:pPr marL="457200" lvl="0" indent="-355600" algn="l" rtl="0">
              <a:lnSpc>
                <a:spcPct val="90000"/>
              </a:lnSpc>
              <a:spcBef>
                <a:spcPts val="0"/>
              </a:spcBef>
              <a:spcAft>
                <a:spcPts val="1800"/>
              </a:spcAft>
              <a:buClr>
                <a:srgbClr val="000000"/>
              </a:buClr>
              <a:buSzPts val="2000"/>
              <a:buChar char="•"/>
            </a:pPr>
            <a:r>
              <a:rPr lang="en-US" sz="2200" dirty="0">
                <a:latin typeface="Franklin Gothic Book" panose="020B0503020102020204" pitchFamily="34" charset="0"/>
              </a:rPr>
              <a:t>The biggest risk right now is </a:t>
            </a:r>
            <a:r>
              <a:rPr lang="en-US" sz="2200" b="1" dirty="0">
                <a:latin typeface="Franklin Gothic Book" panose="020B0503020102020204" pitchFamily="34" charset="0"/>
              </a:rPr>
              <a:t>not seeing what is happening early enough.</a:t>
            </a:r>
          </a:p>
          <a:p>
            <a:pPr marL="101600" lvl="0" indent="0" algn="l" rtl="0">
              <a:lnSpc>
                <a:spcPct val="90000"/>
              </a:lnSpc>
              <a:spcBef>
                <a:spcPts val="0"/>
              </a:spcBef>
              <a:spcAft>
                <a:spcPts val="1800"/>
              </a:spcAft>
              <a:buClr>
                <a:srgbClr val="000000"/>
              </a:buClr>
              <a:buSzPts val="2000"/>
              <a:buNone/>
            </a:pPr>
            <a:r>
              <a:rPr lang="en-US" sz="2400" b="1" dirty="0">
                <a:solidFill>
                  <a:schemeClr val="accent2"/>
                </a:solidFill>
              </a:rPr>
              <a:t>“This is no longer just about compliance. This is about survival and control.”</a:t>
            </a:r>
            <a:endParaRPr dirty="0"/>
          </a:p>
        </p:txBody>
      </p:sp>
      <p:pic>
        <p:nvPicPr>
          <p:cNvPr id="216" name="Google Shape;216;p3">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096000" y="1851387"/>
            <a:ext cx="4512127" cy="3635375"/>
          </a:xfrm>
          <a:prstGeom prst="rect">
            <a:avLst/>
          </a:prstGeom>
          <a:noFill/>
          <a:ln>
            <a:noFill/>
          </a:ln>
          <a:effectLst>
            <a:outerShdw blurRad="50800" dist="38100" dir="8100000" algn="tr" rotWithShape="0">
              <a:prstClr val="black">
                <a:alpha val="40000"/>
              </a:prstClr>
            </a:outerShdw>
          </a:effectLst>
        </p:spPr>
      </p:pic>
      <p:sp>
        <p:nvSpPr>
          <p:cNvPr id="215" name="Google Shape;215;p3"/>
          <p:cNvSpPr txBox="1">
            <a:spLocks noGrp="1"/>
          </p:cNvSpPr>
          <p:nvPr>
            <p:ph type="sldNum" idx="12"/>
          </p:nvPr>
        </p:nvSpPr>
        <p:spPr>
          <a:xfrm>
            <a:off x="9324975" y="6427153"/>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600"/>
              </a:spcAft>
              <a:buSzPts val="1400"/>
              <a:buNone/>
            </a:pPr>
            <a:fld id="{00000000-1234-1234-1234-123412341234}" type="slidenum">
              <a:rPr lang="en-US"/>
              <a:t>5</a:t>
            </a:fld>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3da47d2d534_1_0"/>
          <p:cNvSpPr txBox="1">
            <a:spLocks noGrp="1"/>
          </p:cNvSpPr>
          <p:nvPr>
            <p:ph type="title"/>
          </p:nvPr>
        </p:nvSpPr>
        <p:spPr>
          <a:xfrm>
            <a:off x="682825" y="3453878"/>
            <a:ext cx="6680100" cy="737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400"/>
              <a:buNone/>
            </a:pPr>
            <a:r>
              <a:rPr lang="en-US" b="0" dirty="0">
                <a:latin typeface="Franklin Gothic Demi" panose="020B0703020102020204" pitchFamily="34" charset="0"/>
              </a:rPr>
              <a:t>Group Discussion</a:t>
            </a:r>
            <a:endParaRPr b="0" dirty="0">
              <a:latin typeface="Franklin Gothic Demi" panose="020B0703020102020204" pitchFamily="34" charset="0"/>
            </a:endParaRPr>
          </a:p>
        </p:txBody>
      </p:sp>
      <p:sp>
        <p:nvSpPr>
          <p:cNvPr id="222" name="Google Shape;222;g3da47d2d534_1_0"/>
          <p:cNvSpPr txBox="1">
            <a:spLocks noGrp="1"/>
          </p:cNvSpPr>
          <p:nvPr>
            <p:ph type="sldNum" idx="4294967295"/>
          </p:nvPr>
        </p:nvSpPr>
        <p:spPr>
          <a:xfrm>
            <a:off x="11623675" y="6356350"/>
            <a:ext cx="568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dirty="0">
              <a:solidFill>
                <a:srgbClr val="2D2828"/>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4">
            <a:extLst>
              <a:ext uri="{C183D7F6-B498-43B3-948B-1728B52AA6E4}">
                <adec:decorative xmlns:adec="http://schemas.microsoft.com/office/drawing/2017/decorative" val="1"/>
              </a:ext>
            </a:extLst>
          </p:cNvPr>
          <p:cNvPicPr preferRelativeResize="0"/>
          <p:nvPr/>
        </p:nvPicPr>
        <p:blipFill rotWithShape="1">
          <a:blip r:embed="rId3" cstate="email">
            <a:clrChange>
              <a:clrFrom>
                <a:srgbClr val="F4F8F7"/>
              </a:clrFrom>
              <a:clrTo>
                <a:srgbClr val="F4F8F7">
                  <a:alpha val="0"/>
                </a:srgbClr>
              </a:clrTo>
            </a:clrChange>
            <a:alphaModFix/>
            <a:extLst>
              <a:ext uri="{28A0092B-C50C-407E-A947-70E740481C1C}">
                <a14:useLocalDpi xmlns:a14="http://schemas.microsoft.com/office/drawing/2010/main"/>
              </a:ext>
            </a:extLst>
          </a:blip>
          <a:srcRect/>
          <a:stretch/>
        </p:blipFill>
        <p:spPr>
          <a:xfrm>
            <a:off x="1121869" y="3538962"/>
            <a:ext cx="7976027" cy="3319038"/>
          </a:xfrm>
          <a:prstGeom prst="rect">
            <a:avLst/>
          </a:prstGeom>
          <a:noFill/>
          <a:ln>
            <a:noFill/>
          </a:ln>
        </p:spPr>
      </p:pic>
      <p:sp>
        <p:nvSpPr>
          <p:cNvPr id="229" name="Google Shape;229;p4"/>
          <p:cNvSpPr txBox="1">
            <a:spLocks noGrp="1"/>
          </p:cNvSpPr>
          <p:nvPr>
            <p:ph type="title"/>
          </p:nvPr>
        </p:nvSpPr>
        <p:spPr>
          <a:xfrm>
            <a:off x="1876426" y="822325"/>
            <a:ext cx="9477376" cy="1325563"/>
          </a:xfrm>
          <a:prstGeom prst="rect">
            <a:avLst/>
          </a:prstGeom>
          <a:noFill/>
          <a:ln>
            <a:noFill/>
          </a:ln>
        </p:spPr>
        <p:txBody>
          <a:bodyPr spcFirstLastPara="1" wrap="square" lIns="91425" tIns="45700" rIns="91425" bIns="45700" anchor="b" anchorCtr="0">
            <a:normAutofit/>
          </a:bodyPr>
          <a:lstStyle/>
          <a:p>
            <a:r>
              <a:rPr lang="en-US" sz="4000" b="0" dirty="0">
                <a:solidFill>
                  <a:srgbClr val="2D2828"/>
                </a:solidFill>
                <a:latin typeface="Franklin Gothic Demi" panose="020B0703020102020204" pitchFamily="34" charset="0"/>
              </a:rPr>
              <a:t>Opening Table Discussion:</a:t>
            </a:r>
            <a:br>
              <a:rPr lang="en-US" sz="4000" b="0" dirty="0">
                <a:solidFill>
                  <a:srgbClr val="2D2828"/>
                </a:solidFill>
                <a:latin typeface="Franklin Gothic Demi" panose="020B0703020102020204" pitchFamily="34" charset="0"/>
              </a:rPr>
            </a:br>
            <a:r>
              <a:rPr lang="en-US" sz="4000" b="0" dirty="0">
                <a:solidFill>
                  <a:srgbClr val="2D2828"/>
                </a:solidFill>
                <a:latin typeface="Franklin Gothic Demi" panose="020B0703020102020204" pitchFamily="34" charset="0"/>
              </a:rPr>
              <a:t>What Is Hitting Your State Right Now?</a:t>
            </a:r>
            <a:endParaRPr sz="4000" b="0" dirty="0">
              <a:solidFill>
                <a:srgbClr val="2D2828"/>
              </a:solidFill>
              <a:latin typeface="Franklin Gothic Demi" panose="020B0703020102020204" pitchFamily="34" charset="0"/>
            </a:endParaRPr>
          </a:p>
        </p:txBody>
      </p:sp>
      <p:sp>
        <p:nvSpPr>
          <p:cNvPr id="230" name="Google Shape;230;p4"/>
          <p:cNvSpPr txBox="1">
            <a:spLocks noGrp="1"/>
          </p:cNvSpPr>
          <p:nvPr>
            <p:ph type="body" idx="1"/>
          </p:nvPr>
        </p:nvSpPr>
        <p:spPr>
          <a:xfrm>
            <a:off x="1876426" y="2373917"/>
            <a:ext cx="8623577" cy="3590925"/>
          </a:xfrm>
          <a:prstGeom prst="rect">
            <a:avLst/>
          </a:prstGeom>
          <a:noFill/>
          <a:ln>
            <a:noFill/>
          </a:ln>
        </p:spPr>
        <p:txBody>
          <a:bodyPr spcFirstLastPara="1" wrap="square" lIns="91425" tIns="45700" rIns="91425" bIns="45700" anchor="t" anchorCtr="0">
            <a:normAutofit/>
          </a:bodyPr>
          <a:lstStyle/>
          <a:p>
            <a:pPr marL="558800" lvl="0" indent="-457200" algn="l" rtl="0">
              <a:lnSpc>
                <a:spcPct val="90000"/>
              </a:lnSpc>
              <a:spcBef>
                <a:spcPts val="1000"/>
              </a:spcBef>
              <a:spcAft>
                <a:spcPts val="0"/>
              </a:spcAft>
              <a:buSzPts val="2000"/>
              <a:buFont typeface="Arial"/>
              <a:buAutoNum type="arabicPeriod"/>
            </a:pPr>
            <a:r>
              <a:rPr lang="en-US" sz="2400" b="1" dirty="0">
                <a:solidFill>
                  <a:schemeClr val="bg2"/>
                </a:solidFill>
                <a:latin typeface="Franklin Gothic Book" panose="020B0503020102020204" pitchFamily="34" charset="0"/>
              </a:rPr>
              <a:t>At your table, discuss the biggest fiscal challenge facing your program right now.</a:t>
            </a:r>
            <a:endParaRPr sz="2400" b="1" dirty="0">
              <a:solidFill>
                <a:schemeClr val="bg2"/>
              </a:solidFill>
              <a:latin typeface="Franklin Gothic Book" panose="020B0503020102020204" pitchFamily="34" charset="0"/>
            </a:endParaRPr>
          </a:p>
          <a:p>
            <a:pPr marL="558800" lvl="0" indent="-457200" algn="l" rtl="0">
              <a:lnSpc>
                <a:spcPct val="90000"/>
              </a:lnSpc>
              <a:spcBef>
                <a:spcPts val="1000"/>
              </a:spcBef>
              <a:spcAft>
                <a:spcPts val="0"/>
              </a:spcAft>
              <a:buSzPts val="2000"/>
              <a:buFont typeface="Arial"/>
              <a:buAutoNum type="arabicPeriod"/>
            </a:pPr>
            <a:r>
              <a:rPr lang="en-US" sz="2400" b="1" dirty="0">
                <a:solidFill>
                  <a:schemeClr val="bg2"/>
                </a:solidFill>
                <a:latin typeface="Franklin Gothic Book" panose="020B0503020102020204" pitchFamily="34" charset="0"/>
              </a:rPr>
              <a:t>Name the one issue that is creating the most pressure on your ability to lead</a:t>
            </a:r>
            <a:r>
              <a:rPr lang="en-US" sz="2800" b="1" dirty="0">
                <a:solidFill>
                  <a:schemeClr val="bg2"/>
                </a:solidFill>
                <a:latin typeface="Franklin Gothic Book" panose="020B0503020102020204" pitchFamily="34" charset="0"/>
              </a:rPr>
              <a:t>.</a:t>
            </a:r>
            <a:endParaRPr sz="2800" b="1" dirty="0">
              <a:solidFill>
                <a:schemeClr val="bg2"/>
              </a:solidFill>
              <a:latin typeface="Franklin Gothic Book" panose="020B0503020102020204" pitchFamily="34" charset="0"/>
            </a:endParaRPr>
          </a:p>
        </p:txBody>
      </p:sp>
      <p:sp>
        <p:nvSpPr>
          <p:cNvPr id="228" name="Google Shape;228;p4"/>
          <p:cNvSpPr txBox="1"/>
          <p:nvPr/>
        </p:nvSpPr>
        <p:spPr>
          <a:xfrm>
            <a:off x="1204996" y="6627168"/>
            <a:ext cx="1107013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This Photo</a:t>
            </a:r>
            <a:r>
              <a:rPr lang="en-US" sz="900" b="0" i="0" u="none" strike="noStrike" cap="none" dirty="0">
                <a:solidFill>
                  <a:srgbClr val="000000"/>
                </a:solidFill>
                <a:latin typeface="Arial"/>
                <a:ea typeface="Arial"/>
                <a:cs typeface="Arial"/>
                <a:sym typeface="Arial"/>
              </a:rPr>
              <a:t> by Unknown Author is licensed under </a:t>
            </a:r>
            <a:r>
              <a:rPr lang="en-US" sz="900" b="0" i="0" u="sng" strike="noStrike" cap="none" dirty="0">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CC BY-SA-NC</a:t>
            </a:r>
            <a:endParaRPr sz="9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7"/>
          <p:cNvSpPr txBox="1">
            <a:spLocks noGrp="1"/>
          </p:cNvSpPr>
          <p:nvPr>
            <p:ph type="title"/>
          </p:nvPr>
        </p:nvSpPr>
        <p:spPr>
          <a:xfrm>
            <a:off x="1504951" y="677299"/>
            <a:ext cx="10136544" cy="100869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2828"/>
              </a:buClr>
              <a:buSzPts val="4400"/>
              <a:buFont typeface="Libre Franklin Medium"/>
              <a:buNone/>
            </a:pPr>
            <a:r>
              <a:rPr lang="en-US" sz="4000" b="0" dirty="0">
                <a:solidFill>
                  <a:srgbClr val="2D2828"/>
                </a:solidFill>
                <a:latin typeface="Franklin Gothic Demi" panose="020B0703020102020204" pitchFamily="34" charset="0"/>
              </a:rPr>
              <a:t>Every $1 You Spend is a Decision</a:t>
            </a:r>
            <a:endParaRPr sz="4000" b="0" dirty="0">
              <a:solidFill>
                <a:srgbClr val="2D2828"/>
              </a:solidFill>
              <a:latin typeface="Franklin Gothic Demi" panose="020B0703020102020204" pitchFamily="34" charset="0"/>
            </a:endParaRPr>
          </a:p>
        </p:txBody>
      </p:sp>
      <p:sp>
        <p:nvSpPr>
          <p:cNvPr id="237" name="Google Shape;237;p7"/>
          <p:cNvSpPr txBox="1">
            <a:spLocks noGrp="1"/>
          </p:cNvSpPr>
          <p:nvPr>
            <p:ph type="body" idx="1"/>
          </p:nvPr>
        </p:nvSpPr>
        <p:spPr>
          <a:xfrm>
            <a:off x="1594338" y="1828801"/>
            <a:ext cx="9003324" cy="4058432"/>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800"/>
              </a:spcBef>
              <a:spcAft>
                <a:spcPts val="0"/>
              </a:spcAft>
              <a:buSzPct val="90089"/>
              <a:buNone/>
            </a:pPr>
            <a:r>
              <a:rPr lang="en-US" sz="2600" b="1" dirty="0">
                <a:solidFill>
                  <a:schemeClr val="bg2"/>
                </a:solidFill>
                <a:latin typeface="Franklin Gothic Book" panose="020B0503020102020204" pitchFamily="34" charset="0"/>
              </a:rPr>
              <a:t>Every dollar you spend moves your trajectory.</a:t>
            </a:r>
            <a:endParaRPr sz="2600" b="1" dirty="0">
              <a:solidFill>
                <a:schemeClr val="bg2"/>
              </a:solidFill>
              <a:latin typeface="Franklin Gothic Book" panose="020B0503020102020204" pitchFamily="34" charset="0"/>
            </a:endParaRPr>
          </a:p>
          <a:p>
            <a:pPr marL="457200" lvl="0" indent="-342899" algn="l" rtl="0">
              <a:lnSpc>
                <a:spcPct val="115000"/>
              </a:lnSpc>
              <a:spcBef>
                <a:spcPts val="1200"/>
              </a:spcBef>
              <a:spcAft>
                <a:spcPts val="0"/>
              </a:spcAft>
              <a:buClr>
                <a:srgbClr val="000000"/>
              </a:buClr>
              <a:buSzPct val="81081"/>
              <a:buFont typeface="Libre Franklin"/>
              <a:buChar char="●"/>
            </a:pPr>
            <a:r>
              <a:rPr lang="en-US" sz="2400" b="1" dirty="0">
                <a:solidFill>
                  <a:schemeClr val="accent6"/>
                </a:solidFill>
                <a:latin typeface="Franklin Gothic Book" panose="020B0503020102020204" pitchFamily="34" charset="0"/>
              </a:rPr>
              <a:t>Today’s Service decisions </a:t>
            </a:r>
            <a:r>
              <a:rPr lang="en-US" sz="2400" dirty="0">
                <a:solidFill>
                  <a:srgbClr val="000000"/>
                </a:solidFill>
                <a:latin typeface="Franklin Gothic Book" panose="020B0503020102020204" pitchFamily="34" charset="0"/>
              </a:rPr>
              <a:t>become tomorrow’s budget reality.</a:t>
            </a:r>
            <a:endParaRPr sz="2400" dirty="0">
              <a:solidFill>
                <a:srgbClr val="000000"/>
              </a:solidFill>
              <a:latin typeface="Franklin Gothic Book" panose="020B0503020102020204" pitchFamily="34" charset="0"/>
            </a:endParaRPr>
          </a:p>
          <a:p>
            <a:pPr marL="457200" lvl="0" indent="-342899" algn="l" rtl="0">
              <a:lnSpc>
                <a:spcPct val="115000"/>
              </a:lnSpc>
              <a:spcBef>
                <a:spcPts val="0"/>
              </a:spcBef>
              <a:spcAft>
                <a:spcPts val="0"/>
              </a:spcAft>
              <a:buClr>
                <a:srgbClr val="000000"/>
              </a:buClr>
              <a:buSzPct val="81081"/>
              <a:buFont typeface="Libre Franklin"/>
              <a:buChar char="●"/>
            </a:pPr>
            <a:r>
              <a:rPr lang="en-US" sz="2400" b="1" dirty="0">
                <a:solidFill>
                  <a:schemeClr val="accent6"/>
                </a:solidFill>
                <a:latin typeface="Franklin Gothic Book" panose="020B0503020102020204" pitchFamily="34" charset="0"/>
              </a:rPr>
              <a:t>Timing of decisions </a:t>
            </a:r>
            <a:r>
              <a:rPr lang="en-US" sz="2400" dirty="0">
                <a:solidFill>
                  <a:srgbClr val="000000"/>
                </a:solidFill>
                <a:latin typeface="Franklin Gothic Book" panose="020B0503020102020204" pitchFamily="34" charset="0"/>
              </a:rPr>
              <a:t>impacts when costs show up.</a:t>
            </a:r>
            <a:endParaRPr sz="2400" dirty="0">
              <a:solidFill>
                <a:srgbClr val="000000"/>
              </a:solidFill>
              <a:latin typeface="Franklin Gothic Book" panose="020B0503020102020204" pitchFamily="34" charset="0"/>
            </a:endParaRPr>
          </a:p>
          <a:p>
            <a:pPr marL="457200" lvl="0" indent="-342899" algn="l" rtl="0">
              <a:lnSpc>
                <a:spcPct val="115000"/>
              </a:lnSpc>
              <a:spcBef>
                <a:spcPts val="0"/>
              </a:spcBef>
              <a:spcAft>
                <a:spcPts val="0"/>
              </a:spcAft>
              <a:buClr>
                <a:srgbClr val="000000"/>
              </a:buClr>
              <a:buSzPct val="81081"/>
              <a:buFont typeface="Libre Franklin"/>
              <a:buChar char="●"/>
            </a:pPr>
            <a:r>
              <a:rPr lang="en-US" sz="2400" b="1" dirty="0">
                <a:solidFill>
                  <a:schemeClr val="accent6"/>
                </a:solidFill>
                <a:latin typeface="Franklin Gothic Book" panose="020B0503020102020204" pitchFamily="34" charset="0"/>
              </a:rPr>
              <a:t>Spending too fast (or too slow) </a:t>
            </a:r>
            <a:r>
              <a:rPr lang="en-US" sz="2400" dirty="0">
                <a:solidFill>
                  <a:srgbClr val="000000"/>
                </a:solidFill>
                <a:latin typeface="Franklin Gothic Book" panose="020B0503020102020204" pitchFamily="34" charset="0"/>
              </a:rPr>
              <a:t>limits your options later.</a:t>
            </a:r>
            <a:endParaRPr sz="2400" dirty="0">
              <a:solidFill>
                <a:srgbClr val="000000"/>
              </a:solidFill>
              <a:latin typeface="Franklin Gothic Book" panose="020B0503020102020204" pitchFamily="34" charset="0"/>
            </a:endParaRPr>
          </a:p>
          <a:p>
            <a:pPr marL="457200" lvl="0" indent="-342899" algn="l" rtl="0">
              <a:lnSpc>
                <a:spcPct val="115000"/>
              </a:lnSpc>
              <a:spcBef>
                <a:spcPts val="0"/>
              </a:spcBef>
              <a:spcAft>
                <a:spcPts val="1200"/>
              </a:spcAft>
              <a:buClr>
                <a:srgbClr val="000000"/>
              </a:buClr>
              <a:buSzPct val="81081"/>
              <a:buFont typeface="Libre Franklin"/>
              <a:buChar char="●"/>
            </a:pPr>
            <a:r>
              <a:rPr lang="en-US" sz="2400" b="1" dirty="0">
                <a:solidFill>
                  <a:schemeClr val="accent6"/>
                </a:solidFill>
                <a:latin typeface="Franklin Gothic Book" panose="020B0503020102020204" pitchFamily="34" charset="0"/>
              </a:rPr>
              <a:t>Delays and backlogs </a:t>
            </a:r>
            <a:r>
              <a:rPr lang="en-US" sz="2400" dirty="0">
                <a:solidFill>
                  <a:srgbClr val="000000"/>
                </a:solidFill>
                <a:latin typeface="Franklin Gothic Book" panose="020B0503020102020204" pitchFamily="34" charset="0"/>
              </a:rPr>
              <a:t>lead to a rush of spending at the end of the year.</a:t>
            </a:r>
          </a:p>
          <a:p>
            <a:pPr marL="114301" indent="0">
              <a:lnSpc>
                <a:spcPct val="115000"/>
              </a:lnSpc>
              <a:spcBef>
                <a:spcPts val="0"/>
              </a:spcBef>
              <a:buClr>
                <a:srgbClr val="000000"/>
              </a:buClr>
              <a:buSzPct val="81081"/>
              <a:buNone/>
            </a:pPr>
            <a:r>
              <a:rPr lang="en-US" sz="2400" b="1" dirty="0">
                <a:solidFill>
                  <a:schemeClr val="accent2"/>
                </a:solidFill>
                <a:latin typeface="Arial"/>
                <a:ea typeface="Arial"/>
                <a:cs typeface="Arial"/>
                <a:sym typeface="Arial"/>
              </a:rPr>
              <a:t>You are not deciding whether to serve—you are shaping how and when resources are used.</a:t>
            </a:r>
            <a:endParaRPr lang="en-US" sz="1600"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6"/>
          <p:cNvSpPr txBox="1">
            <a:spLocks noGrp="1"/>
          </p:cNvSpPr>
          <p:nvPr>
            <p:ph type="title"/>
          </p:nvPr>
        </p:nvSpPr>
        <p:spPr>
          <a:xfrm>
            <a:off x="1504951" y="669925"/>
            <a:ext cx="10136544" cy="100869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2828"/>
              </a:buClr>
              <a:buSzPts val="4400"/>
              <a:buFont typeface="Libre Franklin Medium"/>
              <a:buNone/>
            </a:pPr>
            <a:r>
              <a:rPr lang="en-US" sz="4000" b="0" dirty="0">
                <a:solidFill>
                  <a:srgbClr val="2D2828"/>
                </a:solidFill>
                <a:latin typeface="Franklin Gothic Demi" panose="020B0703020102020204" pitchFamily="34" charset="0"/>
              </a:rPr>
              <a:t>The CEO Mindset</a:t>
            </a:r>
            <a:endParaRPr sz="4000" b="0" dirty="0">
              <a:solidFill>
                <a:srgbClr val="2D2828"/>
              </a:solidFill>
              <a:latin typeface="Franklin Gothic Demi" panose="020B0703020102020204" pitchFamily="34" charset="0"/>
            </a:endParaRPr>
          </a:p>
        </p:txBody>
      </p:sp>
      <p:sp>
        <p:nvSpPr>
          <p:cNvPr id="244" name="Google Shape;244;p6"/>
          <p:cNvSpPr txBox="1">
            <a:spLocks noGrp="1"/>
          </p:cNvSpPr>
          <p:nvPr>
            <p:ph type="body" idx="1"/>
          </p:nvPr>
        </p:nvSpPr>
        <p:spPr>
          <a:xfrm>
            <a:off x="1504949" y="1678623"/>
            <a:ext cx="6806371" cy="4509452"/>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600"/>
              </a:spcBef>
              <a:buSzPts val="2000"/>
              <a:buChar char="•"/>
            </a:pPr>
            <a:r>
              <a:rPr lang="en-US" sz="2400" dirty="0">
                <a:latin typeface="Franklin Gothic Book" panose="020B0503020102020204" pitchFamily="34" charset="0"/>
              </a:rPr>
              <a:t>You don’t have to be a finance expert, but you cannot leave the numbers to someone else and still be accountable for the outcome.</a:t>
            </a:r>
            <a:endParaRPr sz="2400" dirty="0">
              <a:latin typeface="Franklin Gothic Book" panose="020B0503020102020204" pitchFamily="34" charset="0"/>
            </a:endParaRPr>
          </a:p>
          <a:p>
            <a:pPr marL="457200" lvl="0" indent="-355600" algn="l" rtl="0">
              <a:lnSpc>
                <a:spcPct val="100000"/>
              </a:lnSpc>
              <a:spcBef>
                <a:spcPts val="600"/>
              </a:spcBef>
              <a:buSzPts val="2000"/>
              <a:buChar char="•"/>
            </a:pPr>
            <a:r>
              <a:rPr lang="en-US" sz="2400" b="1" dirty="0">
                <a:latin typeface="Franklin Gothic Book" panose="020B0503020102020204" pitchFamily="34" charset="0"/>
              </a:rPr>
              <a:t>Accountability doesn’t delegate.</a:t>
            </a:r>
            <a:endParaRPr sz="2400" dirty="0">
              <a:latin typeface="Franklin Gothic Book" panose="020B0503020102020204" pitchFamily="34" charset="0"/>
            </a:endParaRPr>
          </a:p>
          <a:p>
            <a:pPr marL="457200" lvl="0" indent="-355600" algn="l" rtl="0">
              <a:lnSpc>
                <a:spcPct val="100000"/>
              </a:lnSpc>
              <a:spcBef>
                <a:spcPts val="600"/>
              </a:spcBef>
              <a:spcAft>
                <a:spcPts val="1800"/>
              </a:spcAft>
              <a:buSzPts val="2000"/>
              <a:buChar char="•"/>
            </a:pPr>
            <a:r>
              <a:rPr lang="en-US" sz="2400" dirty="0">
                <a:latin typeface="Franklin Gothic Book" panose="020B0503020102020204" pitchFamily="34" charset="0"/>
              </a:rPr>
              <a:t>You may not control the environment, but you are responsible for understanding what’s happening and deciding how to respond.</a:t>
            </a:r>
          </a:p>
          <a:p>
            <a:pPr marL="101600" indent="0">
              <a:lnSpc>
                <a:spcPct val="100000"/>
              </a:lnSpc>
              <a:spcBef>
                <a:spcPts val="600"/>
              </a:spcBef>
              <a:buNone/>
            </a:pPr>
            <a:r>
              <a:rPr lang="en-US" sz="2400" b="1" dirty="0">
                <a:solidFill>
                  <a:schemeClr val="accent6"/>
                </a:solidFill>
                <a:latin typeface="Arial"/>
                <a:ea typeface="Arial"/>
                <a:cs typeface="Arial"/>
                <a:sym typeface="Arial"/>
              </a:rPr>
              <a:t>You don’t need to do the math, but you must understand what the math is telling you.</a:t>
            </a:r>
            <a:endParaRPr sz="2400" dirty="0">
              <a:latin typeface="Franklin Gothic Book" panose="020B0503020102020204" pitchFamily="34" charset="0"/>
            </a:endParaRPr>
          </a:p>
        </p:txBody>
      </p:sp>
      <p:pic>
        <p:nvPicPr>
          <p:cNvPr id="246" name="Google Shape;246;p6">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87937" y="1920874"/>
            <a:ext cx="3687238" cy="3826210"/>
          </a:xfrm>
          <a:prstGeom prst="rect">
            <a:avLst/>
          </a:prstGeom>
          <a:noFill/>
          <a:ln>
            <a:noFill/>
          </a:ln>
        </p:spPr>
      </p:pic>
      <p:sp>
        <p:nvSpPr>
          <p:cNvPr id="245" name="Google Shape;245;p6"/>
          <p:cNvSpPr txBox="1">
            <a:spLocks noGrp="1"/>
          </p:cNvSpPr>
          <p:nvPr>
            <p:ph type="sldNum" idx="12"/>
          </p:nvPr>
        </p:nvSpPr>
        <p:spPr>
          <a:xfrm>
            <a:off x="9324975" y="6427153"/>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600"/>
              </a:spcAft>
              <a:buSzPts val="1400"/>
              <a:buNone/>
            </a:pPr>
            <a:fld id="{00000000-1234-1234-1234-123412341234}" type="slidenum">
              <a:rPr lang="en-US"/>
              <a:t>9</a:t>
            </a:fld>
            <a:endParaRPr dirty="0"/>
          </a:p>
        </p:txBody>
      </p:sp>
    </p:spTree>
  </p:cSld>
  <p:clrMapOvr>
    <a:masterClrMapping/>
  </p:clrMapOvr>
</p:sld>
</file>

<file path=ppt/theme/theme1.xml><?xml version="1.0" encoding="utf-8"?>
<a:theme xmlns:a="http://schemas.openxmlformats.org/drawingml/2006/main" name="Custom">
  <a:themeElements>
    <a:clrScheme name="VRTAC">
      <a:dk1>
        <a:srgbClr val="2D2828"/>
      </a:dk1>
      <a:lt1>
        <a:srgbClr val="FFFFFF"/>
      </a:lt1>
      <a:dk2>
        <a:srgbClr val="005250"/>
      </a:dk2>
      <a:lt2>
        <a:srgbClr val="D9D9D9"/>
      </a:lt2>
      <a:accent1>
        <a:srgbClr val="008080"/>
      </a:accent1>
      <a:accent2>
        <a:srgbClr val="891526"/>
      </a:accent2>
      <a:accent3>
        <a:srgbClr val="828282"/>
      </a:accent3>
      <a:accent4>
        <a:srgbClr val="008080"/>
      </a:accent4>
      <a:accent5>
        <a:srgbClr val="EDF1F2"/>
      </a:accent5>
      <a:accent6>
        <a:srgbClr val="005250"/>
      </a:accent6>
      <a:hlink>
        <a:srgbClr val="005250"/>
      </a:hlink>
      <a:folHlink>
        <a:srgbClr val="0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RTAC">
    <a:dk1>
      <a:srgbClr val="2D2828"/>
    </a:dk1>
    <a:lt1>
      <a:srgbClr val="FFFFFF"/>
    </a:lt1>
    <a:dk2>
      <a:srgbClr val="005250"/>
    </a:dk2>
    <a:lt2>
      <a:srgbClr val="D9D9D9"/>
    </a:lt2>
    <a:accent1>
      <a:srgbClr val="008080"/>
    </a:accent1>
    <a:accent2>
      <a:srgbClr val="891526"/>
    </a:accent2>
    <a:accent3>
      <a:srgbClr val="828282"/>
    </a:accent3>
    <a:accent4>
      <a:srgbClr val="008080"/>
    </a:accent4>
    <a:accent5>
      <a:srgbClr val="EDF1F2"/>
    </a:accent5>
    <a:accent6>
      <a:srgbClr val="005250"/>
    </a:accent6>
    <a:hlink>
      <a:srgbClr val="005250"/>
    </a:hlink>
    <a:folHlink>
      <a:srgbClr val="008080"/>
    </a:folHlink>
  </a:clrScheme>
</a:themeOverride>
</file>

<file path=ppt/theme/themeOverride2.xml><?xml version="1.0" encoding="utf-8"?>
<a:themeOverride xmlns:a="http://schemas.openxmlformats.org/drawingml/2006/main">
  <a:clrScheme name="VRTAC">
    <a:dk1>
      <a:srgbClr val="2D2828"/>
    </a:dk1>
    <a:lt1>
      <a:srgbClr val="FFFFFF"/>
    </a:lt1>
    <a:dk2>
      <a:srgbClr val="005250"/>
    </a:dk2>
    <a:lt2>
      <a:srgbClr val="D9D9D9"/>
    </a:lt2>
    <a:accent1>
      <a:srgbClr val="008080"/>
    </a:accent1>
    <a:accent2>
      <a:srgbClr val="891526"/>
    </a:accent2>
    <a:accent3>
      <a:srgbClr val="828282"/>
    </a:accent3>
    <a:accent4>
      <a:srgbClr val="008080"/>
    </a:accent4>
    <a:accent5>
      <a:srgbClr val="EDF1F2"/>
    </a:accent5>
    <a:accent6>
      <a:srgbClr val="005250"/>
    </a:accent6>
    <a:hlink>
      <a:srgbClr val="005250"/>
    </a:hlink>
    <a:folHlink>
      <a:srgbClr val="0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F323573FA5D8409F8E0A4B55956BCB" ma:contentTypeVersion="12" ma:contentTypeDescription="Create a new document." ma:contentTypeScope="" ma:versionID="2aa75a55ca624c785b7ff1427d34badb">
  <xsd:schema xmlns:xsd="http://www.w3.org/2001/XMLSchema" xmlns:xs="http://www.w3.org/2001/XMLSchema" xmlns:p="http://schemas.microsoft.com/office/2006/metadata/properties" xmlns:ns2="09b7dace-def3-41eb-bc77-b0f000f551fd" xmlns:ns3="09684d9f-3f28-4c9f-ad7f-09d5a1c03eff" targetNamespace="http://schemas.microsoft.com/office/2006/metadata/properties" ma:root="true" ma:fieldsID="847184a1105ff76ad4daf58d14bbc1a7" ns2:_="" ns3:_="">
    <xsd:import namespace="09b7dace-def3-41eb-bc77-b0f000f551fd"/>
    <xsd:import namespace="09684d9f-3f28-4c9f-ad7f-09d5a1c03e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b7dace-def3-41eb-bc77-b0f000f55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a7deded-afb5-4eed-9415-542b3c7c043b"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684d9f-3f28-4c9f-ad7f-09d5a1c03e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1d9724c-ced8-4da6-8efc-7f9e0f09c95d}" ma:internalName="TaxCatchAll" ma:showField="CatchAllData" ma:web="09684d9f-3f28-4c9f-ad7f-09d5a1c03e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9b7dace-def3-41eb-bc77-b0f000f551fd">
      <Terms xmlns="http://schemas.microsoft.com/office/infopath/2007/PartnerControls"/>
    </lcf76f155ced4ddcb4097134ff3c332f>
    <TaxCatchAll xmlns="09684d9f-3f28-4c9f-ad7f-09d5a1c03eff" xsi:nil="true"/>
  </documentManagement>
</p:properties>
</file>

<file path=customXml/itemProps1.xml><?xml version="1.0" encoding="utf-8"?>
<ds:datastoreItem xmlns:ds="http://schemas.openxmlformats.org/officeDocument/2006/customXml" ds:itemID="{EC807124-95F4-4CD6-93B1-304CC3C27E26}">
  <ds:schemaRefs>
    <ds:schemaRef ds:uri="http://schemas.microsoft.com/sharepoint/v3/contenttype/forms"/>
  </ds:schemaRefs>
</ds:datastoreItem>
</file>

<file path=customXml/itemProps2.xml><?xml version="1.0" encoding="utf-8"?>
<ds:datastoreItem xmlns:ds="http://schemas.openxmlformats.org/officeDocument/2006/customXml" ds:itemID="{9DE96D54-0D85-41AB-95D9-040B387DA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b7dace-def3-41eb-bc77-b0f000f551fd"/>
    <ds:schemaRef ds:uri="09684d9f-3f28-4c9f-ad7f-09d5a1c03e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C9F1A4-9A79-43C4-8946-8C20158680EC}">
  <ds:schemaRefs>
    <ds:schemaRef ds:uri="http://schemas.microsoft.com/office/2006/metadata/properties"/>
    <ds:schemaRef ds:uri="http://schemas.microsoft.com/office/infopath/2007/PartnerControls"/>
    <ds:schemaRef ds:uri="09b7dace-def3-41eb-bc77-b0f000f551fd"/>
    <ds:schemaRef ds:uri="09684d9f-3f28-4c9f-ad7f-09d5a1c03eff"/>
  </ds:schemaRefs>
</ds:datastoreItem>
</file>

<file path=docProps/app.xml><?xml version="1.0" encoding="utf-8"?>
<Properties xmlns="http://schemas.openxmlformats.org/officeDocument/2006/extended-properties" xmlns:vt="http://schemas.openxmlformats.org/officeDocument/2006/docPropsVTypes">
  <Template/>
  <TotalTime>313</TotalTime>
  <Words>2161</Words>
  <Application>Microsoft Office PowerPoint</Application>
  <PresentationFormat>Widescreen</PresentationFormat>
  <Paragraphs>241</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Libre Franklin</vt:lpstr>
      <vt:lpstr>Libre Franklin Medium</vt:lpstr>
      <vt:lpstr>Franklin Gothic Medium</vt:lpstr>
      <vt:lpstr>Franklin Gothic Book</vt:lpstr>
      <vt:lpstr>Calibri</vt:lpstr>
      <vt:lpstr>Franklin Gothic Demi</vt:lpstr>
      <vt:lpstr>Arial</vt:lpstr>
      <vt:lpstr>Franklin Gothic</vt:lpstr>
      <vt:lpstr>Custom</vt:lpstr>
      <vt:lpstr>Where Art Meets Science: Learning to Read the Fiscal Tea Leaves in VR</vt:lpstr>
      <vt:lpstr>Disclaimer</vt:lpstr>
      <vt:lpstr>What We Are Seeing Across States Right Now</vt:lpstr>
      <vt:lpstr>What We Are Seeing Across States Right Now (continued)</vt:lpstr>
      <vt:lpstr>Why This Matters Right Now</vt:lpstr>
      <vt:lpstr>Group Discussion</vt:lpstr>
      <vt:lpstr>Opening Table Discussion: What Is Hitting Your State Right Now?</vt:lpstr>
      <vt:lpstr>Every $1 You Spend is a Decision</vt:lpstr>
      <vt:lpstr>The CEO Mindset</vt:lpstr>
      <vt:lpstr>Can You See What is Happening in Your Program?</vt:lpstr>
      <vt:lpstr>The Risk Right Now</vt:lpstr>
      <vt:lpstr>The RSA-17 Is Not a Report. It’s a Leadership Tool (and some Tea).</vt:lpstr>
      <vt:lpstr>What Leaders Look for in the RSA-17</vt:lpstr>
      <vt:lpstr>RSA-17 Accuracy Is Not Optional</vt:lpstr>
      <vt:lpstr>Group Exercise</vt:lpstr>
      <vt:lpstr>Exercise 1: RSA-17 Error Hunt</vt:lpstr>
      <vt:lpstr>Exercise 1 Debrief:  What Did You Notice?</vt:lpstr>
      <vt:lpstr>The Tea Doesn’t Start in the Report</vt:lpstr>
      <vt:lpstr>What Leaders Look At To See the Full Picture</vt:lpstr>
      <vt:lpstr>The Three-Lens Forecasting Model:</vt:lpstr>
      <vt:lpstr>Three-Lens Forecasting: Historical</vt:lpstr>
      <vt:lpstr>Three-Lens Forecasting: Current</vt:lpstr>
      <vt:lpstr>Three-Lens Forecasting: Future</vt:lpstr>
      <vt:lpstr>Your Control Panel: What Leaders Can Change</vt:lpstr>
      <vt:lpstr>Group Exercise </vt:lpstr>
      <vt:lpstr>Exercise 2: Forecasting and Lever-Pulling Scenario</vt:lpstr>
      <vt:lpstr>Pause When You See …</vt:lpstr>
      <vt:lpstr>The Questions Leaders Ask  Every Month</vt:lpstr>
      <vt:lpstr>What Do You Need For Support?</vt:lpstr>
      <vt:lpstr>Build the Rhythm:  Leadership Call to Action</vt:lpstr>
      <vt:lpstr>The Tea Lives in Both Places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 Leaves</dc:title>
  <dc:creator>Pankow, Carol</dc:creator>
  <cp:lastModifiedBy>Kevin Red</cp:lastModifiedBy>
  <cp:revision>17</cp:revision>
  <dcterms:modified xsi:type="dcterms:W3CDTF">2026-03-26T13:24:41Z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0x010100BEF323573FA5D8409F8E0A4B55956BCB</vt:lpwstr>
  </property>
  <property fmtid="{D5CDD505-2E9C-101B-9397-08002B2CF9AE}" pid="3" name="MediaServiceImageTags">
    <vt:lpwstr/>
  </property>
</Properties>
</file>