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72" r:id="rId4"/>
    <p:sldId id="273" r:id="rId5"/>
    <p:sldId id="274" r:id="rId6"/>
    <p:sldId id="275" r:id="rId7"/>
    <p:sldId id="285" r:id="rId8"/>
    <p:sldId id="286" r:id="rId9"/>
    <p:sldId id="287" r:id="rId10"/>
    <p:sldId id="288" r:id="rId11"/>
    <p:sldId id="289" r:id="rId12"/>
    <p:sldId id="290" r:id="rId13"/>
    <p:sldId id="291" r:id="rId14"/>
    <p:sldId id="292" r:id="rId15"/>
    <p:sldId id="293" r:id="rId16"/>
    <p:sldId id="276" r:id="rId17"/>
    <p:sldId id="277" r:id="rId18"/>
    <p:sldId id="278" r:id="rId19"/>
    <p:sldId id="279" r:id="rId20"/>
    <p:sldId id="1208" r:id="rId21"/>
    <p:sldId id="120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597D6E-E1DD-444F-B056-B226B693168A}" v="2" dt="2025-08-28T13:31:52.9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94660"/>
  </p:normalViewPr>
  <p:slideViewPr>
    <p:cSldViewPr snapToGrid="0">
      <p:cViewPr varScale="1">
        <p:scale>
          <a:sx n="80" d="100"/>
          <a:sy n="80" d="100"/>
        </p:scale>
        <p:origin x="102" y="552"/>
      </p:cViewPr>
      <p:guideLst/>
    </p:cSldViewPr>
  </p:slideViewPr>
  <p:notesTextViewPr>
    <p:cViewPr>
      <p:scale>
        <a:sx n="1" d="1"/>
        <a:sy n="1" d="1"/>
      </p:scale>
      <p:origin x="0" y="0"/>
    </p:cViewPr>
  </p:notesTextViewPr>
  <p:sorterViewPr>
    <p:cViewPr varScale="1">
      <p:scale>
        <a:sx n="100" d="100"/>
        <a:sy n="100" d="100"/>
      </p:scale>
      <p:origin x="0" y="-37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Red" userId="80988888747961c0" providerId="LiveId" clId="{01597D6E-E1DD-444F-B056-B226B693168A}"/>
    <pc:docChg chg="custSel modSld">
      <pc:chgData name="Kevin Red" userId="80988888747961c0" providerId="LiveId" clId="{01597D6E-E1DD-444F-B056-B226B693168A}" dt="2025-08-28T13:37:51.494" v="159" actId="20577"/>
      <pc:docMkLst>
        <pc:docMk/>
      </pc:docMkLst>
      <pc:sldChg chg="modSp mod">
        <pc:chgData name="Kevin Red" userId="80988888747961c0" providerId="LiveId" clId="{01597D6E-E1DD-444F-B056-B226B693168A}" dt="2025-08-28T13:32:32.695" v="20" actId="6549"/>
        <pc:sldMkLst>
          <pc:docMk/>
          <pc:sldMk cId="2990304834" sldId="271"/>
        </pc:sldMkLst>
        <pc:spChg chg="mod">
          <ac:chgData name="Kevin Red" userId="80988888747961c0" providerId="LiveId" clId="{01597D6E-E1DD-444F-B056-B226B693168A}" dt="2025-08-28T13:32:32.695" v="20" actId="6549"/>
          <ac:spMkLst>
            <pc:docMk/>
            <pc:sldMk cId="2990304834" sldId="271"/>
            <ac:spMk id="2" creationId="{3E877AF9-3C58-413E-BBE9-54A9A6FBA7DB}"/>
          </ac:spMkLst>
        </pc:spChg>
        <pc:graphicFrameChg chg="mod">
          <ac:chgData name="Kevin Red" userId="80988888747961c0" providerId="LiveId" clId="{01597D6E-E1DD-444F-B056-B226B693168A}" dt="2025-08-28T13:30:59.839" v="0" actId="962"/>
          <ac:graphicFrameMkLst>
            <pc:docMk/>
            <pc:sldMk cId="2990304834" sldId="271"/>
            <ac:graphicFrameMk id="7" creationId="{8E95C3B4-6AF6-C3FE-C4D1-A350563EFF11}"/>
          </ac:graphicFrameMkLst>
        </pc:graphicFrameChg>
      </pc:sldChg>
      <pc:sldChg chg="modSp mod">
        <pc:chgData name="Kevin Red" userId="80988888747961c0" providerId="LiveId" clId="{01597D6E-E1DD-444F-B056-B226B693168A}" dt="2025-08-28T13:36:40.360" v="118" actId="20577"/>
        <pc:sldMkLst>
          <pc:docMk/>
          <pc:sldMk cId="2903266655" sldId="276"/>
        </pc:sldMkLst>
        <pc:spChg chg="mod">
          <ac:chgData name="Kevin Red" userId="80988888747961c0" providerId="LiveId" clId="{01597D6E-E1DD-444F-B056-B226B693168A}" dt="2025-08-28T13:36:40.360" v="118" actId="20577"/>
          <ac:spMkLst>
            <pc:docMk/>
            <pc:sldMk cId="2903266655" sldId="276"/>
            <ac:spMk id="2" creationId="{BC3A4003-97C5-4D1B-80DE-F108B1FB8BD9}"/>
          </ac:spMkLst>
        </pc:spChg>
      </pc:sldChg>
      <pc:sldChg chg="modSp mod">
        <pc:chgData name="Kevin Red" userId="80988888747961c0" providerId="LiveId" clId="{01597D6E-E1DD-444F-B056-B226B693168A}" dt="2025-08-28T13:36:49.492" v="130" actId="20577"/>
        <pc:sldMkLst>
          <pc:docMk/>
          <pc:sldMk cId="819970327" sldId="277"/>
        </pc:sldMkLst>
        <pc:spChg chg="mod">
          <ac:chgData name="Kevin Red" userId="80988888747961c0" providerId="LiveId" clId="{01597D6E-E1DD-444F-B056-B226B693168A}" dt="2025-08-28T13:36:49.492" v="130" actId="20577"/>
          <ac:spMkLst>
            <pc:docMk/>
            <pc:sldMk cId="819970327" sldId="277"/>
            <ac:spMk id="2" creationId="{92BD6B44-B505-4FD5-918A-81F4B729B68E}"/>
          </ac:spMkLst>
        </pc:spChg>
      </pc:sldChg>
      <pc:sldChg chg="modSp mod">
        <pc:chgData name="Kevin Red" userId="80988888747961c0" providerId="LiveId" clId="{01597D6E-E1DD-444F-B056-B226B693168A}" dt="2025-08-28T13:37:01.433" v="137" actId="20577"/>
        <pc:sldMkLst>
          <pc:docMk/>
          <pc:sldMk cId="3672424630" sldId="278"/>
        </pc:sldMkLst>
        <pc:spChg chg="mod">
          <ac:chgData name="Kevin Red" userId="80988888747961c0" providerId="LiveId" clId="{01597D6E-E1DD-444F-B056-B226B693168A}" dt="2025-08-28T13:37:01.433" v="137" actId="20577"/>
          <ac:spMkLst>
            <pc:docMk/>
            <pc:sldMk cId="3672424630" sldId="278"/>
            <ac:spMk id="2" creationId="{9E1E8E8E-ADC7-4605-AE3C-19AB817A7DD8}"/>
          </ac:spMkLst>
        </pc:spChg>
      </pc:sldChg>
      <pc:sldChg chg="modSp mod">
        <pc:chgData name="Kevin Red" userId="80988888747961c0" providerId="LiveId" clId="{01597D6E-E1DD-444F-B056-B226B693168A}" dt="2025-08-28T13:37:13.450" v="147" actId="20577"/>
        <pc:sldMkLst>
          <pc:docMk/>
          <pc:sldMk cId="923206305" sldId="279"/>
        </pc:sldMkLst>
        <pc:spChg chg="mod">
          <ac:chgData name="Kevin Red" userId="80988888747961c0" providerId="LiveId" clId="{01597D6E-E1DD-444F-B056-B226B693168A}" dt="2025-08-28T13:37:13.450" v="147" actId="20577"/>
          <ac:spMkLst>
            <pc:docMk/>
            <pc:sldMk cId="923206305" sldId="279"/>
            <ac:spMk id="2" creationId="{F5E7BB31-1013-429F-928C-0C10C4B4575D}"/>
          </ac:spMkLst>
        </pc:spChg>
        <pc:spChg chg="mod">
          <ac:chgData name="Kevin Red" userId="80988888747961c0" providerId="LiveId" clId="{01597D6E-E1DD-444F-B056-B226B693168A}" dt="2025-08-28T13:37:09.100" v="138" actId="113"/>
          <ac:spMkLst>
            <pc:docMk/>
            <pc:sldMk cId="923206305" sldId="279"/>
            <ac:spMk id="3" creationId="{651D727C-4B4D-4CED-BBC4-6F0A2A1D535C}"/>
          </ac:spMkLst>
        </pc:spChg>
      </pc:sldChg>
      <pc:sldChg chg="modSp mod">
        <pc:chgData name="Kevin Red" userId="80988888747961c0" providerId="LiveId" clId="{01597D6E-E1DD-444F-B056-B226B693168A}" dt="2025-08-28T13:35:28.170" v="38" actId="20577"/>
        <pc:sldMkLst>
          <pc:docMk/>
          <pc:sldMk cId="2551764709" sldId="288"/>
        </pc:sldMkLst>
        <pc:spChg chg="mod">
          <ac:chgData name="Kevin Red" userId="80988888747961c0" providerId="LiveId" clId="{01597D6E-E1DD-444F-B056-B226B693168A}" dt="2025-08-28T13:35:28.170" v="38" actId="20577"/>
          <ac:spMkLst>
            <pc:docMk/>
            <pc:sldMk cId="2551764709" sldId="288"/>
            <ac:spMk id="2" creationId="{3287D665-F11F-4993-B3E7-29C70E5E983B}"/>
          </ac:spMkLst>
        </pc:spChg>
      </pc:sldChg>
      <pc:sldChg chg="modSp mod">
        <pc:chgData name="Kevin Red" userId="80988888747961c0" providerId="LiveId" clId="{01597D6E-E1DD-444F-B056-B226B693168A}" dt="2025-08-28T13:35:43.184" v="51" actId="20577"/>
        <pc:sldMkLst>
          <pc:docMk/>
          <pc:sldMk cId="261746320" sldId="289"/>
        </pc:sldMkLst>
        <pc:spChg chg="mod">
          <ac:chgData name="Kevin Red" userId="80988888747961c0" providerId="LiveId" clId="{01597D6E-E1DD-444F-B056-B226B693168A}" dt="2025-08-28T13:35:43.184" v="51" actId="20577"/>
          <ac:spMkLst>
            <pc:docMk/>
            <pc:sldMk cId="261746320" sldId="289"/>
            <ac:spMk id="2" creationId="{D8EE6CEC-BFDE-404D-B09C-7B52A1E66CA2}"/>
          </ac:spMkLst>
        </pc:spChg>
      </pc:sldChg>
      <pc:sldChg chg="modSp mod">
        <pc:chgData name="Kevin Red" userId="80988888747961c0" providerId="LiveId" clId="{01597D6E-E1DD-444F-B056-B226B693168A}" dt="2025-08-28T13:35:54.148" v="69" actId="20577"/>
        <pc:sldMkLst>
          <pc:docMk/>
          <pc:sldMk cId="614464793" sldId="290"/>
        </pc:sldMkLst>
        <pc:spChg chg="mod">
          <ac:chgData name="Kevin Red" userId="80988888747961c0" providerId="LiveId" clId="{01597D6E-E1DD-444F-B056-B226B693168A}" dt="2025-08-28T13:35:54.148" v="69" actId="20577"/>
          <ac:spMkLst>
            <pc:docMk/>
            <pc:sldMk cId="614464793" sldId="290"/>
            <ac:spMk id="2" creationId="{C3112CF6-EE84-4C1E-91A6-4600BC51C205}"/>
          </ac:spMkLst>
        </pc:spChg>
      </pc:sldChg>
      <pc:sldChg chg="modSp mod">
        <pc:chgData name="Kevin Red" userId="80988888747961c0" providerId="LiveId" clId="{01597D6E-E1DD-444F-B056-B226B693168A}" dt="2025-08-28T13:36:08.331" v="81" actId="20577"/>
        <pc:sldMkLst>
          <pc:docMk/>
          <pc:sldMk cId="985999698" sldId="291"/>
        </pc:sldMkLst>
        <pc:spChg chg="mod">
          <ac:chgData name="Kevin Red" userId="80988888747961c0" providerId="LiveId" clId="{01597D6E-E1DD-444F-B056-B226B693168A}" dt="2025-08-28T13:36:08.331" v="81" actId="20577"/>
          <ac:spMkLst>
            <pc:docMk/>
            <pc:sldMk cId="985999698" sldId="291"/>
            <ac:spMk id="2" creationId="{D49B2392-32DB-4DED-88F5-12D9D1AA8717}"/>
          </ac:spMkLst>
        </pc:spChg>
      </pc:sldChg>
      <pc:sldChg chg="modSp mod">
        <pc:chgData name="Kevin Red" userId="80988888747961c0" providerId="LiveId" clId="{01597D6E-E1DD-444F-B056-B226B693168A}" dt="2025-08-28T13:36:17.874" v="91" actId="20577"/>
        <pc:sldMkLst>
          <pc:docMk/>
          <pc:sldMk cId="4216167486" sldId="292"/>
        </pc:sldMkLst>
        <pc:spChg chg="mod">
          <ac:chgData name="Kevin Red" userId="80988888747961c0" providerId="LiveId" clId="{01597D6E-E1DD-444F-B056-B226B693168A}" dt="2025-08-28T13:36:17.874" v="91" actId="20577"/>
          <ac:spMkLst>
            <pc:docMk/>
            <pc:sldMk cId="4216167486" sldId="292"/>
            <ac:spMk id="2" creationId="{44B58BF8-89F4-4DCA-8E1C-940A6C1D6821}"/>
          </ac:spMkLst>
        </pc:spChg>
      </pc:sldChg>
      <pc:sldChg chg="modSp mod">
        <pc:chgData name="Kevin Red" userId="80988888747961c0" providerId="LiveId" clId="{01597D6E-E1DD-444F-B056-B226B693168A}" dt="2025-08-28T13:36:29.927" v="105" actId="20577"/>
        <pc:sldMkLst>
          <pc:docMk/>
          <pc:sldMk cId="288002278" sldId="293"/>
        </pc:sldMkLst>
        <pc:spChg chg="mod">
          <ac:chgData name="Kevin Red" userId="80988888747961c0" providerId="LiveId" clId="{01597D6E-E1DD-444F-B056-B226B693168A}" dt="2025-08-28T13:36:29.927" v="105" actId="20577"/>
          <ac:spMkLst>
            <pc:docMk/>
            <pc:sldMk cId="288002278" sldId="293"/>
            <ac:spMk id="2" creationId="{0D3A2DF1-AB8D-402C-A605-B10FCC518701}"/>
          </ac:spMkLst>
        </pc:spChg>
      </pc:sldChg>
      <pc:sldChg chg="modSp mod">
        <pc:chgData name="Kevin Red" userId="80988888747961c0" providerId="LiveId" clId="{01597D6E-E1DD-444F-B056-B226B693168A}" dt="2025-08-28T13:33:27.502" v="21" actId="20577"/>
        <pc:sldMkLst>
          <pc:docMk/>
          <pc:sldMk cId="546081309" sldId="1208"/>
        </pc:sldMkLst>
        <pc:spChg chg="mod">
          <ac:chgData name="Kevin Red" userId="80988888747961c0" providerId="LiveId" clId="{01597D6E-E1DD-444F-B056-B226B693168A}" dt="2025-08-28T13:33:27.502" v="21" actId="20577"/>
          <ac:spMkLst>
            <pc:docMk/>
            <pc:sldMk cId="546081309" sldId="1208"/>
            <ac:spMk id="3" creationId="{A5BF97CA-AF1F-472C-B093-08464A64BD3B}"/>
          </ac:spMkLst>
        </pc:spChg>
      </pc:sldChg>
      <pc:sldChg chg="modSp mod">
        <pc:chgData name="Kevin Red" userId="80988888747961c0" providerId="LiveId" clId="{01597D6E-E1DD-444F-B056-B226B693168A}" dt="2025-08-28T13:37:51.494" v="159" actId="20577"/>
        <pc:sldMkLst>
          <pc:docMk/>
          <pc:sldMk cId="544951235" sldId="1209"/>
        </pc:sldMkLst>
        <pc:spChg chg="mod">
          <ac:chgData name="Kevin Red" userId="80988888747961c0" providerId="LiveId" clId="{01597D6E-E1DD-444F-B056-B226B693168A}" dt="2025-08-28T13:37:43.322" v="157" actId="20577"/>
          <ac:spMkLst>
            <pc:docMk/>
            <pc:sldMk cId="544951235" sldId="1209"/>
            <ac:spMk id="2" creationId="{2A9CDA0E-3FA9-4ED1-976D-18415D02A63F}"/>
          </ac:spMkLst>
        </pc:spChg>
        <pc:spChg chg="mod">
          <ac:chgData name="Kevin Red" userId="80988888747961c0" providerId="LiveId" clId="{01597D6E-E1DD-444F-B056-B226B693168A}" dt="2025-08-28T13:37:51.494" v="159" actId="20577"/>
          <ac:spMkLst>
            <pc:docMk/>
            <pc:sldMk cId="544951235" sldId="1209"/>
            <ac:spMk id="3" creationId="{58A42F4B-3C68-4EB2-8598-F138385E4768}"/>
          </ac:spMkLst>
        </pc:spChg>
      </pc:sldChg>
    </pc:docChg>
  </pc:docChgLst>
  <pc:docChgLst>
    <pc:chgData name="Ronald Vessell" userId="7c72baaed9dabe2b" providerId="LiveId" clId="{2695DC44-A0E4-4685-BCBD-E0DF89E2D0FE}"/>
    <pc:docChg chg="custSel delSld modSld">
      <pc:chgData name="Ronald Vessell" userId="7c72baaed9dabe2b" providerId="LiveId" clId="{2695DC44-A0E4-4685-BCBD-E0DF89E2D0FE}" dt="2025-08-25T19:00:40.433" v="37" actId="47"/>
      <pc:docMkLst>
        <pc:docMk/>
      </pc:docMkLst>
      <pc:sldChg chg="addSp modSp mod setBg">
        <pc:chgData name="Ronald Vessell" userId="7c72baaed9dabe2b" providerId="LiveId" clId="{2695DC44-A0E4-4685-BCBD-E0DF89E2D0FE}" dt="2025-08-25T18:13:58.608" v="17" actId="26606"/>
        <pc:sldMkLst>
          <pc:docMk/>
          <pc:sldMk cId="3574076209" sldId="256"/>
        </pc:sldMkLst>
        <pc:spChg chg="mod">
          <ac:chgData name="Ronald Vessell" userId="7c72baaed9dabe2b" providerId="LiveId" clId="{2695DC44-A0E4-4685-BCBD-E0DF89E2D0FE}" dt="2025-08-25T18:13:58.608" v="17" actId="26606"/>
          <ac:spMkLst>
            <pc:docMk/>
            <pc:sldMk cId="3574076209" sldId="256"/>
            <ac:spMk id="2" creationId="{238ADA8F-EAB6-C073-CBE2-FB7CB11B29FE}"/>
          </ac:spMkLst>
        </pc:spChg>
        <pc:spChg chg="mod">
          <ac:chgData name="Ronald Vessell" userId="7c72baaed9dabe2b" providerId="LiveId" clId="{2695DC44-A0E4-4685-BCBD-E0DF89E2D0FE}" dt="2025-08-25T18:13:58.608" v="17" actId="26606"/>
          <ac:spMkLst>
            <pc:docMk/>
            <pc:sldMk cId="3574076209" sldId="256"/>
            <ac:spMk id="3" creationId="{280CC9AB-97FA-B580-2C4C-09BB071009EC}"/>
          </ac:spMkLst>
        </pc:spChg>
        <pc:spChg chg="add">
          <ac:chgData name="Ronald Vessell" userId="7c72baaed9dabe2b" providerId="LiveId" clId="{2695DC44-A0E4-4685-BCBD-E0DF89E2D0FE}" dt="2025-08-25T18:13:58.608" v="17" actId="26606"/>
          <ac:spMkLst>
            <pc:docMk/>
            <pc:sldMk cId="3574076209" sldId="256"/>
            <ac:spMk id="8" creationId="{577D6B2E-37A3-429E-A37C-F30ED6487282}"/>
          </ac:spMkLst>
        </pc:spChg>
        <pc:spChg chg="add">
          <ac:chgData name="Ronald Vessell" userId="7c72baaed9dabe2b" providerId="LiveId" clId="{2695DC44-A0E4-4685-BCBD-E0DF89E2D0FE}" dt="2025-08-25T18:13:58.608" v="17" actId="26606"/>
          <ac:spMkLst>
            <pc:docMk/>
            <pc:sldMk cId="3574076209" sldId="256"/>
            <ac:spMk id="10" creationId="{5CEAD642-85CF-4750-8432-7C80C901F001}"/>
          </ac:spMkLst>
        </pc:spChg>
        <pc:spChg chg="add">
          <ac:chgData name="Ronald Vessell" userId="7c72baaed9dabe2b" providerId="LiveId" clId="{2695DC44-A0E4-4685-BCBD-E0DF89E2D0FE}" dt="2025-08-25T18:13:58.608" v="17" actId="26606"/>
          <ac:spMkLst>
            <pc:docMk/>
            <pc:sldMk cId="3574076209" sldId="256"/>
            <ac:spMk id="12" creationId="{FA33EEAE-15D5-4119-8C1E-89D943F911EF}"/>
          </ac:spMkLst>
        </pc:spChg>
        <pc:spChg chg="add">
          <ac:chgData name="Ronald Vessell" userId="7c72baaed9dabe2b" providerId="LiveId" clId="{2695DC44-A0E4-4685-BCBD-E0DF89E2D0FE}" dt="2025-08-25T18:13:58.608" v="17" actId="26606"/>
          <ac:spMkLst>
            <pc:docMk/>
            <pc:sldMk cId="3574076209" sldId="256"/>
            <ac:spMk id="14" creationId="{730D8B3B-9B80-4025-B934-26DC7D7CD231}"/>
          </ac:spMkLst>
        </pc:spChg>
        <pc:spChg chg="add">
          <ac:chgData name="Ronald Vessell" userId="7c72baaed9dabe2b" providerId="LiveId" clId="{2695DC44-A0E4-4685-BCBD-E0DF89E2D0FE}" dt="2025-08-25T18:13:58.608" v="17" actId="26606"/>
          <ac:spMkLst>
            <pc:docMk/>
            <pc:sldMk cId="3574076209" sldId="256"/>
            <ac:spMk id="16" creationId="{1064D5D5-227B-4F66-9AEA-46F570E793BD}"/>
          </ac:spMkLst>
        </pc:spChg>
        <pc:spChg chg="add">
          <ac:chgData name="Ronald Vessell" userId="7c72baaed9dabe2b" providerId="LiveId" clId="{2695DC44-A0E4-4685-BCBD-E0DF89E2D0FE}" dt="2025-08-25T18:13:58.608" v="17" actId="26606"/>
          <ac:spMkLst>
            <pc:docMk/>
            <pc:sldMk cId="3574076209" sldId="256"/>
            <ac:spMk id="18" creationId="{646B67A4-D328-4747-A82B-65E84FA46368}"/>
          </ac:spMkLst>
        </pc:spChg>
        <pc:spChg chg="add">
          <ac:chgData name="Ronald Vessell" userId="7c72baaed9dabe2b" providerId="LiveId" clId="{2695DC44-A0E4-4685-BCBD-E0DF89E2D0FE}" dt="2025-08-25T18:13:58.608" v="17" actId="26606"/>
          <ac:spMkLst>
            <pc:docMk/>
            <pc:sldMk cId="3574076209" sldId="256"/>
            <ac:spMk id="20" creationId="{B5A1B09C-1565-46F8-B70F-621C5EB48A09}"/>
          </ac:spMkLst>
        </pc:spChg>
        <pc:spChg chg="add">
          <ac:chgData name="Ronald Vessell" userId="7c72baaed9dabe2b" providerId="LiveId" clId="{2695DC44-A0E4-4685-BCBD-E0DF89E2D0FE}" dt="2025-08-25T18:13:58.608" v="17" actId="26606"/>
          <ac:spMkLst>
            <pc:docMk/>
            <pc:sldMk cId="3574076209" sldId="256"/>
            <ac:spMk id="22" creationId="{8C516CC8-80AC-446C-A56E-9F54B7210402}"/>
          </ac:spMkLst>
        </pc:spChg>
      </pc:sldChg>
      <pc:sldChg chg="del">
        <pc:chgData name="Ronald Vessell" userId="7c72baaed9dabe2b" providerId="LiveId" clId="{2695DC44-A0E4-4685-BCBD-E0DF89E2D0FE}" dt="2025-08-25T19:00:40.433" v="37" actId="47"/>
        <pc:sldMkLst>
          <pc:docMk/>
          <pc:sldMk cId="339157497" sldId="257"/>
        </pc:sldMkLst>
      </pc:sldChg>
      <pc:sldChg chg="del">
        <pc:chgData name="Ronald Vessell" userId="7c72baaed9dabe2b" providerId="LiveId" clId="{2695DC44-A0E4-4685-BCBD-E0DF89E2D0FE}" dt="2025-08-25T19:00:40.433" v="37" actId="47"/>
        <pc:sldMkLst>
          <pc:docMk/>
          <pc:sldMk cId="2185474550" sldId="258"/>
        </pc:sldMkLst>
      </pc:sldChg>
      <pc:sldChg chg="del">
        <pc:chgData name="Ronald Vessell" userId="7c72baaed9dabe2b" providerId="LiveId" clId="{2695DC44-A0E4-4685-BCBD-E0DF89E2D0FE}" dt="2025-08-25T19:00:40.433" v="37" actId="47"/>
        <pc:sldMkLst>
          <pc:docMk/>
          <pc:sldMk cId="3120504745" sldId="259"/>
        </pc:sldMkLst>
      </pc:sldChg>
      <pc:sldChg chg="del">
        <pc:chgData name="Ronald Vessell" userId="7c72baaed9dabe2b" providerId="LiveId" clId="{2695DC44-A0E4-4685-BCBD-E0DF89E2D0FE}" dt="2025-08-25T19:00:40.433" v="37" actId="47"/>
        <pc:sldMkLst>
          <pc:docMk/>
          <pc:sldMk cId="422324706" sldId="260"/>
        </pc:sldMkLst>
      </pc:sldChg>
      <pc:sldChg chg="del">
        <pc:chgData name="Ronald Vessell" userId="7c72baaed9dabe2b" providerId="LiveId" clId="{2695DC44-A0E4-4685-BCBD-E0DF89E2D0FE}" dt="2025-08-25T19:00:40.433" v="37" actId="47"/>
        <pc:sldMkLst>
          <pc:docMk/>
          <pc:sldMk cId="3587304958" sldId="261"/>
        </pc:sldMkLst>
      </pc:sldChg>
      <pc:sldChg chg="del">
        <pc:chgData name="Ronald Vessell" userId="7c72baaed9dabe2b" providerId="LiveId" clId="{2695DC44-A0E4-4685-BCBD-E0DF89E2D0FE}" dt="2025-08-25T19:00:40.433" v="37" actId="47"/>
        <pc:sldMkLst>
          <pc:docMk/>
          <pc:sldMk cId="308617151" sldId="262"/>
        </pc:sldMkLst>
      </pc:sldChg>
      <pc:sldChg chg="del">
        <pc:chgData name="Ronald Vessell" userId="7c72baaed9dabe2b" providerId="LiveId" clId="{2695DC44-A0E4-4685-BCBD-E0DF89E2D0FE}" dt="2025-08-25T19:00:40.433" v="37" actId="47"/>
        <pc:sldMkLst>
          <pc:docMk/>
          <pc:sldMk cId="897566316" sldId="263"/>
        </pc:sldMkLst>
      </pc:sldChg>
      <pc:sldChg chg="del">
        <pc:chgData name="Ronald Vessell" userId="7c72baaed9dabe2b" providerId="LiveId" clId="{2695DC44-A0E4-4685-BCBD-E0DF89E2D0FE}" dt="2025-08-25T19:00:40.433" v="37" actId="47"/>
        <pc:sldMkLst>
          <pc:docMk/>
          <pc:sldMk cId="3772362569" sldId="264"/>
        </pc:sldMkLst>
      </pc:sldChg>
      <pc:sldChg chg="del">
        <pc:chgData name="Ronald Vessell" userId="7c72baaed9dabe2b" providerId="LiveId" clId="{2695DC44-A0E4-4685-BCBD-E0DF89E2D0FE}" dt="2025-08-25T19:00:40.433" v="37" actId="47"/>
        <pc:sldMkLst>
          <pc:docMk/>
          <pc:sldMk cId="3626538311" sldId="265"/>
        </pc:sldMkLst>
      </pc:sldChg>
      <pc:sldChg chg="del">
        <pc:chgData name="Ronald Vessell" userId="7c72baaed9dabe2b" providerId="LiveId" clId="{2695DC44-A0E4-4685-BCBD-E0DF89E2D0FE}" dt="2025-08-25T19:00:40.433" v="37" actId="47"/>
        <pc:sldMkLst>
          <pc:docMk/>
          <pc:sldMk cId="965297039" sldId="266"/>
        </pc:sldMkLst>
      </pc:sldChg>
      <pc:sldChg chg="del">
        <pc:chgData name="Ronald Vessell" userId="7c72baaed9dabe2b" providerId="LiveId" clId="{2695DC44-A0E4-4685-BCBD-E0DF89E2D0FE}" dt="2025-08-25T19:00:40.433" v="37" actId="47"/>
        <pc:sldMkLst>
          <pc:docMk/>
          <pc:sldMk cId="2601980226" sldId="267"/>
        </pc:sldMkLst>
      </pc:sldChg>
      <pc:sldChg chg="del">
        <pc:chgData name="Ronald Vessell" userId="7c72baaed9dabe2b" providerId="LiveId" clId="{2695DC44-A0E4-4685-BCBD-E0DF89E2D0FE}" dt="2025-08-25T19:00:40.433" v="37" actId="47"/>
        <pc:sldMkLst>
          <pc:docMk/>
          <pc:sldMk cId="2087097868" sldId="268"/>
        </pc:sldMkLst>
      </pc:sldChg>
      <pc:sldChg chg="del">
        <pc:chgData name="Ronald Vessell" userId="7c72baaed9dabe2b" providerId="LiveId" clId="{2695DC44-A0E4-4685-BCBD-E0DF89E2D0FE}" dt="2025-08-25T19:00:40.433" v="37" actId="47"/>
        <pc:sldMkLst>
          <pc:docMk/>
          <pc:sldMk cId="4018097659" sldId="269"/>
        </pc:sldMkLst>
      </pc:sldChg>
      <pc:sldChg chg="del">
        <pc:chgData name="Ronald Vessell" userId="7c72baaed9dabe2b" providerId="LiveId" clId="{2695DC44-A0E4-4685-BCBD-E0DF89E2D0FE}" dt="2025-08-25T19:00:40.433" v="37" actId="47"/>
        <pc:sldMkLst>
          <pc:docMk/>
          <pc:sldMk cId="251784359" sldId="270"/>
        </pc:sldMkLst>
      </pc:sldChg>
      <pc:sldChg chg="addSp modSp mod setBg">
        <pc:chgData name="Ronald Vessell" userId="7c72baaed9dabe2b" providerId="LiveId" clId="{2695DC44-A0E4-4685-BCBD-E0DF89E2D0FE}" dt="2025-08-25T18:58:08.298" v="18" actId="26606"/>
        <pc:sldMkLst>
          <pc:docMk/>
          <pc:sldMk cId="2429208542" sldId="272"/>
        </pc:sldMkLst>
        <pc:spChg chg="mod">
          <ac:chgData name="Ronald Vessell" userId="7c72baaed9dabe2b" providerId="LiveId" clId="{2695DC44-A0E4-4685-BCBD-E0DF89E2D0FE}" dt="2025-08-25T18:58:08.298" v="18" actId="26606"/>
          <ac:spMkLst>
            <pc:docMk/>
            <pc:sldMk cId="2429208542" sldId="272"/>
            <ac:spMk id="2" creationId="{9DB027D6-D1A3-4492-A98E-25F3DCDC9C5C}"/>
          </ac:spMkLst>
        </pc:spChg>
        <pc:spChg chg="mod">
          <ac:chgData name="Ronald Vessell" userId="7c72baaed9dabe2b" providerId="LiveId" clId="{2695DC44-A0E4-4685-BCBD-E0DF89E2D0FE}" dt="2025-08-25T18:58:08.298" v="18" actId="26606"/>
          <ac:spMkLst>
            <pc:docMk/>
            <pc:sldMk cId="2429208542" sldId="272"/>
            <ac:spMk id="3" creationId="{6F49179C-BC2B-42DD-8E6A-AF5D361EDCA5}"/>
          </ac:spMkLst>
        </pc:spChg>
        <pc:spChg chg="mod ord">
          <ac:chgData name="Ronald Vessell" userId="7c72baaed9dabe2b" providerId="LiveId" clId="{2695DC44-A0E4-4685-BCBD-E0DF89E2D0FE}" dt="2025-08-25T18:58:08.298" v="18" actId="26606"/>
          <ac:spMkLst>
            <pc:docMk/>
            <pc:sldMk cId="2429208542" sldId="272"/>
            <ac:spMk id="5" creationId="{9B6721D2-28B8-44F8-B690-10809512245F}"/>
          </ac:spMkLst>
        </pc:spChg>
        <pc:spChg chg="add">
          <ac:chgData name="Ronald Vessell" userId="7c72baaed9dabe2b" providerId="LiveId" clId="{2695DC44-A0E4-4685-BCBD-E0DF89E2D0FE}" dt="2025-08-25T18:58:08.298" v="18" actId="26606"/>
          <ac:spMkLst>
            <pc:docMk/>
            <pc:sldMk cId="2429208542" sldId="272"/>
            <ac:spMk id="10" creationId="{1B15ED52-F352-441B-82BF-E0EA34836D08}"/>
          </ac:spMkLst>
        </pc:spChg>
        <pc:spChg chg="add">
          <ac:chgData name="Ronald Vessell" userId="7c72baaed9dabe2b" providerId="LiveId" clId="{2695DC44-A0E4-4685-BCBD-E0DF89E2D0FE}" dt="2025-08-25T18:58:08.298" v="18" actId="26606"/>
          <ac:spMkLst>
            <pc:docMk/>
            <pc:sldMk cId="2429208542" sldId="272"/>
            <ac:spMk id="12" creationId="{3B2E3793-BFE6-45A2-9B7B-E18844431C99}"/>
          </ac:spMkLst>
        </pc:spChg>
        <pc:spChg chg="add">
          <ac:chgData name="Ronald Vessell" userId="7c72baaed9dabe2b" providerId="LiveId" clId="{2695DC44-A0E4-4685-BCBD-E0DF89E2D0FE}" dt="2025-08-25T18:58:08.298" v="18" actId="26606"/>
          <ac:spMkLst>
            <pc:docMk/>
            <pc:sldMk cId="2429208542" sldId="272"/>
            <ac:spMk id="14" creationId="{BC4C4868-CB8F-4AF9-9CDB-8108F2C19B67}"/>
          </ac:spMkLst>
        </pc:spChg>
        <pc:spChg chg="add">
          <ac:chgData name="Ronald Vessell" userId="7c72baaed9dabe2b" providerId="LiveId" clId="{2695DC44-A0E4-4685-BCBD-E0DF89E2D0FE}" dt="2025-08-25T18:58:08.298" v="18" actId="26606"/>
          <ac:spMkLst>
            <pc:docMk/>
            <pc:sldMk cId="2429208542" sldId="272"/>
            <ac:spMk id="16" creationId="{375E0459-6403-40CD-989D-56A4407CA12E}"/>
          </ac:spMkLst>
        </pc:spChg>
        <pc:spChg chg="add">
          <ac:chgData name="Ronald Vessell" userId="7c72baaed9dabe2b" providerId="LiveId" clId="{2695DC44-A0E4-4685-BCBD-E0DF89E2D0FE}" dt="2025-08-25T18:58:08.298" v="18" actId="26606"/>
          <ac:spMkLst>
            <pc:docMk/>
            <pc:sldMk cId="2429208542" sldId="272"/>
            <ac:spMk id="18" creationId="{53E5B1A8-3AC9-4BD1-9BBC-78CA94F2D1BA}"/>
          </ac:spMkLst>
        </pc:spChg>
      </pc:sldChg>
      <pc:sldChg chg="addSp modSp mod setBg">
        <pc:chgData name="Ronald Vessell" userId="7c72baaed9dabe2b" providerId="LiveId" clId="{2695DC44-A0E4-4685-BCBD-E0DF89E2D0FE}" dt="2025-08-25T18:58:14.715" v="19" actId="26606"/>
        <pc:sldMkLst>
          <pc:docMk/>
          <pc:sldMk cId="1489492625" sldId="273"/>
        </pc:sldMkLst>
        <pc:spChg chg="mod">
          <ac:chgData name="Ronald Vessell" userId="7c72baaed9dabe2b" providerId="LiveId" clId="{2695DC44-A0E4-4685-BCBD-E0DF89E2D0FE}" dt="2025-08-25T18:58:14.715" v="19" actId="26606"/>
          <ac:spMkLst>
            <pc:docMk/>
            <pc:sldMk cId="1489492625" sldId="273"/>
            <ac:spMk id="2" creationId="{DD466F31-EAE8-43ED-ACE7-D949E93EBF34}"/>
          </ac:spMkLst>
        </pc:spChg>
        <pc:spChg chg="mod">
          <ac:chgData name="Ronald Vessell" userId="7c72baaed9dabe2b" providerId="LiveId" clId="{2695DC44-A0E4-4685-BCBD-E0DF89E2D0FE}" dt="2025-08-25T18:58:14.715" v="19" actId="26606"/>
          <ac:spMkLst>
            <pc:docMk/>
            <pc:sldMk cId="1489492625" sldId="273"/>
            <ac:spMk id="3" creationId="{46784C2E-31B1-40C9-B6CD-716C4814289E}"/>
          </ac:spMkLst>
        </pc:spChg>
        <pc:spChg chg="mod ord">
          <ac:chgData name="Ronald Vessell" userId="7c72baaed9dabe2b" providerId="LiveId" clId="{2695DC44-A0E4-4685-BCBD-E0DF89E2D0FE}" dt="2025-08-25T18:58:14.715" v="19" actId="26606"/>
          <ac:spMkLst>
            <pc:docMk/>
            <pc:sldMk cId="1489492625" sldId="273"/>
            <ac:spMk id="5" creationId="{76EB69E8-2E60-4EB1-91FF-CB91473FC8F6}"/>
          </ac:spMkLst>
        </pc:spChg>
        <pc:spChg chg="add">
          <ac:chgData name="Ronald Vessell" userId="7c72baaed9dabe2b" providerId="LiveId" clId="{2695DC44-A0E4-4685-BCBD-E0DF89E2D0FE}" dt="2025-08-25T18:58:14.715" v="19" actId="26606"/>
          <ac:spMkLst>
            <pc:docMk/>
            <pc:sldMk cId="1489492625" sldId="273"/>
            <ac:spMk id="10" creationId="{1B15ED52-F352-441B-82BF-E0EA34836D08}"/>
          </ac:spMkLst>
        </pc:spChg>
        <pc:spChg chg="add">
          <ac:chgData name="Ronald Vessell" userId="7c72baaed9dabe2b" providerId="LiveId" clId="{2695DC44-A0E4-4685-BCBD-E0DF89E2D0FE}" dt="2025-08-25T18:58:14.715" v="19" actId="26606"/>
          <ac:spMkLst>
            <pc:docMk/>
            <pc:sldMk cId="1489492625" sldId="273"/>
            <ac:spMk id="12" creationId="{3B2E3793-BFE6-45A2-9B7B-E18844431C99}"/>
          </ac:spMkLst>
        </pc:spChg>
        <pc:spChg chg="add">
          <ac:chgData name="Ronald Vessell" userId="7c72baaed9dabe2b" providerId="LiveId" clId="{2695DC44-A0E4-4685-BCBD-E0DF89E2D0FE}" dt="2025-08-25T18:58:14.715" v="19" actId="26606"/>
          <ac:spMkLst>
            <pc:docMk/>
            <pc:sldMk cId="1489492625" sldId="273"/>
            <ac:spMk id="14" creationId="{BC4C4868-CB8F-4AF9-9CDB-8108F2C19B67}"/>
          </ac:spMkLst>
        </pc:spChg>
        <pc:spChg chg="add">
          <ac:chgData name="Ronald Vessell" userId="7c72baaed9dabe2b" providerId="LiveId" clId="{2695DC44-A0E4-4685-BCBD-E0DF89E2D0FE}" dt="2025-08-25T18:58:14.715" v="19" actId="26606"/>
          <ac:spMkLst>
            <pc:docMk/>
            <pc:sldMk cId="1489492625" sldId="273"/>
            <ac:spMk id="16" creationId="{375E0459-6403-40CD-989D-56A4407CA12E}"/>
          </ac:spMkLst>
        </pc:spChg>
        <pc:spChg chg="add">
          <ac:chgData name="Ronald Vessell" userId="7c72baaed9dabe2b" providerId="LiveId" clId="{2695DC44-A0E4-4685-BCBD-E0DF89E2D0FE}" dt="2025-08-25T18:58:14.715" v="19" actId="26606"/>
          <ac:spMkLst>
            <pc:docMk/>
            <pc:sldMk cId="1489492625" sldId="273"/>
            <ac:spMk id="18" creationId="{53E5B1A8-3AC9-4BD1-9BBC-78CA94F2D1BA}"/>
          </ac:spMkLst>
        </pc:spChg>
      </pc:sldChg>
      <pc:sldChg chg="addSp modSp mod setBg">
        <pc:chgData name="Ronald Vessell" userId="7c72baaed9dabe2b" providerId="LiveId" clId="{2695DC44-A0E4-4685-BCBD-E0DF89E2D0FE}" dt="2025-08-25T18:58:20.652" v="20" actId="26606"/>
        <pc:sldMkLst>
          <pc:docMk/>
          <pc:sldMk cId="2087078726" sldId="274"/>
        </pc:sldMkLst>
        <pc:spChg chg="mod">
          <ac:chgData name="Ronald Vessell" userId="7c72baaed9dabe2b" providerId="LiveId" clId="{2695DC44-A0E4-4685-BCBD-E0DF89E2D0FE}" dt="2025-08-25T18:58:20.652" v="20" actId="26606"/>
          <ac:spMkLst>
            <pc:docMk/>
            <pc:sldMk cId="2087078726" sldId="274"/>
            <ac:spMk id="2" creationId="{8663DC82-B022-4347-97F5-992276D0652B}"/>
          </ac:spMkLst>
        </pc:spChg>
        <pc:spChg chg="mod">
          <ac:chgData name="Ronald Vessell" userId="7c72baaed9dabe2b" providerId="LiveId" clId="{2695DC44-A0E4-4685-BCBD-E0DF89E2D0FE}" dt="2025-08-25T18:58:20.652" v="20" actId="26606"/>
          <ac:spMkLst>
            <pc:docMk/>
            <pc:sldMk cId="2087078726" sldId="274"/>
            <ac:spMk id="3" creationId="{3B140932-1FD9-42B1-8F9E-B3D2ECA104AE}"/>
          </ac:spMkLst>
        </pc:spChg>
        <pc:spChg chg="mod ord">
          <ac:chgData name="Ronald Vessell" userId="7c72baaed9dabe2b" providerId="LiveId" clId="{2695DC44-A0E4-4685-BCBD-E0DF89E2D0FE}" dt="2025-08-25T18:58:20.652" v="20" actId="26606"/>
          <ac:spMkLst>
            <pc:docMk/>
            <pc:sldMk cId="2087078726" sldId="274"/>
            <ac:spMk id="5" creationId="{C9F19376-9BFE-45C1-BF7A-0E34A6D6A75E}"/>
          </ac:spMkLst>
        </pc:spChg>
        <pc:spChg chg="add">
          <ac:chgData name="Ronald Vessell" userId="7c72baaed9dabe2b" providerId="LiveId" clId="{2695DC44-A0E4-4685-BCBD-E0DF89E2D0FE}" dt="2025-08-25T18:58:20.652" v="20" actId="26606"/>
          <ac:spMkLst>
            <pc:docMk/>
            <pc:sldMk cId="2087078726" sldId="274"/>
            <ac:spMk id="10" creationId="{1B15ED52-F352-441B-82BF-E0EA34836D08}"/>
          </ac:spMkLst>
        </pc:spChg>
        <pc:spChg chg="add">
          <ac:chgData name="Ronald Vessell" userId="7c72baaed9dabe2b" providerId="LiveId" clId="{2695DC44-A0E4-4685-BCBD-E0DF89E2D0FE}" dt="2025-08-25T18:58:20.652" v="20" actId="26606"/>
          <ac:spMkLst>
            <pc:docMk/>
            <pc:sldMk cId="2087078726" sldId="274"/>
            <ac:spMk id="12" creationId="{3B2E3793-BFE6-45A2-9B7B-E18844431C99}"/>
          </ac:spMkLst>
        </pc:spChg>
        <pc:spChg chg="add">
          <ac:chgData name="Ronald Vessell" userId="7c72baaed9dabe2b" providerId="LiveId" clId="{2695DC44-A0E4-4685-BCBD-E0DF89E2D0FE}" dt="2025-08-25T18:58:20.652" v="20" actId="26606"/>
          <ac:spMkLst>
            <pc:docMk/>
            <pc:sldMk cId="2087078726" sldId="274"/>
            <ac:spMk id="14" creationId="{BC4C4868-CB8F-4AF9-9CDB-8108F2C19B67}"/>
          </ac:spMkLst>
        </pc:spChg>
        <pc:spChg chg="add">
          <ac:chgData name="Ronald Vessell" userId="7c72baaed9dabe2b" providerId="LiveId" clId="{2695DC44-A0E4-4685-BCBD-E0DF89E2D0FE}" dt="2025-08-25T18:58:20.652" v="20" actId="26606"/>
          <ac:spMkLst>
            <pc:docMk/>
            <pc:sldMk cId="2087078726" sldId="274"/>
            <ac:spMk id="16" creationId="{375E0459-6403-40CD-989D-56A4407CA12E}"/>
          </ac:spMkLst>
        </pc:spChg>
        <pc:spChg chg="add">
          <ac:chgData name="Ronald Vessell" userId="7c72baaed9dabe2b" providerId="LiveId" clId="{2695DC44-A0E4-4685-BCBD-E0DF89E2D0FE}" dt="2025-08-25T18:58:20.652" v="20" actId="26606"/>
          <ac:spMkLst>
            <pc:docMk/>
            <pc:sldMk cId="2087078726" sldId="274"/>
            <ac:spMk id="18" creationId="{53E5B1A8-3AC9-4BD1-9BBC-78CA94F2D1BA}"/>
          </ac:spMkLst>
        </pc:spChg>
      </pc:sldChg>
      <pc:sldChg chg="addSp modSp mod setBg">
        <pc:chgData name="Ronald Vessell" userId="7c72baaed9dabe2b" providerId="LiveId" clId="{2695DC44-A0E4-4685-BCBD-E0DF89E2D0FE}" dt="2025-08-25T18:58:26.463" v="21" actId="26606"/>
        <pc:sldMkLst>
          <pc:docMk/>
          <pc:sldMk cId="1885266498" sldId="275"/>
        </pc:sldMkLst>
        <pc:spChg chg="mod">
          <ac:chgData name="Ronald Vessell" userId="7c72baaed9dabe2b" providerId="LiveId" clId="{2695DC44-A0E4-4685-BCBD-E0DF89E2D0FE}" dt="2025-08-25T18:58:26.463" v="21" actId="26606"/>
          <ac:spMkLst>
            <pc:docMk/>
            <pc:sldMk cId="1885266498" sldId="275"/>
            <ac:spMk id="2" creationId="{48A52653-1AEF-4BEE-86EC-4936B1EC77E6}"/>
          </ac:spMkLst>
        </pc:spChg>
        <pc:spChg chg="mod">
          <ac:chgData name="Ronald Vessell" userId="7c72baaed9dabe2b" providerId="LiveId" clId="{2695DC44-A0E4-4685-BCBD-E0DF89E2D0FE}" dt="2025-08-25T18:58:26.463" v="21" actId="26606"/>
          <ac:spMkLst>
            <pc:docMk/>
            <pc:sldMk cId="1885266498" sldId="275"/>
            <ac:spMk id="3" creationId="{8B3F974F-58D0-4BCF-A1CA-72A455ED3A92}"/>
          </ac:spMkLst>
        </pc:spChg>
        <pc:spChg chg="mod ord">
          <ac:chgData name="Ronald Vessell" userId="7c72baaed9dabe2b" providerId="LiveId" clId="{2695DC44-A0E4-4685-BCBD-E0DF89E2D0FE}" dt="2025-08-25T18:58:26.463" v="21" actId="26606"/>
          <ac:spMkLst>
            <pc:docMk/>
            <pc:sldMk cId="1885266498" sldId="275"/>
            <ac:spMk id="5" creationId="{73CBC317-1CF6-4D93-B333-D8168D7F5DAD}"/>
          </ac:spMkLst>
        </pc:spChg>
        <pc:spChg chg="add">
          <ac:chgData name="Ronald Vessell" userId="7c72baaed9dabe2b" providerId="LiveId" clId="{2695DC44-A0E4-4685-BCBD-E0DF89E2D0FE}" dt="2025-08-25T18:58:26.463" v="21" actId="26606"/>
          <ac:spMkLst>
            <pc:docMk/>
            <pc:sldMk cId="1885266498" sldId="275"/>
            <ac:spMk id="10" creationId="{1B15ED52-F352-441B-82BF-E0EA34836D08}"/>
          </ac:spMkLst>
        </pc:spChg>
        <pc:spChg chg="add">
          <ac:chgData name="Ronald Vessell" userId="7c72baaed9dabe2b" providerId="LiveId" clId="{2695DC44-A0E4-4685-BCBD-E0DF89E2D0FE}" dt="2025-08-25T18:58:26.463" v="21" actId="26606"/>
          <ac:spMkLst>
            <pc:docMk/>
            <pc:sldMk cId="1885266498" sldId="275"/>
            <ac:spMk id="12" creationId="{3B2E3793-BFE6-45A2-9B7B-E18844431C99}"/>
          </ac:spMkLst>
        </pc:spChg>
        <pc:spChg chg="add">
          <ac:chgData name="Ronald Vessell" userId="7c72baaed9dabe2b" providerId="LiveId" clId="{2695DC44-A0E4-4685-BCBD-E0DF89E2D0FE}" dt="2025-08-25T18:58:26.463" v="21" actId="26606"/>
          <ac:spMkLst>
            <pc:docMk/>
            <pc:sldMk cId="1885266498" sldId="275"/>
            <ac:spMk id="14" creationId="{BC4C4868-CB8F-4AF9-9CDB-8108F2C19B67}"/>
          </ac:spMkLst>
        </pc:spChg>
        <pc:spChg chg="add">
          <ac:chgData name="Ronald Vessell" userId="7c72baaed9dabe2b" providerId="LiveId" clId="{2695DC44-A0E4-4685-BCBD-E0DF89E2D0FE}" dt="2025-08-25T18:58:26.463" v="21" actId="26606"/>
          <ac:spMkLst>
            <pc:docMk/>
            <pc:sldMk cId="1885266498" sldId="275"/>
            <ac:spMk id="16" creationId="{375E0459-6403-40CD-989D-56A4407CA12E}"/>
          </ac:spMkLst>
        </pc:spChg>
        <pc:spChg chg="add">
          <ac:chgData name="Ronald Vessell" userId="7c72baaed9dabe2b" providerId="LiveId" clId="{2695DC44-A0E4-4685-BCBD-E0DF89E2D0FE}" dt="2025-08-25T18:58:26.463" v="21" actId="26606"/>
          <ac:spMkLst>
            <pc:docMk/>
            <pc:sldMk cId="1885266498" sldId="275"/>
            <ac:spMk id="18" creationId="{53E5B1A8-3AC9-4BD1-9BBC-78CA94F2D1BA}"/>
          </ac:spMkLst>
        </pc:spChg>
      </pc:sldChg>
      <pc:sldChg chg="addSp modSp mod setBg">
        <pc:chgData name="Ronald Vessell" userId="7c72baaed9dabe2b" providerId="LiveId" clId="{2695DC44-A0E4-4685-BCBD-E0DF89E2D0FE}" dt="2025-08-25T18:59:36.009" v="31" actId="26606"/>
        <pc:sldMkLst>
          <pc:docMk/>
          <pc:sldMk cId="2903266655" sldId="276"/>
        </pc:sldMkLst>
        <pc:spChg chg="mod">
          <ac:chgData name="Ronald Vessell" userId="7c72baaed9dabe2b" providerId="LiveId" clId="{2695DC44-A0E4-4685-BCBD-E0DF89E2D0FE}" dt="2025-08-25T18:59:36.009" v="31" actId="26606"/>
          <ac:spMkLst>
            <pc:docMk/>
            <pc:sldMk cId="2903266655" sldId="276"/>
            <ac:spMk id="2" creationId="{BC3A4003-97C5-4D1B-80DE-F108B1FB8BD9}"/>
          </ac:spMkLst>
        </pc:spChg>
        <pc:spChg chg="mod">
          <ac:chgData name="Ronald Vessell" userId="7c72baaed9dabe2b" providerId="LiveId" clId="{2695DC44-A0E4-4685-BCBD-E0DF89E2D0FE}" dt="2025-08-25T18:59:36.009" v="31" actId="26606"/>
          <ac:spMkLst>
            <pc:docMk/>
            <pc:sldMk cId="2903266655" sldId="276"/>
            <ac:spMk id="3" creationId="{C9E9C096-F918-43D2-8214-54F301E61AAD}"/>
          </ac:spMkLst>
        </pc:spChg>
        <pc:spChg chg="mod ord">
          <ac:chgData name="Ronald Vessell" userId="7c72baaed9dabe2b" providerId="LiveId" clId="{2695DC44-A0E4-4685-BCBD-E0DF89E2D0FE}" dt="2025-08-25T18:59:36.009" v="31" actId="26606"/>
          <ac:spMkLst>
            <pc:docMk/>
            <pc:sldMk cId="2903266655" sldId="276"/>
            <ac:spMk id="5" creationId="{B680B8AA-CBAD-41DC-ABFF-EE8E3F2F6D38}"/>
          </ac:spMkLst>
        </pc:spChg>
        <pc:spChg chg="add">
          <ac:chgData name="Ronald Vessell" userId="7c72baaed9dabe2b" providerId="LiveId" clId="{2695DC44-A0E4-4685-BCBD-E0DF89E2D0FE}" dt="2025-08-25T18:59:36.009" v="31" actId="26606"/>
          <ac:spMkLst>
            <pc:docMk/>
            <pc:sldMk cId="2903266655" sldId="276"/>
            <ac:spMk id="10" creationId="{1B15ED52-F352-441B-82BF-E0EA34836D08}"/>
          </ac:spMkLst>
        </pc:spChg>
        <pc:spChg chg="add">
          <ac:chgData name="Ronald Vessell" userId="7c72baaed9dabe2b" providerId="LiveId" clId="{2695DC44-A0E4-4685-BCBD-E0DF89E2D0FE}" dt="2025-08-25T18:59:36.009" v="31" actId="26606"/>
          <ac:spMkLst>
            <pc:docMk/>
            <pc:sldMk cId="2903266655" sldId="276"/>
            <ac:spMk id="12" creationId="{3B2E3793-BFE6-45A2-9B7B-E18844431C99}"/>
          </ac:spMkLst>
        </pc:spChg>
        <pc:spChg chg="add">
          <ac:chgData name="Ronald Vessell" userId="7c72baaed9dabe2b" providerId="LiveId" clId="{2695DC44-A0E4-4685-BCBD-E0DF89E2D0FE}" dt="2025-08-25T18:59:36.009" v="31" actId="26606"/>
          <ac:spMkLst>
            <pc:docMk/>
            <pc:sldMk cId="2903266655" sldId="276"/>
            <ac:spMk id="14" creationId="{BC4C4868-CB8F-4AF9-9CDB-8108F2C19B67}"/>
          </ac:spMkLst>
        </pc:spChg>
        <pc:spChg chg="add">
          <ac:chgData name="Ronald Vessell" userId="7c72baaed9dabe2b" providerId="LiveId" clId="{2695DC44-A0E4-4685-BCBD-E0DF89E2D0FE}" dt="2025-08-25T18:59:36.009" v="31" actId="26606"/>
          <ac:spMkLst>
            <pc:docMk/>
            <pc:sldMk cId="2903266655" sldId="276"/>
            <ac:spMk id="16" creationId="{375E0459-6403-40CD-989D-56A4407CA12E}"/>
          </ac:spMkLst>
        </pc:spChg>
        <pc:spChg chg="add">
          <ac:chgData name="Ronald Vessell" userId="7c72baaed9dabe2b" providerId="LiveId" clId="{2695DC44-A0E4-4685-BCBD-E0DF89E2D0FE}" dt="2025-08-25T18:59:36.009" v="31" actId="26606"/>
          <ac:spMkLst>
            <pc:docMk/>
            <pc:sldMk cId="2903266655" sldId="276"/>
            <ac:spMk id="18" creationId="{53E5B1A8-3AC9-4BD1-9BBC-78CA94F2D1BA}"/>
          </ac:spMkLst>
        </pc:spChg>
      </pc:sldChg>
      <pc:sldChg chg="addSp modSp mod setBg">
        <pc:chgData name="Ronald Vessell" userId="7c72baaed9dabe2b" providerId="LiveId" clId="{2695DC44-A0E4-4685-BCBD-E0DF89E2D0FE}" dt="2025-08-25T18:59:47.018" v="32" actId="26606"/>
        <pc:sldMkLst>
          <pc:docMk/>
          <pc:sldMk cId="819970327" sldId="277"/>
        </pc:sldMkLst>
        <pc:spChg chg="mod">
          <ac:chgData name="Ronald Vessell" userId="7c72baaed9dabe2b" providerId="LiveId" clId="{2695DC44-A0E4-4685-BCBD-E0DF89E2D0FE}" dt="2025-08-25T18:59:47.018" v="32" actId="26606"/>
          <ac:spMkLst>
            <pc:docMk/>
            <pc:sldMk cId="819970327" sldId="277"/>
            <ac:spMk id="2" creationId="{92BD6B44-B505-4FD5-918A-81F4B729B68E}"/>
          </ac:spMkLst>
        </pc:spChg>
        <pc:spChg chg="mod">
          <ac:chgData name="Ronald Vessell" userId="7c72baaed9dabe2b" providerId="LiveId" clId="{2695DC44-A0E4-4685-BCBD-E0DF89E2D0FE}" dt="2025-08-25T18:59:47.018" v="32" actId="26606"/>
          <ac:spMkLst>
            <pc:docMk/>
            <pc:sldMk cId="819970327" sldId="277"/>
            <ac:spMk id="3" creationId="{F563E7C4-70B8-493D-BA41-D709787A5BE2}"/>
          </ac:spMkLst>
        </pc:spChg>
        <pc:spChg chg="mod ord">
          <ac:chgData name="Ronald Vessell" userId="7c72baaed9dabe2b" providerId="LiveId" clId="{2695DC44-A0E4-4685-BCBD-E0DF89E2D0FE}" dt="2025-08-25T18:59:47.018" v="32" actId="26606"/>
          <ac:spMkLst>
            <pc:docMk/>
            <pc:sldMk cId="819970327" sldId="277"/>
            <ac:spMk id="5" creationId="{48A5DF13-E3FB-4702-B979-B22233D25B9B}"/>
          </ac:spMkLst>
        </pc:spChg>
        <pc:spChg chg="add">
          <ac:chgData name="Ronald Vessell" userId="7c72baaed9dabe2b" providerId="LiveId" clId="{2695DC44-A0E4-4685-BCBD-E0DF89E2D0FE}" dt="2025-08-25T18:59:47.018" v="32" actId="26606"/>
          <ac:spMkLst>
            <pc:docMk/>
            <pc:sldMk cId="819970327" sldId="277"/>
            <ac:spMk id="10" creationId="{1B15ED52-F352-441B-82BF-E0EA34836D08}"/>
          </ac:spMkLst>
        </pc:spChg>
        <pc:spChg chg="add">
          <ac:chgData name="Ronald Vessell" userId="7c72baaed9dabe2b" providerId="LiveId" clId="{2695DC44-A0E4-4685-BCBD-E0DF89E2D0FE}" dt="2025-08-25T18:59:47.018" v="32" actId="26606"/>
          <ac:spMkLst>
            <pc:docMk/>
            <pc:sldMk cId="819970327" sldId="277"/>
            <ac:spMk id="12" creationId="{3B2E3793-BFE6-45A2-9B7B-E18844431C99}"/>
          </ac:spMkLst>
        </pc:spChg>
        <pc:spChg chg="add">
          <ac:chgData name="Ronald Vessell" userId="7c72baaed9dabe2b" providerId="LiveId" clId="{2695DC44-A0E4-4685-BCBD-E0DF89E2D0FE}" dt="2025-08-25T18:59:47.018" v="32" actId="26606"/>
          <ac:spMkLst>
            <pc:docMk/>
            <pc:sldMk cId="819970327" sldId="277"/>
            <ac:spMk id="14" creationId="{BC4C4868-CB8F-4AF9-9CDB-8108F2C19B67}"/>
          </ac:spMkLst>
        </pc:spChg>
        <pc:spChg chg="add">
          <ac:chgData name="Ronald Vessell" userId="7c72baaed9dabe2b" providerId="LiveId" clId="{2695DC44-A0E4-4685-BCBD-E0DF89E2D0FE}" dt="2025-08-25T18:59:47.018" v="32" actId="26606"/>
          <ac:spMkLst>
            <pc:docMk/>
            <pc:sldMk cId="819970327" sldId="277"/>
            <ac:spMk id="16" creationId="{375E0459-6403-40CD-989D-56A4407CA12E}"/>
          </ac:spMkLst>
        </pc:spChg>
        <pc:spChg chg="add">
          <ac:chgData name="Ronald Vessell" userId="7c72baaed9dabe2b" providerId="LiveId" clId="{2695DC44-A0E4-4685-BCBD-E0DF89E2D0FE}" dt="2025-08-25T18:59:47.018" v="32" actId="26606"/>
          <ac:spMkLst>
            <pc:docMk/>
            <pc:sldMk cId="819970327" sldId="277"/>
            <ac:spMk id="18" creationId="{53E5B1A8-3AC9-4BD1-9BBC-78CA94F2D1BA}"/>
          </ac:spMkLst>
        </pc:spChg>
      </pc:sldChg>
      <pc:sldChg chg="addSp modSp mod setBg">
        <pc:chgData name="Ronald Vessell" userId="7c72baaed9dabe2b" providerId="LiveId" clId="{2695DC44-A0E4-4685-BCBD-E0DF89E2D0FE}" dt="2025-08-25T18:59:53.296" v="33" actId="26606"/>
        <pc:sldMkLst>
          <pc:docMk/>
          <pc:sldMk cId="3672424630" sldId="278"/>
        </pc:sldMkLst>
        <pc:spChg chg="mod">
          <ac:chgData name="Ronald Vessell" userId="7c72baaed9dabe2b" providerId="LiveId" clId="{2695DC44-A0E4-4685-BCBD-E0DF89E2D0FE}" dt="2025-08-25T18:59:53.296" v="33" actId="26606"/>
          <ac:spMkLst>
            <pc:docMk/>
            <pc:sldMk cId="3672424630" sldId="278"/>
            <ac:spMk id="2" creationId="{9E1E8E8E-ADC7-4605-AE3C-19AB817A7DD8}"/>
          </ac:spMkLst>
        </pc:spChg>
        <pc:spChg chg="mod">
          <ac:chgData name="Ronald Vessell" userId="7c72baaed9dabe2b" providerId="LiveId" clId="{2695DC44-A0E4-4685-BCBD-E0DF89E2D0FE}" dt="2025-08-25T18:59:53.296" v="33" actId="26606"/>
          <ac:spMkLst>
            <pc:docMk/>
            <pc:sldMk cId="3672424630" sldId="278"/>
            <ac:spMk id="3" creationId="{F6C311DC-4386-4FF5-B61B-6322FD3C1BE9}"/>
          </ac:spMkLst>
        </pc:spChg>
        <pc:spChg chg="mod ord">
          <ac:chgData name="Ronald Vessell" userId="7c72baaed9dabe2b" providerId="LiveId" clId="{2695DC44-A0E4-4685-BCBD-E0DF89E2D0FE}" dt="2025-08-25T18:59:53.296" v="33" actId="26606"/>
          <ac:spMkLst>
            <pc:docMk/>
            <pc:sldMk cId="3672424630" sldId="278"/>
            <ac:spMk id="5" creationId="{774F56B0-E868-45E8-8FE2-F1C89848AA28}"/>
          </ac:spMkLst>
        </pc:spChg>
        <pc:spChg chg="add">
          <ac:chgData name="Ronald Vessell" userId="7c72baaed9dabe2b" providerId="LiveId" clId="{2695DC44-A0E4-4685-BCBD-E0DF89E2D0FE}" dt="2025-08-25T18:59:53.296" v="33" actId="26606"/>
          <ac:spMkLst>
            <pc:docMk/>
            <pc:sldMk cId="3672424630" sldId="278"/>
            <ac:spMk id="10" creationId="{1B15ED52-F352-441B-82BF-E0EA34836D08}"/>
          </ac:spMkLst>
        </pc:spChg>
        <pc:spChg chg="add">
          <ac:chgData name="Ronald Vessell" userId="7c72baaed9dabe2b" providerId="LiveId" clId="{2695DC44-A0E4-4685-BCBD-E0DF89E2D0FE}" dt="2025-08-25T18:59:53.296" v="33" actId="26606"/>
          <ac:spMkLst>
            <pc:docMk/>
            <pc:sldMk cId="3672424630" sldId="278"/>
            <ac:spMk id="12" creationId="{3B2E3793-BFE6-45A2-9B7B-E18844431C99}"/>
          </ac:spMkLst>
        </pc:spChg>
        <pc:spChg chg="add">
          <ac:chgData name="Ronald Vessell" userId="7c72baaed9dabe2b" providerId="LiveId" clId="{2695DC44-A0E4-4685-BCBD-E0DF89E2D0FE}" dt="2025-08-25T18:59:53.296" v="33" actId="26606"/>
          <ac:spMkLst>
            <pc:docMk/>
            <pc:sldMk cId="3672424630" sldId="278"/>
            <ac:spMk id="14" creationId="{BC4C4868-CB8F-4AF9-9CDB-8108F2C19B67}"/>
          </ac:spMkLst>
        </pc:spChg>
        <pc:spChg chg="add">
          <ac:chgData name="Ronald Vessell" userId="7c72baaed9dabe2b" providerId="LiveId" clId="{2695DC44-A0E4-4685-BCBD-E0DF89E2D0FE}" dt="2025-08-25T18:59:53.296" v="33" actId="26606"/>
          <ac:spMkLst>
            <pc:docMk/>
            <pc:sldMk cId="3672424630" sldId="278"/>
            <ac:spMk id="16" creationId="{375E0459-6403-40CD-989D-56A4407CA12E}"/>
          </ac:spMkLst>
        </pc:spChg>
        <pc:spChg chg="add">
          <ac:chgData name="Ronald Vessell" userId="7c72baaed9dabe2b" providerId="LiveId" clId="{2695DC44-A0E4-4685-BCBD-E0DF89E2D0FE}" dt="2025-08-25T18:59:53.296" v="33" actId="26606"/>
          <ac:spMkLst>
            <pc:docMk/>
            <pc:sldMk cId="3672424630" sldId="278"/>
            <ac:spMk id="18" creationId="{53E5B1A8-3AC9-4BD1-9BBC-78CA94F2D1BA}"/>
          </ac:spMkLst>
        </pc:spChg>
      </pc:sldChg>
      <pc:sldChg chg="addSp modSp mod setBg">
        <pc:chgData name="Ronald Vessell" userId="7c72baaed9dabe2b" providerId="LiveId" clId="{2695DC44-A0E4-4685-BCBD-E0DF89E2D0FE}" dt="2025-08-25T19:00:02.429" v="34" actId="26606"/>
        <pc:sldMkLst>
          <pc:docMk/>
          <pc:sldMk cId="923206305" sldId="279"/>
        </pc:sldMkLst>
        <pc:spChg chg="mod">
          <ac:chgData name="Ronald Vessell" userId="7c72baaed9dabe2b" providerId="LiveId" clId="{2695DC44-A0E4-4685-BCBD-E0DF89E2D0FE}" dt="2025-08-25T19:00:02.429" v="34" actId="26606"/>
          <ac:spMkLst>
            <pc:docMk/>
            <pc:sldMk cId="923206305" sldId="279"/>
            <ac:spMk id="2" creationId="{F5E7BB31-1013-429F-928C-0C10C4B4575D}"/>
          </ac:spMkLst>
        </pc:spChg>
        <pc:spChg chg="mod">
          <ac:chgData name="Ronald Vessell" userId="7c72baaed9dabe2b" providerId="LiveId" clId="{2695DC44-A0E4-4685-BCBD-E0DF89E2D0FE}" dt="2025-08-25T19:00:02.429" v="34" actId="26606"/>
          <ac:spMkLst>
            <pc:docMk/>
            <pc:sldMk cId="923206305" sldId="279"/>
            <ac:spMk id="3" creationId="{651D727C-4B4D-4CED-BBC4-6F0A2A1D535C}"/>
          </ac:spMkLst>
        </pc:spChg>
        <pc:spChg chg="mod ord">
          <ac:chgData name="Ronald Vessell" userId="7c72baaed9dabe2b" providerId="LiveId" clId="{2695DC44-A0E4-4685-BCBD-E0DF89E2D0FE}" dt="2025-08-25T19:00:02.429" v="34" actId="26606"/>
          <ac:spMkLst>
            <pc:docMk/>
            <pc:sldMk cId="923206305" sldId="279"/>
            <ac:spMk id="5" creationId="{E326143F-4011-4D87-B72D-76D4DA5375C4}"/>
          </ac:spMkLst>
        </pc:spChg>
        <pc:spChg chg="add">
          <ac:chgData name="Ronald Vessell" userId="7c72baaed9dabe2b" providerId="LiveId" clId="{2695DC44-A0E4-4685-BCBD-E0DF89E2D0FE}" dt="2025-08-25T19:00:02.429" v="34" actId="26606"/>
          <ac:spMkLst>
            <pc:docMk/>
            <pc:sldMk cId="923206305" sldId="279"/>
            <ac:spMk id="10" creationId="{1B15ED52-F352-441B-82BF-E0EA34836D08}"/>
          </ac:spMkLst>
        </pc:spChg>
        <pc:spChg chg="add">
          <ac:chgData name="Ronald Vessell" userId="7c72baaed9dabe2b" providerId="LiveId" clId="{2695DC44-A0E4-4685-BCBD-E0DF89E2D0FE}" dt="2025-08-25T19:00:02.429" v="34" actId="26606"/>
          <ac:spMkLst>
            <pc:docMk/>
            <pc:sldMk cId="923206305" sldId="279"/>
            <ac:spMk id="12" creationId="{3B2E3793-BFE6-45A2-9B7B-E18844431C99}"/>
          </ac:spMkLst>
        </pc:spChg>
        <pc:spChg chg="add">
          <ac:chgData name="Ronald Vessell" userId="7c72baaed9dabe2b" providerId="LiveId" clId="{2695DC44-A0E4-4685-BCBD-E0DF89E2D0FE}" dt="2025-08-25T19:00:02.429" v="34" actId="26606"/>
          <ac:spMkLst>
            <pc:docMk/>
            <pc:sldMk cId="923206305" sldId="279"/>
            <ac:spMk id="14" creationId="{BC4C4868-CB8F-4AF9-9CDB-8108F2C19B67}"/>
          </ac:spMkLst>
        </pc:spChg>
        <pc:spChg chg="add">
          <ac:chgData name="Ronald Vessell" userId="7c72baaed9dabe2b" providerId="LiveId" clId="{2695DC44-A0E4-4685-BCBD-E0DF89E2D0FE}" dt="2025-08-25T19:00:02.429" v="34" actId="26606"/>
          <ac:spMkLst>
            <pc:docMk/>
            <pc:sldMk cId="923206305" sldId="279"/>
            <ac:spMk id="16" creationId="{375E0459-6403-40CD-989D-56A4407CA12E}"/>
          </ac:spMkLst>
        </pc:spChg>
        <pc:spChg chg="add">
          <ac:chgData name="Ronald Vessell" userId="7c72baaed9dabe2b" providerId="LiveId" clId="{2695DC44-A0E4-4685-BCBD-E0DF89E2D0FE}" dt="2025-08-25T19:00:02.429" v="34" actId="26606"/>
          <ac:spMkLst>
            <pc:docMk/>
            <pc:sldMk cId="923206305" sldId="279"/>
            <ac:spMk id="18" creationId="{53E5B1A8-3AC9-4BD1-9BBC-78CA94F2D1BA}"/>
          </ac:spMkLst>
        </pc:spChg>
      </pc:sldChg>
      <pc:sldChg chg="addSp modSp mod setBg">
        <pc:chgData name="Ronald Vessell" userId="7c72baaed9dabe2b" providerId="LiveId" clId="{2695DC44-A0E4-4685-BCBD-E0DF89E2D0FE}" dt="2025-08-25T18:58:32.429" v="22" actId="26606"/>
        <pc:sldMkLst>
          <pc:docMk/>
          <pc:sldMk cId="1261159786" sldId="285"/>
        </pc:sldMkLst>
        <pc:spChg chg="mod">
          <ac:chgData name="Ronald Vessell" userId="7c72baaed9dabe2b" providerId="LiveId" clId="{2695DC44-A0E4-4685-BCBD-E0DF89E2D0FE}" dt="2025-08-25T18:58:32.429" v="22" actId="26606"/>
          <ac:spMkLst>
            <pc:docMk/>
            <pc:sldMk cId="1261159786" sldId="285"/>
            <ac:spMk id="2" creationId="{48A52653-1AEF-4BEE-86EC-4936B1EC77E6}"/>
          </ac:spMkLst>
        </pc:spChg>
        <pc:spChg chg="mod">
          <ac:chgData name="Ronald Vessell" userId="7c72baaed9dabe2b" providerId="LiveId" clId="{2695DC44-A0E4-4685-BCBD-E0DF89E2D0FE}" dt="2025-08-25T18:58:32.429" v="22" actId="26606"/>
          <ac:spMkLst>
            <pc:docMk/>
            <pc:sldMk cId="1261159786" sldId="285"/>
            <ac:spMk id="3" creationId="{8B3F974F-58D0-4BCF-A1CA-72A455ED3A92}"/>
          </ac:spMkLst>
        </pc:spChg>
        <pc:spChg chg="mod ord">
          <ac:chgData name="Ronald Vessell" userId="7c72baaed9dabe2b" providerId="LiveId" clId="{2695DC44-A0E4-4685-BCBD-E0DF89E2D0FE}" dt="2025-08-25T18:58:32.429" v="22" actId="26606"/>
          <ac:spMkLst>
            <pc:docMk/>
            <pc:sldMk cId="1261159786" sldId="285"/>
            <ac:spMk id="5" creationId="{73CBC317-1CF6-4D93-B333-D8168D7F5DAD}"/>
          </ac:spMkLst>
        </pc:spChg>
        <pc:spChg chg="add">
          <ac:chgData name="Ronald Vessell" userId="7c72baaed9dabe2b" providerId="LiveId" clId="{2695DC44-A0E4-4685-BCBD-E0DF89E2D0FE}" dt="2025-08-25T18:58:32.429" v="22" actId="26606"/>
          <ac:spMkLst>
            <pc:docMk/>
            <pc:sldMk cId="1261159786" sldId="285"/>
            <ac:spMk id="10" creationId="{1B15ED52-F352-441B-82BF-E0EA34836D08}"/>
          </ac:spMkLst>
        </pc:spChg>
        <pc:spChg chg="add">
          <ac:chgData name="Ronald Vessell" userId="7c72baaed9dabe2b" providerId="LiveId" clId="{2695DC44-A0E4-4685-BCBD-E0DF89E2D0FE}" dt="2025-08-25T18:58:32.429" v="22" actId="26606"/>
          <ac:spMkLst>
            <pc:docMk/>
            <pc:sldMk cId="1261159786" sldId="285"/>
            <ac:spMk id="12" creationId="{3B2E3793-BFE6-45A2-9B7B-E18844431C99}"/>
          </ac:spMkLst>
        </pc:spChg>
        <pc:spChg chg="add">
          <ac:chgData name="Ronald Vessell" userId="7c72baaed9dabe2b" providerId="LiveId" clId="{2695DC44-A0E4-4685-BCBD-E0DF89E2D0FE}" dt="2025-08-25T18:58:32.429" v="22" actId="26606"/>
          <ac:spMkLst>
            <pc:docMk/>
            <pc:sldMk cId="1261159786" sldId="285"/>
            <ac:spMk id="14" creationId="{BC4C4868-CB8F-4AF9-9CDB-8108F2C19B67}"/>
          </ac:spMkLst>
        </pc:spChg>
        <pc:spChg chg="add">
          <ac:chgData name="Ronald Vessell" userId="7c72baaed9dabe2b" providerId="LiveId" clId="{2695DC44-A0E4-4685-BCBD-E0DF89E2D0FE}" dt="2025-08-25T18:58:32.429" v="22" actId="26606"/>
          <ac:spMkLst>
            <pc:docMk/>
            <pc:sldMk cId="1261159786" sldId="285"/>
            <ac:spMk id="16" creationId="{375E0459-6403-40CD-989D-56A4407CA12E}"/>
          </ac:spMkLst>
        </pc:spChg>
        <pc:spChg chg="add">
          <ac:chgData name="Ronald Vessell" userId="7c72baaed9dabe2b" providerId="LiveId" clId="{2695DC44-A0E4-4685-BCBD-E0DF89E2D0FE}" dt="2025-08-25T18:58:32.429" v="22" actId="26606"/>
          <ac:spMkLst>
            <pc:docMk/>
            <pc:sldMk cId="1261159786" sldId="285"/>
            <ac:spMk id="18" creationId="{53E5B1A8-3AC9-4BD1-9BBC-78CA94F2D1BA}"/>
          </ac:spMkLst>
        </pc:spChg>
      </pc:sldChg>
      <pc:sldChg chg="addSp modSp mod setBg">
        <pc:chgData name="Ronald Vessell" userId="7c72baaed9dabe2b" providerId="LiveId" clId="{2695DC44-A0E4-4685-BCBD-E0DF89E2D0FE}" dt="2025-08-25T18:58:40.346" v="23" actId="26606"/>
        <pc:sldMkLst>
          <pc:docMk/>
          <pc:sldMk cId="155260694" sldId="286"/>
        </pc:sldMkLst>
        <pc:spChg chg="mod">
          <ac:chgData name="Ronald Vessell" userId="7c72baaed9dabe2b" providerId="LiveId" clId="{2695DC44-A0E4-4685-BCBD-E0DF89E2D0FE}" dt="2025-08-25T18:58:40.346" v="23" actId="26606"/>
          <ac:spMkLst>
            <pc:docMk/>
            <pc:sldMk cId="155260694" sldId="286"/>
            <ac:spMk id="2" creationId="{48A52653-1AEF-4BEE-86EC-4936B1EC77E6}"/>
          </ac:spMkLst>
        </pc:spChg>
        <pc:spChg chg="mod">
          <ac:chgData name="Ronald Vessell" userId="7c72baaed9dabe2b" providerId="LiveId" clId="{2695DC44-A0E4-4685-BCBD-E0DF89E2D0FE}" dt="2025-08-25T18:58:40.346" v="23" actId="26606"/>
          <ac:spMkLst>
            <pc:docMk/>
            <pc:sldMk cId="155260694" sldId="286"/>
            <ac:spMk id="3" creationId="{8B3F974F-58D0-4BCF-A1CA-72A455ED3A92}"/>
          </ac:spMkLst>
        </pc:spChg>
        <pc:spChg chg="mod ord">
          <ac:chgData name="Ronald Vessell" userId="7c72baaed9dabe2b" providerId="LiveId" clId="{2695DC44-A0E4-4685-BCBD-E0DF89E2D0FE}" dt="2025-08-25T18:58:40.346" v="23" actId="26606"/>
          <ac:spMkLst>
            <pc:docMk/>
            <pc:sldMk cId="155260694" sldId="286"/>
            <ac:spMk id="5" creationId="{73CBC317-1CF6-4D93-B333-D8168D7F5DAD}"/>
          </ac:spMkLst>
        </pc:spChg>
        <pc:spChg chg="add">
          <ac:chgData name="Ronald Vessell" userId="7c72baaed9dabe2b" providerId="LiveId" clId="{2695DC44-A0E4-4685-BCBD-E0DF89E2D0FE}" dt="2025-08-25T18:58:40.346" v="23" actId="26606"/>
          <ac:spMkLst>
            <pc:docMk/>
            <pc:sldMk cId="155260694" sldId="286"/>
            <ac:spMk id="10" creationId="{1B15ED52-F352-441B-82BF-E0EA34836D08}"/>
          </ac:spMkLst>
        </pc:spChg>
        <pc:spChg chg="add">
          <ac:chgData name="Ronald Vessell" userId="7c72baaed9dabe2b" providerId="LiveId" clId="{2695DC44-A0E4-4685-BCBD-E0DF89E2D0FE}" dt="2025-08-25T18:58:40.346" v="23" actId="26606"/>
          <ac:spMkLst>
            <pc:docMk/>
            <pc:sldMk cId="155260694" sldId="286"/>
            <ac:spMk id="12" creationId="{3B2E3793-BFE6-45A2-9B7B-E18844431C99}"/>
          </ac:spMkLst>
        </pc:spChg>
        <pc:spChg chg="add">
          <ac:chgData name="Ronald Vessell" userId="7c72baaed9dabe2b" providerId="LiveId" clId="{2695DC44-A0E4-4685-BCBD-E0DF89E2D0FE}" dt="2025-08-25T18:58:40.346" v="23" actId="26606"/>
          <ac:spMkLst>
            <pc:docMk/>
            <pc:sldMk cId="155260694" sldId="286"/>
            <ac:spMk id="14" creationId="{BC4C4868-CB8F-4AF9-9CDB-8108F2C19B67}"/>
          </ac:spMkLst>
        </pc:spChg>
        <pc:spChg chg="add">
          <ac:chgData name="Ronald Vessell" userId="7c72baaed9dabe2b" providerId="LiveId" clId="{2695DC44-A0E4-4685-BCBD-E0DF89E2D0FE}" dt="2025-08-25T18:58:40.346" v="23" actId="26606"/>
          <ac:spMkLst>
            <pc:docMk/>
            <pc:sldMk cId="155260694" sldId="286"/>
            <ac:spMk id="16" creationId="{375E0459-6403-40CD-989D-56A4407CA12E}"/>
          </ac:spMkLst>
        </pc:spChg>
        <pc:spChg chg="add">
          <ac:chgData name="Ronald Vessell" userId="7c72baaed9dabe2b" providerId="LiveId" clId="{2695DC44-A0E4-4685-BCBD-E0DF89E2D0FE}" dt="2025-08-25T18:58:40.346" v="23" actId="26606"/>
          <ac:spMkLst>
            <pc:docMk/>
            <pc:sldMk cId="155260694" sldId="286"/>
            <ac:spMk id="18" creationId="{53E5B1A8-3AC9-4BD1-9BBC-78CA94F2D1BA}"/>
          </ac:spMkLst>
        </pc:spChg>
      </pc:sldChg>
      <pc:sldChg chg="addSp modSp mod setBg">
        <pc:chgData name="Ronald Vessell" userId="7c72baaed9dabe2b" providerId="LiveId" clId="{2695DC44-A0E4-4685-BCBD-E0DF89E2D0FE}" dt="2025-08-25T18:58:48.641" v="24" actId="26606"/>
        <pc:sldMkLst>
          <pc:docMk/>
          <pc:sldMk cId="77848613" sldId="287"/>
        </pc:sldMkLst>
        <pc:spChg chg="mod">
          <ac:chgData name="Ronald Vessell" userId="7c72baaed9dabe2b" providerId="LiveId" clId="{2695DC44-A0E4-4685-BCBD-E0DF89E2D0FE}" dt="2025-08-25T18:58:48.641" v="24" actId="26606"/>
          <ac:spMkLst>
            <pc:docMk/>
            <pc:sldMk cId="77848613" sldId="287"/>
            <ac:spMk id="2" creationId="{55731B9E-F6D5-4915-94E6-D229EA1D81B0}"/>
          </ac:spMkLst>
        </pc:spChg>
        <pc:spChg chg="mod">
          <ac:chgData name="Ronald Vessell" userId="7c72baaed9dabe2b" providerId="LiveId" clId="{2695DC44-A0E4-4685-BCBD-E0DF89E2D0FE}" dt="2025-08-25T18:58:48.641" v="24" actId="26606"/>
          <ac:spMkLst>
            <pc:docMk/>
            <pc:sldMk cId="77848613" sldId="287"/>
            <ac:spMk id="3" creationId="{8B3D278E-F5AD-403D-A811-511001DB7F41}"/>
          </ac:spMkLst>
        </pc:spChg>
        <pc:spChg chg="mod ord">
          <ac:chgData name="Ronald Vessell" userId="7c72baaed9dabe2b" providerId="LiveId" clId="{2695DC44-A0E4-4685-BCBD-E0DF89E2D0FE}" dt="2025-08-25T18:58:48.641" v="24" actId="26606"/>
          <ac:spMkLst>
            <pc:docMk/>
            <pc:sldMk cId="77848613" sldId="287"/>
            <ac:spMk id="5" creationId="{CD98E542-DB8B-4279-8352-98C29A6F1B5A}"/>
          </ac:spMkLst>
        </pc:spChg>
        <pc:spChg chg="add">
          <ac:chgData name="Ronald Vessell" userId="7c72baaed9dabe2b" providerId="LiveId" clId="{2695DC44-A0E4-4685-BCBD-E0DF89E2D0FE}" dt="2025-08-25T18:58:48.641" v="24" actId="26606"/>
          <ac:spMkLst>
            <pc:docMk/>
            <pc:sldMk cId="77848613" sldId="287"/>
            <ac:spMk id="10" creationId="{1B15ED52-F352-441B-82BF-E0EA34836D08}"/>
          </ac:spMkLst>
        </pc:spChg>
        <pc:spChg chg="add">
          <ac:chgData name="Ronald Vessell" userId="7c72baaed9dabe2b" providerId="LiveId" clId="{2695DC44-A0E4-4685-BCBD-E0DF89E2D0FE}" dt="2025-08-25T18:58:48.641" v="24" actId="26606"/>
          <ac:spMkLst>
            <pc:docMk/>
            <pc:sldMk cId="77848613" sldId="287"/>
            <ac:spMk id="12" creationId="{3B2E3793-BFE6-45A2-9B7B-E18844431C99}"/>
          </ac:spMkLst>
        </pc:spChg>
        <pc:spChg chg="add">
          <ac:chgData name="Ronald Vessell" userId="7c72baaed9dabe2b" providerId="LiveId" clId="{2695DC44-A0E4-4685-BCBD-E0DF89E2D0FE}" dt="2025-08-25T18:58:48.641" v="24" actId="26606"/>
          <ac:spMkLst>
            <pc:docMk/>
            <pc:sldMk cId="77848613" sldId="287"/>
            <ac:spMk id="14" creationId="{BC4C4868-CB8F-4AF9-9CDB-8108F2C19B67}"/>
          </ac:spMkLst>
        </pc:spChg>
        <pc:spChg chg="add">
          <ac:chgData name="Ronald Vessell" userId="7c72baaed9dabe2b" providerId="LiveId" clId="{2695DC44-A0E4-4685-BCBD-E0DF89E2D0FE}" dt="2025-08-25T18:58:48.641" v="24" actId="26606"/>
          <ac:spMkLst>
            <pc:docMk/>
            <pc:sldMk cId="77848613" sldId="287"/>
            <ac:spMk id="16" creationId="{375E0459-6403-40CD-989D-56A4407CA12E}"/>
          </ac:spMkLst>
        </pc:spChg>
        <pc:spChg chg="add">
          <ac:chgData name="Ronald Vessell" userId="7c72baaed9dabe2b" providerId="LiveId" clId="{2695DC44-A0E4-4685-BCBD-E0DF89E2D0FE}" dt="2025-08-25T18:58:48.641" v="24" actId="26606"/>
          <ac:spMkLst>
            <pc:docMk/>
            <pc:sldMk cId="77848613" sldId="287"/>
            <ac:spMk id="18" creationId="{53E5B1A8-3AC9-4BD1-9BBC-78CA94F2D1BA}"/>
          </ac:spMkLst>
        </pc:spChg>
      </pc:sldChg>
      <pc:sldChg chg="addSp modSp mod setBg">
        <pc:chgData name="Ronald Vessell" userId="7c72baaed9dabe2b" providerId="LiveId" clId="{2695DC44-A0E4-4685-BCBD-E0DF89E2D0FE}" dt="2025-08-25T18:58:55.336" v="25" actId="26606"/>
        <pc:sldMkLst>
          <pc:docMk/>
          <pc:sldMk cId="2551764709" sldId="288"/>
        </pc:sldMkLst>
        <pc:spChg chg="mod">
          <ac:chgData name="Ronald Vessell" userId="7c72baaed9dabe2b" providerId="LiveId" clId="{2695DC44-A0E4-4685-BCBD-E0DF89E2D0FE}" dt="2025-08-25T18:58:55.336" v="25" actId="26606"/>
          <ac:spMkLst>
            <pc:docMk/>
            <pc:sldMk cId="2551764709" sldId="288"/>
            <ac:spMk id="2" creationId="{3287D665-F11F-4993-B3E7-29C70E5E983B}"/>
          </ac:spMkLst>
        </pc:spChg>
        <pc:spChg chg="mod">
          <ac:chgData name="Ronald Vessell" userId="7c72baaed9dabe2b" providerId="LiveId" clId="{2695DC44-A0E4-4685-BCBD-E0DF89E2D0FE}" dt="2025-08-25T18:58:55.336" v="25" actId="26606"/>
          <ac:spMkLst>
            <pc:docMk/>
            <pc:sldMk cId="2551764709" sldId="288"/>
            <ac:spMk id="3" creationId="{F5ECBA48-9722-4B66-8D73-51EECD638612}"/>
          </ac:spMkLst>
        </pc:spChg>
        <pc:spChg chg="mod ord">
          <ac:chgData name="Ronald Vessell" userId="7c72baaed9dabe2b" providerId="LiveId" clId="{2695DC44-A0E4-4685-BCBD-E0DF89E2D0FE}" dt="2025-08-25T18:58:55.336" v="25" actId="26606"/>
          <ac:spMkLst>
            <pc:docMk/>
            <pc:sldMk cId="2551764709" sldId="288"/>
            <ac:spMk id="5" creationId="{CA1995CD-A01B-4491-8498-C39F18AAACE6}"/>
          </ac:spMkLst>
        </pc:spChg>
        <pc:spChg chg="add">
          <ac:chgData name="Ronald Vessell" userId="7c72baaed9dabe2b" providerId="LiveId" clId="{2695DC44-A0E4-4685-BCBD-E0DF89E2D0FE}" dt="2025-08-25T18:58:55.336" v="25" actId="26606"/>
          <ac:spMkLst>
            <pc:docMk/>
            <pc:sldMk cId="2551764709" sldId="288"/>
            <ac:spMk id="10" creationId="{1B15ED52-F352-441B-82BF-E0EA34836D08}"/>
          </ac:spMkLst>
        </pc:spChg>
        <pc:spChg chg="add">
          <ac:chgData name="Ronald Vessell" userId="7c72baaed9dabe2b" providerId="LiveId" clId="{2695DC44-A0E4-4685-BCBD-E0DF89E2D0FE}" dt="2025-08-25T18:58:55.336" v="25" actId="26606"/>
          <ac:spMkLst>
            <pc:docMk/>
            <pc:sldMk cId="2551764709" sldId="288"/>
            <ac:spMk id="12" creationId="{3B2E3793-BFE6-45A2-9B7B-E18844431C99}"/>
          </ac:spMkLst>
        </pc:spChg>
        <pc:spChg chg="add">
          <ac:chgData name="Ronald Vessell" userId="7c72baaed9dabe2b" providerId="LiveId" clId="{2695DC44-A0E4-4685-BCBD-E0DF89E2D0FE}" dt="2025-08-25T18:58:55.336" v="25" actId="26606"/>
          <ac:spMkLst>
            <pc:docMk/>
            <pc:sldMk cId="2551764709" sldId="288"/>
            <ac:spMk id="14" creationId="{BC4C4868-CB8F-4AF9-9CDB-8108F2C19B67}"/>
          </ac:spMkLst>
        </pc:spChg>
        <pc:spChg chg="add">
          <ac:chgData name="Ronald Vessell" userId="7c72baaed9dabe2b" providerId="LiveId" clId="{2695DC44-A0E4-4685-BCBD-E0DF89E2D0FE}" dt="2025-08-25T18:58:55.336" v="25" actId="26606"/>
          <ac:spMkLst>
            <pc:docMk/>
            <pc:sldMk cId="2551764709" sldId="288"/>
            <ac:spMk id="16" creationId="{375E0459-6403-40CD-989D-56A4407CA12E}"/>
          </ac:spMkLst>
        </pc:spChg>
        <pc:spChg chg="add">
          <ac:chgData name="Ronald Vessell" userId="7c72baaed9dabe2b" providerId="LiveId" clId="{2695DC44-A0E4-4685-BCBD-E0DF89E2D0FE}" dt="2025-08-25T18:58:55.336" v="25" actId="26606"/>
          <ac:spMkLst>
            <pc:docMk/>
            <pc:sldMk cId="2551764709" sldId="288"/>
            <ac:spMk id="18" creationId="{53E5B1A8-3AC9-4BD1-9BBC-78CA94F2D1BA}"/>
          </ac:spMkLst>
        </pc:spChg>
      </pc:sldChg>
      <pc:sldChg chg="addSp modSp mod setBg">
        <pc:chgData name="Ronald Vessell" userId="7c72baaed9dabe2b" providerId="LiveId" clId="{2695DC44-A0E4-4685-BCBD-E0DF89E2D0FE}" dt="2025-08-25T18:59:02.476" v="26" actId="26606"/>
        <pc:sldMkLst>
          <pc:docMk/>
          <pc:sldMk cId="261746320" sldId="289"/>
        </pc:sldMkLst>
        <pc:spChg chg="mod">
          <ac:chgData name="Ronald Vessell" userId="7c72baaed9dabe2b" providerId="LiveId" clId="{2695DC44-A0E4-4685-BCBD-E0DF89E2D0FE}" dt="2025-08-25T18:59:02.476" v="26" actId="26606"/>
          <ac:spMkLst>
            <pc:docMk/>
            <pc:sldMk cId="261746320" sldId="289"/>
            <ac:spMk id="2" creationId="{D8EE6CEC-BFDE-404D-B09C-7B52A1E66CA2}"/>
          </ac:spMkLst>
        </pc:spChg>
        <pc:spChg chg="mod">
          <ac:chgData name="Ronald Vessell" userId="7c72baaed9dabe2b" providerId="LiveId" clId="{2695DC44-A0E4-4685-BCBD-E0DF89E2D0FE}" dt="2025-08-25T18:59:02.476" v="26" actId="26606"/>
          <ac:spMkLst>
            <pc:docMk/>
            <pc:sldMk cId="261746320" sldId="289"/>
            <ac:spMk id="3" creationId="{EFEABF43-17D5-4520-BD0B-1C3CE3026CB1}"/>
          </ac:spMkLst>
        </pc:spChg>
        <pc:spChg chg="mod ord">
          <ac:chgData name="Ronald Vessell" userId="7c72baaed9dabe2b" providerId="LiveId" clId="{2695DC44-A0E4-4685-BCBD-E0DF89E2D0FE}" dt="2025-08-25T18:59:02.476" v="26" actId="26606"/>
          <ac:spMkLst>
            <pc:docMk/>
            <pc:sldMk cId="261746320" sldId="289"/>
            <ac:spMk id="5" creationId="{C1F1A6CE-3322-4E2B-822A-362BA0B532C4}"/>
          </ac:spMkLst>
        </pc:spChg>
        <pc:spChg chg="add">
          <ac:chgData name="Ronald Vessell" userId="7c72baaed9dabe2b" providerId="LiveId" clId="{2695DC44-A0E4-4685-BCBD-E0DF89E2D0FE}" dt="2025-08-25T18:59:02.476" v="26" actId="26606"/>
          <ac:spMkLst>
            <pc:docMk/>
            <pc:sldMk cId="261746320" sldId="289"/>
            <ac:spMk id="10" creationId="{1B15ED52-F352-441B-82BF-E0EA34836D08}"/>
          </ac:spMkLst>
        </pc:spChg>
        <pc:spChg chg="add">
          <ac:chgData name="Ronald Vessell" userId="7c72baaed9dabe2b" providerId="LiveId" clId="{2695DC44-A0E4-4685-BCBD-E0DF89E2D0FE}" dt="2025-08-25T18:59:02.476" v="26" actId="26606"/>
          <ac:spMkLst>
            <pc:docMk/>
            <pc:sldMk cId="261746320" sldId="289"/>
            <ac:spMk id="12" creationId="{3B2E3793-BFE6-45A2-9B7B-E18844431C99}"/>
          </ac:spMkLst>
        </pc:spChg>
        <pc:spChg chg="add">
          <ac:chgData name="Ronald Vessell" userId="7c72baaed9dabe2b" providerId="LiveId" clId="{2695DC44-A0E4-4685-BCBD-E0DF89E2D0FE}" dt="2025-08-25T18:59:02.476" v="26" actId="26606"/>
          <ac:spMkLst>
            <pc:docMk/>
            <pc:sldMk cId="261746320" sldId="289"/>
            <ac:spMk id="14" creationId="{BC4C4868-CB8F-4AF9-9CDB-8108F2C19B67}"/>
          </ac:spMkLst>
        </pc:spChg>
        <pc:spChg chg="add">
          <ac:chgData name="Ronald Vessell" userId="7c72baaed9dabe2b" providerId="LiveId" clId="{2695DC44-A0E4-4685-BCBD-E0DF89E2D0FE}" dt="2025-08-25T18:59:02.476" v="26" actId="26606"/>
          <ac:spMkLst>
            <pc:docMk/>
            <pc:sldMk cId="261746320" sldId="289"/>
            <ac:spMk id="16" creationId="{375E0459-6403-40CD-989D-56A4407CA12E}"/>
          </ac:spMkLst>
        </pc:spChg>
        <pc:spChg chg="add">
          <ac:chgData name="Ronald Vessell" userId="7c72baaed9dabe2b" providerId="LiveId" clId="{2695DC44-A0E4-4685-BCBD-E0DF89E2D0FE}" dt="2025-08-25T18:59:02.476" v="26" actId="26606"/>
          <ac:spMkLst>
            <pc:docMk/>
            <pc:sldMk cId="261746320" sldId="289"/>
            <ac:spMk id="18" creationId="{53E5B1A8-3AC9-4BD1-9BBC-78CA94F2D1BA}"/>
          </ac:spMkLst>
        </pc:spChg>
      </pc:sldChg>
      <pc:sldChg chg="addSp modSp mod setBg">
        <pc:chgData name="Ronald Vessell" userId="7c72baaed9dabe2b" providerId="LiveId" clId="{2695DC44-A0E4-4685-BCBD-E0DF89E2D0FE}" dt="2025-08-25T18:59:08.263" v="27" actId="26606"/>
        <pc:sldMkLst>
          <pc:docMk/>
          <pc:sldMk cId="614464793" sldId="290"/>
        </pc:sldMkLst>
        <pc:spChg chg="mod">
          <ac:chgData name="Ronald Vessell" userId="7c72baaed9dabe2b" providerId="LiveId" clId="{2695DC44-A0E4-4685-BCBD-E0DF89E2D0FE}" dt="2025-08-25T18:59:08.263" v="27" actId="26606"/>
          <ac:spMkLst>
            <pc:docMk/>
            <pc:sldMk cId="614464793" sldId="290"/>
            <ac:spMk id="2" creationId="{C3112CF6-EE84-4C1E-91A6-4600BC51C205}"/>
          </ac:spMkLst>
        </pc:spChg>
        <pc:spChg chg="mod">
          <ac:chgData name="Ronald Vessell" userId="7c72baaed9dabe2b" providerId="LiveId" clId="{2695DC44-A0E4-4685-BCBD-E0DF89E2D0FE}" dt="2025-08-25T18:59:08.263" v="27" actId="26606"/>
          <ac:spMkLst>
            <pc:docMk/>
            <pc:sldMk cId="614464793" sldId="290"/>
            <ac:spMk id="3" creationId="{DDBB1109-950C-4807-B227-187F3BCE333A}"/>
          </ac:spMkLst>
        </pc:spChg>
        <pc:spChg chg="mod ord">
          <ac:chgData name="Ronald Vessell" userId="7c72baaed9dabe2b" providerId="LiveId" clId="{2695DC44-A0E4-4685-BCBD-E0DF89E2D0FE}" dt="2025-08-25T18:59:08.263" v="27" actId="26606"/>
          <ac:spMkLst>
            <pc:docMk/>
            <pc:sldMk cId="614464793" sldId="290"/>
            <ac:spMk id="5" creationId="{A01F42DB-763A-401F-A3EA-4153AB251C80}"/>
          </ac:spMkLst>
        </pc:spChg>
        <pc:spChg chg="add">
          <ac:chgData name="Ronald Vessell" userId="7c72baaed9dabe2b" providerId="LiveId" clId="{2695DC44-A0E4-4685-BCBD-E0DF89E2D0FE}" dt="2025-08-25T18:59:08.263" v="27" actId="26606"/>
          <ac:spMkLst>
            <pc:docMk/>
            <pc:sldMk cId="614464793" sldId="290"/>
            <ac:spMk id="10" creationId="{1B15ED52-F352-441B-82BF-E0EA34836D08}"/>
          </ac:spMkLst>
        </pc:spChg>
        <pc:spChg chg="add">
          <ac:chgData name="Ronald Vessell" userId="7c72baaed9dabe2b" providerId="LiveId" clId="{2695DC44-A0E4-4685-BCBD-E0DF89E2D0FE}" dt="2025-08-25T18:59:08.263" v="27" actId="26606"/>
          <ac:spMkLst>
            <pc:docMk/>
            <pc:sldMk cId="614464793" sldId="290"/>
            <ac:spMk id="12" creationId="{3B2E3793-BFE6-45A2-9B7B-E18844431C99}"/>
          </ac:spMkLst>
        </pc:spChg>
        <pc:spChg chg="add">
          <ac:chgData name="Ronald Vessell" userId="7c72baaed9dabe2b" providerId="LiveId" clId="{2695DC44-A0E4-4685-BCBD-E0DF89E2D0FE}" dt="2025-08-25T18:59:08.263" v="27" actId="26606"/>
          <ac:spMkLst>
            <pc:docMk/>
            <pc:sldMk cId="614464793" sldId="290"/>
            <ac:spMk id="14" creationId="{BC4C4868-CB8F-4AF9-9CDB-8108F2C19B67}"/>
          </ac:spMkLst>
        </pc:spChg>
        <pc:spChg chg="add">
          <ac:chgData name="Ronald Vessell" userId="7c72baaed9dabe2b" providerId="LiveId" clId="{2695DC44-A0E4-4685-BCBD-E0DF89E2D0FE}" dt="2025-08-25T18:59:08.263" v="27" actId="26606"/>
          <ac:spMkLst>
            <pc:docMk/>
            <pc:sldMk cId="614464793" sldId="290"/>
            <ac:spMk id="16" creationId="{375E0459-6403-40CD-989D-56A4407CA12E}"/>
          </ac:spMkLst>
        </pc:spChg>
        <pc:spChg chg="add">
          <ac:chgData name="Ronald Vessell" userId="7c72baaed9dabe2b" providerId="LiveId" clId="{2695DC44-A0E4-4685-BCBD-E0DF89E2D0FE}" dt="2025-08-25T18:59:08.263" v="27" actId="26606"/>
          <ac:spMkLst>
            <pc:docMk/>
            <pc:sldMk cId="614464793" sldId="290"/>
            <ac:spMk id="18" creationId="{53E5B1A8-3AC9-4BD1-9BBC-78CA94F2D1BA}"/>
          </ac:spMkLst>
        </pc:spChg>
      </pc:sldChg>
      <pc:sldChg chg="addSp modSp mod setBg">
        <pc:chgData name="Ronald Vessell" userId="7c72baaed9dabe2b" providerId="LiveId" clId="{2695DC44-A0E4-4685-BCBD-E0DF89E2D0FE}" dt="2025-08-25T18:59:19.329" v="28" actId="26606"/>
        <pc:sldMkLst>
          <pc:docMk/>
          <pc:sldMk cId="985999698" sldId="291"/>
        </pc:sldMkLst>
        <pc:spChg chg="mod">
          <ac:chgData name="Ronald Vessell" userId="7c72baaed9dabe2b" providerId="LiveId" clId="{2695DC44-A0E4-4685-BCBD-E0DF89E2D0FE}" dt="2025-08-25T18:59:19.329" v="28" actId="26606"/>
          <ac:spMkLst>
            <pc:docMk/>
            <pc:sldMk cId="985999698" sldId="291"/>
            <ac:spMk id="2" creationId="{D49B2392-32DB-4DED-88F5-12D9D1AA8717}"/>
          </ac:spMkLst>
        </pc:spChg>
        <pc:spChg chg="mod">
          <ac:chgData name="Ronald Vessell" userId="7c72baaed9dabe2b" providerId="LiveId" clId="{2695DC44-A0E4-4685-BCBD-E0DF89E2D0FE}" dt="2025-08-25T18:59:19.329" v="28" actId="26606"/>
          <ac:spMkLst>
            <pc:docMk/>
            <pc:sldMk cId="985999698" sldId="291"/>
            <ac:spMk id="3" creationId="{0AF014D8-6563-47E9-BCEE-F4C02D257329}"/>
          </ac:spMkLst>
        </pc:spChg>
        <pc:spChg chg="mod ord">
          <ac:chgData name="Ronald Vessell" userId="7c72baaed9dabe2b" providerId="LiveId" clId="{2695DC44-A0E4-4685-BCBD-E0DF89E2D0FE}" dt="2025-08-25T18:59:19.329" v="28" actId="26606"/>
          <ac:spMkLst>
            <pc:docMk/>
            <pc:sldMk cId="985999698" sldId="291"/>
            <ac:spMk id="5" creationId="{74555AE8-D6A3-4378-ABF1-1D6C5AE18FBE}"/>
          </ac:spMkLst>
        </pc:spChg>
        <pc:spChg chg="add">
          <ac:chgData name="Ronald Vessell" userId="7c72baaed9dabe2b" providerId="LiveId" clId="{2695DC44-A0E4-4685-BCBD-E0DF89E2D0FE}" dt="2025-08-25T18:59:19.329" v="28" actId="26606"/>
          <ac:spMkLst>
            <pc:docMk/>
            <pc:sldMk cId="985999698" sldId="291"/>
            <ac:spMk id="10" creationId="{1B15ED52-F352-441B-82BF-E0EA34836D08}"/>
          </ac:spMkLst>
        </pc:spChg>
        <pc:spChg chg="add">
          <ac:chgData name="Ronald Vessell" userId="7c72baaed9dabe2b" providerId="LiveId" clId="{2695DC44-A0E4-4685-BCBD-E0DF89E2D0FE}" dt="2025-08-25T18:59:19.329" v="28" actId="26606"/>
          <ac:spMkLst>
            <pc:docMk/>
            <pc:sldMk cId="985999698" sldId="291"/>
            <ac:spMk id="12" creationId="{3B2E3793-BFE6-45A2-9B7B-E18844431C99}"/>
          </ac:spMkLst>
        </pc:spChg>
        <pc:spChg chg="add">
          <ac:chgData name="Ronald Vessell" userId="7c72baaed9dabe2b" providerId="LiveId" clId="{2695DC44-A0E4-4685-BCBD-E0DF89E2D0FE}" dt="2025-08-25T18:59:19.329" v="28" actId="26606"/>
          <ac:spMkLst>
            <pc:docMk/>
            <pc:sldMk cId="985999698" sldId="291"/>
            <ac:spMk id="14" creationId="{BC4C4868-CB8F-4AF9-9CDB-8108F2C19B67}"/>
          </ac:spMkLst>
        </pc:spChg>
        <pc:spChg chg="add">
          <ac:chgData name="Ronald Vessell" userId="7c72baaed9dabe2b" providerId="LiveId" clId="{2695DC44-A0E4-4685-BCBD-E0DF89E2D0FE}" dt="2025-08-25T18:59:19.329" v="28" actId="26606"/>
          <ac:spMkLst>
            <pc:docMk/>
            <pc:sldMk cId="985999698" sldId="291"/>
            <ac:spMk id="16" creationId="{375E0459-6403-40CD-989D-56A4407CA12E}"/>
          </ac:spMkLst>
        </pc:spChg>
        <pc:spChg chg="add">
          <ac:chgData name="Ronald Vessell" userId="7c72baaed9dabe2b" providerId="LiveId" clId="{2695DC44-A0E4-4685-BCBD-E0DF89E2D0FE}" dt="2025-08-25T18:59:19.329" v="28" actId="26606"/>
          <ac:spMkLst>
            <pc:docMk/>
            <pc:sldMk cId="985999698" sldId="291"/>
            <ac:spMk id="18" creationId="{53E5B1A8-3AC9-4BD1-9BBC-78CA94F2D1BA}"/>
          </ac:spMkLst>
        </pc:spChg>
      </pc:sldChg>
      <pc:sldChg chg="addSp modSp mod setBg">
        <pc:chgData name="Ronald Vessell" userId="7c72baaed9dabe2b" providerId="LiveId" clId="{2695DC44-A0E4-4685-BCBD-E0DF89E2D0FE}" dt="2025-08-25T18:59:25.110" v="29" actId="26606"/>
        <pc:sldMkLst>
          <pc:docMk/>
          <pc:sldMk cId="4216167486" sldId="292"/>
        </pc:sldMkLst>
        <pc:spChg chg="mod">
          <ac:chgData name="Ronald Vessell" userId="7c72baaed9dabe2b" providerId="LiveId" clId="{2695DC44-A0E4-4685-BCBD-E0DF89E2D0FE}" dt="2025-08-25T18:59:25.110" v="29" actId="26606"/>
          <ac:spMkLst>
            <pc:docMk/>
            <pc:sldMk cId="4216167486" sldId="292"/>
            <ac:spMk id="2" creationId="{44B58BF8-89F4-4DCA-8E1C-940A6C1D6821}"/>
          </ac:spMkLst>
        </pc:spChg>
        <pc:spChg chg="mod">
          <ac:chgData name="Ronald Vessell" userId="7c72baaed9dabe2b" providerId="LiveId" clId="{2695DC44-A0E4-4685-BCBD-E0DF89E2D0FE}" dt="2025-08-25T18:59:25.110" v="29" actId="26606"/>
          <ac:spMkLst>
            <pc:docMk/>
            <pc:sldMk cId="4216167486" sldId="292"/>
            <ac:spMk id="3" creationId="{CDD6C1AF-94F1-45B3-B8AC-C4F3FE7AD842}"/>
          </ac:spMkLst>
        </pc:spChg>
        <pc:spChg chg="mod ord">
          <ac:chgData name="Ronald Vessell" userId="7c72baaed9dabe2b" providerId="LiveId" clId="{2695DC44-A0E4-4685-BCBD-E0DF89E2D0FE}" dt="2025-08-25T18:59:25.110" v="29" actId="26606"/>
          <ac:spMkLst>
            <pc:docMk/>
            <pc:sldMk cId="4216167486" sldId="292"/>
            <ac:spMk id="5" creationId="{04529997-B0AD-4367-BF88-5DA56A315203}"/>
          </ac:spMkLst>
        </pc:spChg>
        <pc:spChg chg="add">
          <ac:chgData name="Ronald Vessell" userId="7c72baaed9dabe2b" providerId="LiveId" clId="{2695DC44-A0E4-4685-BCBD-E0DF89E2D0FE}" dt="2025-08-25T18:59:25.110" v="29" actId="26606"/>
          <ac:spMkLst>
            <pc:docMk/>
            <pc:sldMk cId="4216167486" sldId="292"/>
            <ac:spMk id="10" creationId="{1B15ED52-F352-441B-82BF-E0EA34836D08}"/>
          </ac:spMkLst>
        </pc:spChg>
        <pc:spChg chg="add">
          <ac:chgData name="Ronald Vessell" userId="7c72baaed9dabe2b" providerId="LiveId" clId="{2695DC44-A0E4-4685-BCBD-E0DF89E2D0FE}" dt="2025-08-25T18:59:25.110" v="29" actId="26606"/>
          <ac:spMkLst>
            <pc:docMk/>
            <pc:sldMk cId="4216167486" sldId="292"/>
            <ac:spMk id="12" creationId="{3B2E3793-BFE6-45A2-9B7B-E18844431C99}"/>
          </ac:spMkLst>
        </pc:spChg>
        <pc:spChg chg="add">
          <ac:chgData name="Ronald Vessell" userId="7c72baaed9dabe2b" providerId="LiveId" clId="{2695DC44-A0E4-4685-BCBD-E0DF89E2D0FE}" dt="2025-08-25T18:59:25.110" v="29" actId="26606"/>
          <ac:spMkLst>
            <pc:docMk/>
            <pc:sldMk cId="4216167486" sldId="292"/>
            <ac:spMk id="14" creationId="{BC4C4868-CB8F-4AF9-9CDB-8108F2C19B67}"/>
          </ac:spMkLst>
        </pc:spChg>
        <pc:spChg chg="add">
          <ac:chgData name="Ronald Vessell" userId="7c72baaed9dabe2b" providerId="LiveId" clId="{2695DC44-A0E4-4685-BCBD-E0DF89E2D0FE}" dt="2025-08-25T18:59:25.110" v="29" actId="26606"/>
          <ac:spMkLst>
            <pc:docMk/>
            <pc:sldMk cId="4216167486" sldId="292"/>
            <ac:spMk id="16" creationId="{375E0459-6403-40CD-989D-56A4407CA12E}"/>
          </ac:spMkLst>
        </pc:spChg>
        <pc:spChg chg="add">
          <ac:chgData name="Ronald Vessell" userId="7c72baaed9dabe2b" providerId="LiveId" clId="{2695DC44-A0E4-4685-BCBD-E0DF89E2D0FE}" dt="2025-08-25T18:59:25.110" v="29" actId="26606"/>
          <ac:spMkLst>
            <pc:docMk/>
            <pc:sldMk cId="4216167486" sldId="292"/>
            <ac:spMk id="18" creationId="{53E5B1A8-3AC9-4BD1-9BBC-78CA94F2D1BA}"/>
          </ac:spMkLst>
        </pc:spChg>
      </pc:sldChg>
      <pc:sldChg chg="addSp modSp mod setBg">
        <pc:chgData name="Ronald Vessell" userId="7c72baaed9dabe2b" providerId="LiveId" clId="{2695DC44-A0E4-4685-BCBD-E0DF89E2D0FE}" dt="2025-08-25T18:59:30.558" v="30" actId="26606"/>
        <pc:sldMkLst>
          <pc:docMk/>
          <pc:sldMk cId="288002278" sldId="293"/>
        </pc:sldMkLst>
        <pc:spChg chg="mod">
          <ac:chgData name="Ronald Vessell" userId="7c72baaed9dabe2b" providerId="LiveId" clId="{2695DC44-A0E4-4685-BCBD-E0DF89E2D0FE}" dt="2025-08-25T18:59:30.558" v="30" actId="26606"/>
          <ac:spMkLst>
            <pc:docMk/>
            <pc:sldMk cId="288002278" sldId="293"/>
            <ac:spMk id="2" creationId="{0D3A2DF1-AB8D-402C-A605-B10FCC518701}"/>
          </ac:spMkLst>
        </pc:spChg>
        <pc:spChg chg="mod">
          <ac:chgData name="Ronald Vessell" userId="7c72baaed9dabe2b" providerId="LiveId" clId="{2695DC44-A0E4-4685-BCBD-E0DF89E2D0FE}" dt="2025-08-25T18:59:30.558" v="30" actId="26606"/>
          <ac:spMkLst>
            <pc:docMk/>
            <pc:sldMk cId="288002278" sldId="293"/>
            <ac:spMk id="3" creationId="{D93E6804-86FD-4A2F-AF81-EA2F0303588F}"/>
          </ac:spMkLst>
        </pc:spChg>
        <pc:spChg chg="mod ord">
          <ac:chgData name="Ronald Vessell" userId="7c72baaed9dabe2b" providerId="LiveId" clId="{2695DC44-A0E4-4685-BCBD-E0DF89E2D0FE}" dt="2025-08-25T18:59:30.558" v="30" actId="26606"/>
          <ac:spMkLst>
            <pc:docMk/>
            <pc:sldMk cId="288002278" sldId="293"/>
            <ac:spMk id="5" creationId="{426521CB-6D05-4552-B864-F6DB2A49C7AB}"/>
          </ac:spMkLst>
        </pc:spChg>
        <pc:spChg chg="add">
          <ac:chgData name="Ronald Vessell" userId="7c72baaed9dabe2b" providerId="LiveId" clId="{2695DC44-A0E4-4685-BCBD-E0DF89E2D0FE}" dt="2025-08-25T18:59:30.558" v="30" actId="26606"/>
          <ac:spMkLst>
            <pc:docMk/>
            <pc:sldMk cId="288002278" sldId="293"/>
            <ac:spMk id="10" creationId="{1B15ED52-F352-441B-82BF-E0EA34836D08}"/>
          </ac:spMkLst>
        </pc:spChg>
        <pc:spChg chg="add">
          <ac:chgData name="Ronald Vessell" userId="7c72baaed9dabe2b" providerId="LiveId" clId="{2695DC44-A0E4-4685-BCBD-E0DF89E2D0FE}" dt="2025-08-25T18:59:30.558" v="30" actId="26606"/>
          <ac:spMkLst>
            <pc:docMk/>
            <pc:sldMk cId="288002278" sldId="293"/>
            <ac:spMk id="12" creationId="{3B2E3793-BFE6-45A2-9B7B-E18844431C99}"/>
          </ac:spMkLst>
        </pc:spChg>
        <pc:spChg chg="add">
          <ac:chgData name="Ronald Vessell" userId="7c72baaed9dabe2b" providerId="LiveId" clId="{2695DC44-A0E4-4685-BCBD-E0DF89E2D0FE}" dt="2025-08-25T18:59:30.558" v="30" actId="26606"/>
          <ac:spMkLst>
            <pc:docMk/>
            <pc:sldMk cId="288002278" sldId="293"/>
            <ac:spMk id="14" creationId="{BC4C4868-CB8F-4AF9-9CDB-8108F2C19B67}"/>
          </ac:spMkLst>
        </pc:spChg>
        <pc:spChg chg="add">
          <ac:chgData name="Ronald Vessell" userId="7c72baaed9dabe2b" providerId="LiveId" clId="{2695DC44-A0E4-4685-BCBD-E0DF89E2D0FE}" dt="2025-08-25T18:59:30.558" v="30" actId="26606"/>
          <ac:spMkLst>
            <pc:docMk/>
            <pc:sldMk cId="288002278" sldId="293"/>
            <ac:spMk id="16" creationId="{375E0459-6403-40CD-989D-56A4407CA12E}"/>
          </ac:spMkLst>
        </pc:spChg>
        <pc:spChg chg="add">
          <ac:chgData name="Ronald Vessell" userId="7c72baaed9dabe2b" providerId="LiveId" clId="{2695DC44-A0E4-4685-BCBD-E0DF89E2D0FE}" dt="2025-08-25T18:59:30.558" v="30" actId="26606"/>
          <ac:spMkLst>
            <pc:docMk/>
            <pc:sldMk cId="288002278" sldId="293"/>
            <ac:spMk id="18" creationId="{53E5B1A8-3AC9-4BD1-9BBC-78CA94F2D1BA}"/>
          </ac:spMkLst>
        </pc:spChg>
      </pc:sldChg>
      <pc:sldChg chg="addSp modSp mod setBg">
        <pc:chgData name="Ronald Vessell" userId="7c72baaed9dabe2b" providerId="LiveId" clId="{2695DC44-A0E4-4685-BCBD-E0DF89E2D0FE}" dt="2025-08-25T19:00:08.115" v="35" actId="26606"/>
        <pc:sldMkLst>
          <pc:docMk/>
          <pc:sldMk cId="546081309" sldId="1208"/>
        </pc:sldMkLst>
        <pc:spChg chg="mod">
          <ac:chgData name="Ronald Vessell" userId="7c72baaed9dabe2b" providerId="LiveId" clId="{2695DC44-A0E4-4685-BCBD-E0DF89E2D0FE}" dt="2025-08-25T19:00:08.115" v="35" actId="26606"/>
          <ac:spMkLst>
            <pc:docMk/>
            <pc:sldMk cId="546081309" sldId="1208"/>
            <ac:spMk id="2" creationId="{64A29B0B-8CE7-4B98-A556-91ABEB54D09A}"/>
          </ac:spMkLst>
        </pc:spChg>
        <pc:spChg chg="mod">
          <ac:chgData name="Ronald Vessell" userId="7c72baaed9dabe2b" providerId="LiveId" clId="{2695DC44-A0E4-4685-BCBD-E0DF89E2D0FE}" dt="2025-08-25T19:00:08.115" v="35" actId="26606"/>
          <ac:spMkLst>
            <pc:docMk/>
            <pc:sldMk cId="546081309" sldId="1208"/>
            <ac:spMk id="3" creationId="{A5BF97CA-AF1F-472C-B093-08464A64BD3B}"/>
          </ac:spMkLst>
        </pc:spChg>
        <pc:spChg chg="mod ord">
          <ac:chgData name="Ronald Vessell" userId="7c72baaed9dabe2b" providerId="LiveId" clId="{2695DC44-A0E4-4685-BCBD-E0DF89E2D0FE}" dt="2025-08-25T19:00:08.115" v="35" actId="26606"/>
          <ac:spMkLst>
            <pc:docMk/>
            <pc:sldMk cId="546081309" sldId="1208"/>
            <ac:spMk id="5" creationId="{6EEBF4F5-CA73-4579-A7DC-B147FDD3E38C}"/>
          </ac:spMkLst>
        </pc:spChg>
        <pc:spChg chg="add">
          <ac:chgData name="Ronald Vessell" userId="7c72baaed9dabe2b" providerId="LiveId" clId="{2695DC44-A0E4-4685-BCBD-E0DF89E2D0FE}" dt="2025-08-25T19:00:08.115" v="35" actId="26606"/>
          <ac:spMkLst>
            <pc:docMk/>
            <pc:sldMk cId="546081309" sldId="1208"/>
            <ac:spMk id="10" creationId="{1B15ED52-F352-441B-82BF-E0EA34836D08}"/>
          </ac:spMkLst>
        </pc:spChg>
        <pc:spChg chg="add">
          <ac:chgData name="Ronald Vessell" userId="7c72baaed9dabe2b" providerId="LiveId" clId="{2695DC44-A0E4-4685-BCBD-E0DF89E2D0FE}" dt="2025-08-25T19:00:08.115" v="35" actId="26606"/>
          <ac:spMkLst>
            <pc:docMk/>
            <pc:sldMk cId="546081309" sldId="1208"/>
            <ac:spMk id="12" creationId="{3B2E3793-BFE6-45A2-9B7B-E18844431C99}"/>
          </ac:spMkLst>
        </pc:spChg>
        <pc:spChg chg="add">
          <ac:chgData name="Ronald Vessell" userId="7c72baaed9dabe2b" providerId="LiveId" clId="{2695DC44-A0E4-4685-BCBD-E0DF89E2D0FE}" dt="2025-08-25T19:00:08.115" v="35" actId="26606"/>
          <ac:spMkLst>
            <pc:docMk/>
            <pc:sldMk cId="546081309" sldId="1208"/>
            <ac:spMk id="14" creationId="{BC4C4868-CB8F-4AF9-9CDB-8108F2C19B67}"/>
          </ac:spMkLst>
        </pc:spChg>
        <pc:spChg chg="add">
          <ac:chgData name="Ronald Vessell" userId="7c72baaed9dabe2b" providerId="LiveId" clId="{2695DC44-A0E4-4685-BCBD-E0DF89E2D0FE}" dt="2025-08-25T19:00:08.115" v="35" actId="26606"/>
          <ac:spMkLst>
            <pc:docMk/>
            <pc:sldMk cId="546081309" sldId="1208"/>
            <ac:spMk id="16" creationId="{375E0459-6403-40CD-989D-56A4407CA12E}"/>
          </ac:spMkLst>
        </pc:spChg>
        <pc:spChg chg="add">
          <ac:chgData name="Ronald Vessell" userId="7c72baaed9dabe2b" providerId="LiveId" clId="{2695DC44-A0E4-4685-BCBD-E0DF89E2D0FE}" dt="2025-08-25T19:00:08.115" v="35" actId="26606"/>
          <ac:spMkLst>
            <pc:docMk/>
            <pc:sldMk cId="546081309" sldId="1208"/>
            <ac:spMk id="18" creationId="{53E5B1A8-3AC9-4BD1-9BBC-78CA94F2D1BA}"/>
          </ac:spMkLst>
        </pc:spChg>
      </pc:sldChg>
      <pc:sldChg chg="addSp modSp mod setBg">
        <pc:chgData name="Ronald Vessell" userId="7c72baaed9dabe2b" providerId="LiveId" clId="{2695DC44-A0E4-4685-BCBD-E0DF89E2D0FE}" dt="2025-08-25T19:00:13.900" v="36" actId="26606"/>
        <pc:sldMkLst>
          <pc:docMk/>
          <pc:sldMk cId="544951235" sldId="1209"/>
        </pc:sldMkLst>
        <pc:spChg chg="mod">
          <ac:chgData name="Ronald Vessell" userId="7c72baaed9dabe2b" providerId="LiveId" clId="{2695DC44-A0E4-4685-BCBD-E0DF89E2D0FE}" dt="2025-08-25T19:00:13.900" v="36" actId="26606"/>
          <ac:spMkLst>
            <pc:docMk/>
            <pc:sldMk cId="544951235" sldId="1209"/>
            <ac:spMk id="2" creationId="{2A9CDA0E-3FA9-4ED1-976D-18415D02A63F}"/>
          </ac:spMkLst>
        </pc:spChg>
        <pc:spChg chg="mod">
          <ac:chgData name="Ronald Vessell" userId="7c72baaed9dabe2b" providerId="LiveId" clId="{2695DC44-A0E4-4685-BCBD-E0DF89E2D0FE}" dt="2025-08-25T19:00:13.900" v="36" actId="26606"/>
          <ac:spMkLst>
            <pc:docMk/>
            <pc:sldMk cId="544951235" sldId="1209"/>
            <ac:spMk id="3" creationId="{58A42F4B-3C68-4EB2-8598-F138385E4768}"/>
          </ac:spMkLst>
        </pc:spChg>
        <pc:spChg chg="mod ord">
          <ac:chgData name="Ronald Vessell" userId="7c72baaed9dabe2b" providerId="LiveId" clId="{2695DC44-A0E4-4685-BCBD-E0DF89E2D0FE}" dt="2025-08-25T19:00:13.900" v="36" actId="26606"/>
          <ac:spMkLst>
            <pc:docMk/>
            <pc:sldMk cId="544951235" sldId="1209"/>
            <ac:spMk id="5" creationId="{129CA7EA-AD29-4696-B5CD-095EB7C5EFD6}"/>
          </ac:spMkLst>
        </pc:spChg>
        <pc:spChg chg="add">
          <ac:chgData name="Ronald Vessell" userId="7c72baaed9dabe2b" providerId="LiveId" clId="{2695DC44-A0E4-4685-BCBD-E0DF89E2D0FE}" dt="2025-08-25T19:00:13.900" v="36" actId="26606"/>
          <ac:spMkLst>
            <pc:docMk/>
            <pc:sldMk cId="544951235" sldId="1209"/>
            <ac:spMk id="10" creationId="{1B15ED52-F352-441B-82BF-E0EA34836D08}"/>
          </ac:spMkLst>
        </pc:spChg>
        <pc:spChg chg="add">
          <ac:chgData name="Ronald Vessell" userId="7c72baaed9dabe2b" providerId="LiveId" clId="{2695DC44-A0E4-4685-BCBD-E0DF89E2D0FE}" dt="2025-08-25T19:00:13.900" v="36" actId="26606"/>
          <ac:spMkLst>
            <pc:docMk/>
            <pc:sldMk cId="544951235" sldId="1209"/>
            <ac:spMk id="12" creationId="{3B2E3793-BFE6-45A2-9B7B-E18844431C99}"/>
          </ac:spMkLst>
        </pc:spChg>
        <pc:spChg chg="add">
          <ac:chgData name="Ronald Vessell" userId="7c72baaed9dabe2b" providerId="LiveId" clId="{2695DC44-A0E4-4685-BCBD-E0DF89E2D0FE}" dt="2025-08-25T19:00:13.900" v="36" actId="26606"/>
          <ac:spMkLst>
            <pc:docMk/>
            <pc:sldMk cId="544951235" sldId="1209"/>
            <ac:spMk id="14" creationId="{BC4C4868-CB8F-4AF9-9CDB-8108F2C19B67}"/>
          </ac:spMkLst>
        </pc:spChg>
        <pc:spChg chg="add">
          <ac:chgData name="Ronald Vessell" userId="7c72baaed9dabe2b" providerId="LiveId" clId="{2695DC44-A0E4-4685-BCBD-E0DF89E2D0FE}" dt="2025-08-25T19:00:13.900" v="36" actId="26606"/>
          <ac:spMkLst>
            <pc:docMk/>
            <pc:sldMk cId="544951235" sldId="1209"/>
            <ac:spMk id="16" creationId="{375E0459-6403-40CD-989D-56A4407CA12E}"/>
          </ac:spMkLst>
        </pc:spChg>
        <pc:spChg chg="add">
          <ac:chgData name="Ronald Vessell" userId="7c72baaed9dabe2b" providerId="LiveId" clId="{2695DC44-A0E4-4685-BCBD-E0DF89E2D0FE}" dt="2025-08-25T19:00:13.900" v="36" actId="26606"/>
          <ac:spMkLst>
            <pc:docMk/>
            <pc:sldMk cId="544951235" sldId="1209"/>
            <ac:spMk id="18" creationId="{53E5B1A8-3AC9-4BD1-9BBC-78CA94F2D1B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ADB199-1B8D-4318-911A-3FE284806990}"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97C251D1-5EF0-4391-967C-C582F2E468BD}">
      <dgm:prSet/>
      <dgm:spPr/>
      <dgm:t>
        <a:bodyPr/>
        <a:lstStyle/>
        <a:p>
          <a:r>
            <a:rPr lang="en-US" b="1" i="0" dirty="0"/>
            <a:t>Assessment</a:t>
          </a:r>
          <a:endParaRPr lang="en-US" dirty="0"/>
        </a:p>
      </dgm:t>
    </dgm:pt>
    <dgm:pt modelId="{E50E9D5A-9144-443D-9AF6-D5B96D901650}" type="parTrans" cxnId="{669F58ED-7E19-41C2-A9AD-953021D0E28C}">
      <dgm:prSet/>
      <dgm:spPr/>
      <dgm:t>
        <a:bodyPr/>
        <a:lstStyle/>
        <a:p>
          <a:endParaRPr lang="en-US"/>
        </a:p>
      </dgm:t>
    </dgm:pt>
    <dgm:pt modelId="{70C8E92B-664E-493F-9F17-ED5ED3AB160E}" type="sibTrans" cxnId="{669F58ED-7E19-41C2-A9AD-953021D0E28C}">
      <dgm:prSet/>
      <dgm:spPr/>
      <dgm:t>
        <a:bodyPr/>
        <a:lstStyle/>
        <a:p>
          <a:endParaRPr lang="en-US"/>
        </a:p>
      </dgm:t>
    </dgm:pt>
    <dgm:pt modelId="{5C028E65-4451-476B-B13D-52E042F10C90}">
      <dgm:prSet/>
      <dgm:spPr/>
      <dgm:t>
        <a:bodyPr/>
        <a:lstStyle/>
        <a:p>
          <a:r>
            <a:rPr lang="en-US" b="0" i="0"/>
            <a:t>In developing an overall agency </a:t>
          </a:r>
          <a:r>
            <a:rPr lang="en-US" b="1" i="0"/>
            <a:t>plan</a:t>
          </a:r>
          <a:r>
            <a:rPr lang="en-US" b="0" i="0"/>
            <a:t> for retention of counselors and staff,  a guided assessment will be performed that address the following factors:</a:t>
          </a:r>
          <a:endParaRPr lang="en-US"/>
        </a:p>
      </dgm:t>
    </dgm:pt>
    <dgm:pt modelId="{106D9798-7F73-4F35-9A96-BA6B974F3F26}" type="parTrans" cxnId="{ED56DC8D-5C9D-449B-8CA0-03B977CE2DDE}">
      <dgm:prSet/>
      <dgm:spPr/>
      <dgm:t>
        <a:bodyPr/>
        <a:lstStyle/>
        <a:p>
          <a:endParaRPr lang="en-US"/>
        </a:p>
      </dgm:t>
    </dgm:pt>
    <dgm:pt modelId="{8D6D1304-8A79-401C-9653-8DF2F79715BD}" type="sibTrans" cxnId="{ED56DC8D-5C9D-449B-8CA0-03B977CE2DDE}">
      <dgm:prSet/>
      <dgm:spPr/>
      <dgm:t>
        <a:bodyPr/>
        <a:lstStyle/>
        <a:p>
          <a:endParaRPr lang="en-US"/>
        </a:p>
      </dgm:t>
    </dgm:pt>
    <dgm:pt modelId="{537AC325-5EA0-431C-8933-181714C80B34}" type="pres">
      <dgm:prSet presAssocID="{5EADB199-1B8D-4318-911A-3FE284806990}" presName="hierChild1" presStyleCnt="0">
        <dgm:presLayoutVars>
          <dgm:chPref val="1"/>
          <dgm:dir/>
          <dgm:animOne val="branch"/>
          <dgm:animLvl val="lvl"/>
          <dgm:resizeHandles/>
        </dgm:presLayoutVars>
      </dgm:prSet>
      <dgm:spPr/>
    </dgm:pt>
    <dgm:pt modelId="{27D2A567-50EF-441D-93DF-BCEB0D344EF4}" type="pres">
      <dgm:prSet presAssocID="{97C251D1-5EF0-4391-967C-C582F2E468BD}" presName="hierRoot1" presStyleCnt="0"/>
      <dgm:spPr/>
    </dgm:pt>
    <dgm:pt modelId="{3BBCA54D-F517-4E27-8E3B-B1785342206B}" type="pres">
      <dgm:prSet presAssocID="{97C251D1-5EF0-4391-967C-C582F2E468BD}" presName="composite" presStyleCnt="0"/>
      <dgm:spPr/>
    </dgm:pt>
    <dgm:pt modelId="{58B1A39B-010D-4993-98F3-C5A6D41B5F67}" type="pres">
      <dgm:prSet presAssocID="{97C251D1-5EF0-4391-967C-C582F2E468BD}" presName="background" presStyleLbl="node0" presStyleIdx="0" presStyleCnt="2"/>
      <dgm:spPr/>
    </dgm:pt>
    <dgm:pt modelId="{025029A9-CD01-490B-B688-1CDC646DE679}" type="pres">
      <dgm:prSet presAssocID="{97C251D1-5EF0-4391-967C-C582F2E468BD}" presName="text" presStyleLbl="fgAcc0" presStyleIdx="0" presStyleCnt="2">
        <dgm:presLayoutVars>
          <dgm:chPref val="3"/>
        </dgm:presLayoutVars>
      </dgm:prSet>
      <dgm:spPr/>
    </dgm:pt>
    <dgm:pt modelId="{A277F220-B964-498E-923D-750ABD8ABF64}" type="pres">
      <dgm:prSet presAssocID="{97C251D1-5EF0-4391-967C-C582F2E468BD}" presName="hierChild2" presStyleCnt="0"/>
      <dgm:spPr/>
    </dgm:pt>
    <dgm:pt modelId="{1455ED7B-9EB9-4ABE-8AAC-2082F3947ABF}" type="pres">
      <dgm:prSet presAssocID="{5C028E65-4451-476B-B13D-52E042F10C90}" presName="hierRoot1" presStyleCnt="0"/>
      <dgm:spPr/>
    </dgm:pt>
    <dgm:pt modelId="{7DB26E6E-14F3-4814-8262-80D1A2CE220E}" type="pres">
      <dgm:prSet presAssocID="{5C028E65-4451-476B-B13D-52E042F10C90}" presName="composite" presStyleCnt="0"/>
      <dgm:spPr/>
    </dgm:pt>
    <dgm:pt modelId="{B616767C-9F38-4C5F-BFD0-C5444126A1A5}" type="pres">
      <dgm:prSet presAssocID="{5C028E65-4451-476B-B13D-52E042F10C90}" presName="background" presStyleLbl="node0" presStyleIdx="1" presStyleCnt="2"/>
      <dgm:spPr/>
    </dgm:pt>
    <dgm:pt modelId="{8A6650FF-9333-4F25-8646-E509C66CE517}" type="pres">
      <dgm:prSet presAssocID="{5C028E65-4451-476B-B13D-52E042F10C90}" presName="text" presStyleLbl="fgAcc0" presStyleIdx="1" presStyleCnt="2">
        <dgm:presLayoutVars>
          <dgm:chPref val="3"/>
        </dgm:presLayoutVars>
      </dgm:prSet>
      <dgm:spPr/>
    </dgm:pt>
    <dgm:pt modelId="{EA010FE1-524A-4BFF-8A7B-F4C2817ABC5B}" type="pres">
      <dgm:prSet presAssocID="{5C028E65-4451-476B-B13D-52E042F10C90}" presName="hierChild2" presStyleCnt="0"/>
      <dgm:spPr/>
    </dgm:pt>
  </dgm:ptLst>
  <dgm:cxnLst>
    <dgm:cxn modelId="{CB5B7283-027B-4470-A1CA-90B9D9BF212A}" type="presOf" srcId="{5EADB199-1B8D-4318-911A-3FE284806990}" destId="{537AC325-5EA0-431C-8933-181714C80B34}" srcOrd="0" destOrd="0" presId="urn:microsoft.com/office/officeart/2005/8/layout/hierarchy1"/>
    <dgm:cxn modelId="{ED56DC8D-5C9D-449B-8CA0-03B977CE2DDE}" srcId="{5EADB199-1B8D-4318-911A-3FE284806990}" destId="{5C028E65-4451-476B-B13D-52E042F10C90}" srcOrd="1" destOrd="0" parTransId="{106D9798-7F73-4F35-9A96-BA6B974F3F26}" sibTransId="{8D6D1304-8A79-401C-9653-8DF2F79715BD}"/>
    <dgm:cxn modelId="{2914A393-AADF-4D85-BBAC-22F17428FFD7}" type="presOf" srcId="{97C251D1-5EF0-4391-967C-C582F2E468BD}" destId="{025029A9-CD01-490B-B688-1CDC646DE679}" srcOrd="0" destOrd="0" presId="urn:microsoft.com/office/officeart/2005/8/layout/hierarchy1"/>
    <dgm:cxn modelId="{FE1DF8DA-D5D9-400E-81B4-654DAB4844B2}" type="presOf" srcId="{5C028E65-4451-476B-B13D-52E042F10C90}" destId="{8A6650FF-9333-4F25-8646-E509C66CE517}" srcOrd="0" destOrd="0" presId="urn:microsoft.com/office/officeart/2005/8/layout/hierarchy1"/>
    <dgm:cxn modelId="{669F58ED-7E19-41C2-A9AD-953021D0E28C}" srcId="{5EADB199-1B8D-4318-911A-3FE284806990}" destId="{97C251D1-5EF0-4391-967C-C582F2E468BD}" srcOrd="0" destOrd="0" parTransId="{E50E9D5A-9144-443D-9AF6-D5B96D901650}" sibTransId="{70C8E92B-664E-493F-9F17-ED5ED3AB160E}"/>
    <dgm:cxn modelId="{1307C9E0-1096-4513-8F17-057E29C235AF}" type="presParOf" srcId="{537AC325-5EA0-431C-8933-181714C80B34}" destId="{27D2A567-50EF-441D-93DF-BCEB0D344EF4}" srcOrd="0" destOrd="0" presId="urn:microsoft.com/office/officeart/2005/8/layout/hierarchy1"/>
    <dgm:cxn modelId="{118355D5-7EF0-406C-8FE7-0E7AA1B7B29E}" type="presParOf" srcId="{27D2A567-50EF-441D-93DF-BCEB0D344EF4}" destId="{3BBCA54D-F517-4E27-8E3B-B1785342206B}" srcOrd="0" destOrd="0" presId="urn:microsoft.com/office/officeart/2005/8/layout/hierarchy1"/>
    <dgm:cxn modelId="{E999E37C-FFEE-4351-9225-6ABE850CBF60}" type="presParOf" srcId="{3BBCA54D-F517-4E27-8E3B-B1785342206B}" destId="{58B1A39B-010D-4993-98F3-C5A6D41B5F67}" srcOrd="0" destOrd="0" presId="urn:microsoft.com/office/officeart/2005/8/layout/hierarchy1"/>
    <dgm:cxn modelId="{5AF17387-A25C-431F-8580-EDECA5AA74F8}" type="presParOf" srcId="{3BBCA54D-F517-4E27-8E3B-B1785342206B}" destId="{025029A9-CD01-490B-B688-1CDC646DE679}" srcOrd="1" destOrd="0" presId="urn:microsoft.com/office/officeart/2005/8/layout/hierarchy1"/>
    <dgm:cxn modelId="{1C90BD2A-F544-40BD-92CF-28B6273702D0}" type="presParOf" srcId="{27D2A567-50EF-441D-93DF-BCEB0D344EF4}" destId="{A277F220-B964-498E-923D-750ABD8ABF64}" srcOrd="1" destOrd="0" presId="urn:microsoft.com/office/officeart/2005/8/layout/hierarchy1"/>
    <dgm:cxn modelId="{B1B38446-831C-4C25-A070-A8DC1770C092}" type="presParOf" srcId="{537AC325-5EA0-431C-8933-181714C80B34}" destId="{1455ED7B-9EB9-4ABE-8AAC-2082F3947ABF}" srcOrd="1" destOrd="0" presId="urn:microsoft.com/office/officeart/2005/8/layout/hierarchy1"/>
    <dgm:cxn modelId="{A75BDB6A-A20B-47EF-ADA5-B837EC63C406}" type="presParOf" srcId="{1455ED7B-9EB9-4ABE-8AAC-2082F3947ABF}" destId="{7DB26E6E-14F3-4814-8262-80D1A2CE220E}" srcOrd="0" destOrd="0" presId="urn:microsoft.com/office/officeart/2005/8/layout/hierarchy1"/>
    <dgm:cxn modelId="{32D00521-69FC-45E1-953A-DDD2E3808025}" type="presParOf" srcId="{7DB26E6E-14F3-4814-8262-80D1A2CE220E}" destId="{B616767C-9F38-4C5F-BFD0-C5444126A1A5}" srcOrd="0" destOrd="0" presId="urn:microsoft.com/office/officeart/2005/8/layout/hierarchy1"/>
    <dgm:cxn modelId="{EB126832-877C-4E77-AB93-25C2ECCEE6B2}" type="presParOf" srcId="{7DB26E6E-14F3-4814-8262-80D1A2CE220E}" destId="{8A6650FF-9333-4F25-8646-E509C66CE517}" srcOrd="1" destOrd="0" presId="urn:microsoft.com/office/officeart/2005/8/layout/hierarchy1"/>
    <dgm:cxn modelId="{7FD22BCA-D243-4FE3-89E5-F15704ACC902}" type="presParOf" srcId="{1455ED7B-9EB9-4ABE-8AAC-2082F3947ABF}" destId="{EA010FE1-524A-4BFF-8A7B-F4C2817ABC5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1A39B-010D-4993-98F3-C5A6D41B5F67}">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5029A9-CD01-490B-B688-1CDC646DE679}">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i="0" kern="1200" dirty="0"/>
            <a:t>Assessment</a:t>
          </a:r>
          <a:endParaRPr lang="en-US" sz="2900" kern="1200" dirty="0"/>
        </a:p>
      </dsp:txBody>
      <dsp:txXfrm>
        <a:off x="608661" y="692298"/>
        <a:ext cx="4508047" cy="2799040"/>
      </dsp:txXfrm>
    </dsp:sp>
    <dsp:sp modelId="{B616767C-9F38-4C5F-BFD0-C5444126A1A5}">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6650FF-9333-4F25-8646-E509C66CE517}">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0" i="0" kern="1200"/>
            <a:t>In developing an overall agency </a:t>
          </a:r>
          <a:r>
            <a:rPr lang="en-US" sz="2900" b="1" i="0" kern="1200"/>
            <a:t>plan</a:t>
          </a:r>
          <a:r>
            <a:rPr lang="en-US" sz="2900" b="0" i="0" kern="1200"/>
            <a:t> for retention of counselors and staff,  a guided assessment will be performed that address the following factors:</a:t>
          </a:r>
          <a:endParaRPr lang="en-US" sz="2900" kern="1200"/>
        </a:p>
      </dsp:txBody>
      <dsp:txXfrm>
        <a:off x="6331365" y="692298"/>
        <a:ext cx="4508047" cy="27990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34EE8A-0409-4BAE-8920-A5BE6B70811B}" type="datetimeFigureOut">
              <a:rPr lang="en-US" smtClean="0"/>
              <a:t>8/28/2025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0B6D9E-40AC-4C77-B004-4731AA18C9FD}" type="slidenum">
              <a:rPr lang="en-US" smtClean="0"/>
              <a:t>‹#›</a:t>
            </a:fld>
            <a:endParaRPr lang="en-US"/>
          </a:p>
        </p:txBody>
      </p:sp>
    </p:spTree>
    <p:extLst>
      <p:ext uri="{BB962C8B-B14F-4D97-AF65-F5344CB8AC3E}">
        <p14:creationId xmlns:p14="http://schemas.microsoft.com/office/powerpoint/2010/main" val="61991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75C84F-410A-43E0-910D-AFE02940A0F0}" type="slidenum">
              <a:rPr lang="en-US" smtClean="0"/>
              <a:t>2</a:t>
            </a:fld>
            <a:endParaRPr lang="en-US"/>
          </a:p>
        </p:txBody>
      </p:sp>
    </p:spTree>
    <p:extLst>
      <p:ext uri="{BB962C8B-B14F-4D97-AF65-F5344CB8AC3E}">
        <p14:creationId xmlns:p14="http://schemas.microsoft.com/office/powerpoint/2010/main" val="123835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75C84F-410A-43E0-910D-AFE02940A0F0}" type="slidenum">
              <a:rPr lang="en-US" smtClean="0"/>
              <a:t>3</a:t>
            </a:fld>
            <a:endParaRPr lang="en-US"/>
          </a:p>
        </p:txBody>
      </p:sp>
    </p:spTree>
    <p:extLst>
      <p:ext uri="{BB962C8B-B14F-4D97-AF65-F5344CB8AC3E}">
        <p14:creationId xmlns:p14="http://schemas.microsoft.com/office/powerpoint/2010/main" val="1939989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75C84F-410A-43E0-910D-AFE02940A0F0}" type="slidenum">
              <a:rPr lang="en-US" smtClean="0"/>
              <a:t>4</a:t>
            </a:fld>
            <a:endParaRPr lang="en-US"/>
          </a:p>
        </p:txBody>
      </p:sp>
    </p:spTree>
    <p:extLst>
      <p:ext uri="{BB962C8B-B14F-4D97-AF65-F5344CB8AC3E}">
        <p14:creationId xmlns:p14="http://schemas.microsoft.com/office/powerpoint/2010/main" val="1265097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75C84F-410A-43E0-910D-AFE02940A0F0}" type="slidenum">
              <a:rPr lang="en-US" smtClean="0"/>
              <a:t>5</a:t>
            </a:fld>
            <a:endParaRPr lang="en-US"/>
          </a:p>
        </p:txBody>
      </p:sp>
    </p:spTree>
    <p:extLst>
      <p:ext uri="{BB962C8B-B14F-4D97-AF65-F5344CB8AC3E}">
        <p14:creationId xmlns:p14="http://schemas.microsoft.com/office/powerpoint/2010/main" val="2960919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23278-339C-1A12-AC49-DAF0B07969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5DE696-C14F-FB66-E2F8-8AC3DA2DFE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D91317-3AC6-FA86-3271-E60AC1E55F4E}"/>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EED8A474-E866-7ED2-C4A3-790C59A783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ECE6D6-8F37-955B-CEA0-647CA2E90906}"/>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1448580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0B288-A0B7-C423-F0BF-4908A445B0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031049-0AE9-3588-2D24-A9E3AA3FD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AA679A-F999-7C3E-7B3A-979594557F38}"/>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2713FE96-8FF5-7E80-7BC2-7523985E3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442F21-7A0E-8A54-0096-0D41A50102C2}"/>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75479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2883A-B0D5-0D72-6680-1160A07479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5CE4B3-767A-FE09-B956-7BA8ED29A1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93F871-76C6-CA19-B1DD-C0BC6E8174AC}"/>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379E9880-FE58-E44C-8694-E8D4477B63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4C4B5-BCD6-D080-C6CA-5D53780EF404}"/>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08970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E1C1E-91AC-EEA0-8F08-63F71B10BC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9B2BDD-A826-CA68-0148-E6A45F83D0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BCE53B-1A04-3014-8D91-ED03E3DE62A5}"/>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25EEFBAE-B53E-C542-5903-AF966DC84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F1604-07D7-6BEB-1D2F-E7E792371DFD}"/>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3810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C10C-C60B-F6C1-91D6-A4A86A44C5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D70B1B-12CB-BA76-DF32-99433FA5671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D85388-6503-7A8A-E6FA-7D4B47381D81}"/>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2E8650B2-4F30-95EF-8B35-DDE71B503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9210C-4B14-5B29-7DB0-178BFC255A54}"/>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62018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C758F-6EBF-2DC2-F900-BB70ECFA77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D33A0F-FB7C-E4E3-059D-E557BB1E2A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9F0BB9-90E6-7D50-60D3-0CBA766426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7BBDBC-9E82-92E2-F78C-70B50B9EDA4F}"/>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6" name="Footer Placeholder 5">
            <a:extLst>
              <a:ext uri="{FF2B5EF4-FFF2-40B4-BE49-F238E27FC236}">
                <a16:creationId xmlns:a16="http://schemas.microsoft.com/office/drawing/2014/main" id="{902FFFAF-08E0-7779-CDB7-83FB444435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6F9392-F4F8-779E-93B1-06F404225921}"/>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3260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EE4AE-53B9-0088-43DC-68188C005C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6EAE87-90EE-6748-ABA4-94852D4A86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8CFD28-40AF-A9EF-8F09-BE9D538B7E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EAAA88-7BA7-FBE0-0701-D2ACF51C23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B3423C-D029-9425-0425-6D6804D4B0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76BEA8-CAA0-FD48-D524-B67DD0B004C2}"/>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8" name="Footer Placeholder 7">
            <a:extLst>
              <a:ext uri="{FF2B5EF4-FFF2-40B4-BE49-F238E27FC236}">
                <a16:creationId xmlns:a16="http://schemas.microsoft.com/office/drawing/2014/main" id="{DBC3E077-3011-2258-EAFF-6819BC1BE5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A51205-51B7-5253-626E-22D220593710}"/>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604919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08225-BA7F-E801-8082-6B40CC6725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2630C8-535C-6973-9772-91B6DCBDB173}"/>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4" name="Footer Placeholder 3">
            <a:extLst>
              <a:ext uri="{FF2B5EF4-FFF2-40B4-BE49-F238E27FC236}">
                <a16:creationId xmlns:a16="http://schemas.microsoft.com/office/drawing/2014/main" id="{BCE20D05-8A64-6192-26EB-3342A2FE8C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4F32CC-3703-92D6-4112-6C42224ADA0D}"/>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590747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05EF45-D0C3-909C-64CF-4FE3414A7258}"/>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3" name="Footer Placeholder 2">
            <a:extLst>
              <a:ext uri="{FF2B5EF4-FFF2-40B4-BE49-F238E27FC236}">
                <a16:creationId xmlns:a16="http://schemas.microsoft.com/office/drawing/2014/main" id="{EED312C2-2D2A-37C9-9E86-C62A2C5F54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21425D-757B-97D8-BB68-616327F6DF37}"/>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389552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F9F46-C05E-9C50-D629-A4E9FA1DF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B7EF89-01DA-989A-F53D-5CA7F39D35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7F24B6-9478-A750-5AC8-5E0894D3B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7FA810-BC8D-35EA-B2BA-A7B2D636AF5E}"/>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6" name="Footer Placeholder 5">
            <a:extLst>
              <a:ext uri="{FF2B5EF4-FFF2-40B4-BE49-F238E27FC236}">
                <a16:creationId xmlns:a16="http://schemas.microsoft.com/office/drawing/2014/main" id="{84E910D5-C694-F30E-372B-33AE655054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F9CFE-E322-2972-D427-6C7851A5E7E5}"/>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111248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15A0B-9C93-D0AB-23DA-99BC2119E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B520C4-84A4-3FD1-82A1-824C013129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0BFA8B-7B8D-5F76-7E06-FC6F32E67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D438DC-3326-5FB8-670F-8687AACBCE1E}"/>
              </a:ext>
            </a:extLst>
          </p:cNvPr>
          <p:cNvSpPr>
            <a:spLocks noGrp="1"/>
          </p:cNvSpPr>
          <p:nvPr>
            <p:ph type="dt" sz="half" idx="10"/>
          </p:nvPr>
        </p:nvSpPr>
        <p:spPr/>
        <p:txBody>
          <a:bodyPr/>
          <a:lstStyle/>
          <a:p>
            <a:fld id="{A16613C0-C6AC-4426-99AA-E3AF3A95E824}" type="datetimeFigureOut">
              <a:rPr lang="en-US" smtClean="0"/>
              <a:t>8/28/2025</a:t>
            </a:fld>
            <a:endParaRPr lang="en-US"/>
          </a:p>
        </p:txBody>
      </p:sp>
      <p:sp>
        <p:nvSpPr>
          <p:cNvPr id="6" name="Footer Placeholder 5">
            <a:extLst>
              <a:ext uri="{FF2B5EF4-FFF2-40B4-BE49-F238E27FC236}">
                <a16:creationId xmlns:a16="http://schemas.microsoft.com/office/drawing/2014/main" id="{866CDA77-29CD-0B62-E8B7-40AD4BE99B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8A5E9D-A2F7-ADC5-5DBA-E3FF7A4EA2F6}"/>
              </a:ext>
            </a:extLst>
          </p:cNvPr>
          <p:cNvSpPr>
            <a:spLocks noGrp="1"/>
          </p:cNvSpPr>
          <p:nvPr>
            <p:ph type="sldNum" sz="quarter" idx="12"/>
          </p:nvPr>
        </p:nvSpPr>
        <p:spPr/>
        <p:txBody>
          <a:bodyPr/>
          <a:lstStyle/>
          <a:p>
            <a:fld id="{882A0188-B7F8-415B-A062-BDECD31A386B}" type="slidenum">
              <a:rPr lang="en-US" smtClean="0"/>
              <a:t>‹#›</a:t>
            </a:fld>
            <a:endParaRPr lang="en-US"/>
          </a:p>
        </p:txBody>
      </p:sp>
    </p:spTree>
    <p:extLst>
      <p:ext uri="{BB962C8B-B14F-4D97-AF65-F5344CB8AC3E}">
        <p14:creationId xmlns:p14="http://schemas.microsoft.com/office/powerpoint/2010/main" val="595528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4D3FA1-CAB6-F6EB-B55A-0E303B9A4D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AC1E64-0E49-CD67-3729-5138D3323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7B758-540E-0DE1-9AD0-C45EA26E3D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6613C0-C6AC-4426-99AA-E3AF3A95E824}" type="datetimeFigureOut">
              <a:rPr lang="en-US" smtClean="0"/>
              <a:t>8/28/2025</a:t>
            </a:fld>
            <a:endParaRPr lang="en-US"/>
          </a:p>
        </p:txBody>
      </p:sp>
      <p:sp>
        <p:nvSpPr>
          <p:cNvPr id="5" name="Footer Placeholder 4">
            <a:extLst>
              <a:ext uri="{FF2B5EF4-FFF2-40B4-BE49-F238E27FC236}">
                <a16:creationId xmlns:a16="http://schemas.microsoft.com/office/drawing/2014/main" id="{F738E6F7-AE22-E304-1686-ED4ED494EA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E6D1F3A-99F9-21E5-42C2-C7BA661BB1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2A0188-B7F8-415B-A062-BDECD31A386B}" type="slidenum">
              <a:rPr lang="en-US" smtClean="0"/>
              <a:t>‹#›</a:t>
            </a:fld>
            <a:endParaRPr lang="en-US"/>
          </a:p>
        </p:txBody>
      </p:sp>
    </p:spTree>
    <p:extLst>
      <p:ext uri="{BB962C8B-B14F-4D97-AF65-F5344CB8AC3E}">
        <p14:creationId xmlns:p14="http://schemas.microsoft.com/office/powerpoint/2010/main" val="773990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8ADA8F-EAB6-C073-CBE2-FB7CB11B29FE}"/>
              </a:ext>
            </a:extLst>
          </p:cNvPr>
          <p:cNvSpPr>
            <a:spLocks noGrp="1"/>
          </p:cNvSpPr>
          <p:nvPr>
            <p:ph type="ctrTitle"/>
          </p:nvPr>
        </p:nvSpPr>
        <p:spPr>
          <a:xfrm>
            <a:off x="4162567" y="818984"/>
            <a:ext cx="6714699" cy="3178689"/>
          </a:xfrm>
        </p:spPr>
        <p:txBody>
          <a:bodyPr>
            <a:normAutofit/>
          </a:bodyPr>
          <a:lstStyle/>
          <a:p>
            <a:pPr algn="l"/>
            <a:r>
              <a:rPr lang="en-US" sz="4800">
                <a:solidFill>
                  <a:srgbClr val="FFFFFF"/>
                </a:solidFill>
              </a:rPr>
              <a:t>Guided Assessment</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80CC9AB-97FA-B580-2C4C-09BB071009EC}"/>
              </a:ext>
            </a:extLst>
          </p:cNvPr>
          <p:cNvSpPr>
            <a:spLocks noGrp="1"/>
          </p:cNvSpPr>
          <p:nvPr>
            <p:ph type="subTitle" idx="1"/>
          </p:nvPr>
        </p:nvSpPr>
        <p:spPr>
          <a:xfrm>
            <a:off x="4285397" y="4960961"/>
            <a:ext cx="7055893" cy="1078054"/>
          </a:xfrm>
        </p:spPr>
        <p:txBody>
          <a:bodyPr>
            <a:normAutofit/>
          </a:bodyPr>
          <a:lstStyle/>
          <a:p>
            <a:pPr algn="l"/>
            <a:endParaRPr lang="en-US">
              <a:solidFill>
                <a:srgbClr val="FFFFFF"/>
              </a:solidFill>
            </a:endParaRPr>
          </a:p>
        </p:txBody>
      </p:sp>
    </p:spTree>
    <p:extLst>
      <p:ext uri="{BB962C8B-B14F-4D97-AF65-F5344CB8AC3E}">
        <p14:creationId xmlns:p14="http://schemas.microsoft.com/office/powerpoint/2010/main" val="3574076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87D665-F11F-4993-B3E7-29C70E5E983B}"/>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Caseload Sizes</a:t>
            </a:r>
          </a:p>
        </p:txBody>
      </p:sp>
      <p:sp>
        <p:nvSpPr>
          <p:cNvPr id="3" name="Content Placeholder 2">
            <a:extLst>
              <a:ext uri="{FF2B5EF4-FFF2-40B4-BE49-F238E27FC236}">
                <a16:creationId xmlns:a16="http://schemas.microsoft.com/office/drawing/2014/main" id="{F5ECBA48-9722-4B66-8D73-51EECD63861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Caseload sizes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Has the agency set a caseload size or some way to limit caseload sizes from being overwhelming?</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Specialization of caseload?</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What influences caseload sizes?  </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Order of selection?</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Itinerant counselors for areas of the state with shortages of VRCs?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Shifting or changes in territory?  Referral sources?</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Float counselors used to fill in for vacancies/leaves?</a:t>
            </a:r>
            <a:endParaRPr lang="en-US" sz="2000" b="0" i="0" u="none" strike="noStrike">
              <a:effectLst/>
              <a:latin typeface="Courier New" panose="02070309020205020404" pitchFamily="49" charset="0"/>
            </a:endParaRPr>
          </a:p>
          <a:p>
            <a:pPr marL="0" indent="0">
              <a:buNone/>
            </a:pPr>
            <a:endParaRPr lang="en-US" sz="2000"/>
          </a:p>
        </p:txBody>
      </p:sp>
      <p:sp>
        <p:nvSpPr>
          <p:cNvPr id="5" name="Slide Number Placeholder 4">
            <a:extLst>
              <a:ext uri="{FF2B5EF4-FFF2-40B4-BE49-F238E27FC236}">
                <a16:creationId xmlns:a16="http://schemas.microsoft.com/office/drawing/2014/main" id="{CA1995CD-A01B-4491-8498-C39F18AAACE6}"/>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spTree>
    <p:extLst>
      <p:ext uri="{BB962C8B-B14F-4D97-AF65-F5344CB8AC3E}">
        <p14:creationId xmlns:p14="http://schemas.microsoft.com/office/powerpoint/2010/main" val="255176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EE6CEC-BFDE-404D-B09C-7B52A1E66CA2}"/>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Advancement</a:t>
            </a:r>
          </a:p>
        </p:txBody>
      </p:sp>
      <p:sp>
        <p:nvSpPr>
          <p:cNvPr id="3" name="Content Placeholder 2">
            <a:extLst>
              <a:ext uri="{FF2B5EF4-FFF2-40B4-BE49-F238E27FC236}">
                <a16:creationId xmlns:a16="http://schemas.microsoft.com/office/drawing/2014/main" id="{EFEABF43-17D5-4520-BD0B-1C3CE3026CB1}"/>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Advancement Opportunities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Counselor trainee positions?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Multiple steps in responsibility and function such as:  Counselor-Senior Counselor-Master Counselor positions?</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Other staff advancement opportunities?  </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Is there a formal succession plan?</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C1F1A6CE-3322-4E2B-822A-362BA0B532C4}"/>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11</a:t>
            </a:fld>
            <a:endParaRPr lang="en-US" sz="1100">
              <a:solidFill>
                <a:schemeClr val="tx1">
                  <a:lumMod val="50000"/>
                  <a:lumOff val="50000"/>
                </a:schemeClr>
              </a:solidFill>
            </a:endParaRPr>
          </a:p>
        </p:txBody>
      </p:sp>
    </p:spTree>
    <p:extLst>
      <p:ext uri="{BB962C8B-B14F-4D97-AF65-F5344CB8AC3E}">
        <p14:creationId xmlns:p14="http://schemas.microsoft.com/office/powerpoint/2010/main" val="261746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112CF6-EE84-4C1E-91A6-4600BC51C205}"/>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Social Projects</a:t>
            </a:r>
          </a:p>
        </p:txBody>
      </p:sp>
      <p:sp>
        <p:nvSpPr>
          <p:cNvPr id="3" name="Content Placeholder 2">
            <a:extLst>
              <a:ext uri="{FF2B5EF4-FFF2-40B4-BE49-F238E27FC236}">
                <a16:creationId xmlns:a16="http://schemas.microsoft.com/office/drawing/2014/main" id="{DDBB1109-950C-4807-B227-187F3BCE333A}"/>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Opportunities for special projects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use work groups for continuous improvement projects?  Teams?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 staff participate in cross agency projects or teams?</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Are staff encouraged to bring forward their ideas for efficiency and effectiveness?</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A01F42DB-763A-401F-A3EA-4153AB251C80}"/>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12</a:t>
            </a:fld>
            <a:endParaRPr lang="en-US" sz="1100">
              <a:solidFill>
                <a:schemeClr val="tx1">
                  <a:lumMod val="50000"/>
                  <a:lumOff val="50000"/>
                </a:schemeClr>
              </a:solidFill>
            </a:endParaRPr>
          </a:p>
        </p:txBody>
      </p:sp>
    </p:spTree>
    <p:extLst>
      <p:ext uri="{BB962C8B-B14F-4D97-AF65-F5344CB8AC3E}">
        <p14:creationId xmlns:p14="http://schemas.microsoft.com/office/powerpoint/2010/main" val="614464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9B2392-32DB-4DED-88F5-12D9D1AA8717}"/>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Technology</a:t>
            </a:r>
          </a:p>
        </p:txBody>
      </p:sp>
      <p:sp>
        <p:nvSpPr>
          <p:cNvPr id="3" name="Content Placeholder 2">
            <a:extLst>
              <a:ext uri="{FF2B5EF4-FFF2-40B4-BE49-F238E27FC236}">
                <a16:creationId xmlns:a16="http://schemas.microsoft.com/office/drawing/2014/main" id="{0AF014D8-6563-47E9-BCEE-F4C02D257329}"/>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Systems modernization and use of technology </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New case management system needed?</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Consideration of the use of an AI system like SARA?  (Virtual Assistant)</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staff have the technology needed to do their jobs?</a:t>
            </a:r>
            <a:r>
              <a:rPr lang="en-US" sz="2000">
                <a:latin typeface="Courier New" panose="02070309020205020404" pitchFamily="49" charset="0"/>
              </a:rPr>
              <a:t> </a:t>
            </a:r>
            <a:r>
              <a:rPr lang="en-US" sz="2000" b="0" i="0" u="none" strike="noStrike">
                <a:effectLst/>
                <a:latin typeface="Calibri" panose="020F0502020204030204" pitchFamily="34" charset="0"/>
              </a:rPr>
              <a:t>If not, what is missing?</a:t>
            </a:r>
            <a:endParaRPr lang="en-US" sz="2000" b="0" i="0" u="none" strike="noStrike">
              <a:effectLst/>
              <a:latin typeface="Noto Sans Symbols"/>
            </a:endParaRPr>
          </a:p>
          <a:p>
            <a:endParaRPr lang="en-US" sz="2000"/>
          </a:p>
        </p:txBody>
      </p:sp>
      <p:sp>
        <p:nvSpPr>
          <p:cNvPr id="5" name="Slide Number Placeholder 4">
            <a:extLst>
              <a:ext uri="{FF2B5EF4-FFF2-40B4-BE49-F238E27FC236}">
                <a16:creationId xmlns:a16="http://schemas.microsoft.com/office/drawing/2014/main" id="{74555AE8-D6A3-4378-ABF1-1D6C5AE18FBE}"/>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13</a:t>
            </a:fld>
            <a:endParaRPr lang="en-US" sz="1100">
              <a:solidFill>
                <a:schemeClr val="tx1">
                  <a:lumMod val="50000"/>
                  <a:lumOff val="50000"/>
                </a:schemeClr>
              </a:solidFill>
            </a:endParaRPr>
          </a:p>
        </p:txBody>
      </p:sp>
    </p:spTree>
    <p:extLst>
      <p:ext uri="{BB962C8B-B14F-4D97-AF65-F5344CB8AC3E}">
        <p14:creationId xmlns:p14="http://schemas.microsoft.com/office/powerpoint/2010/main" val="985999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B58BF8-89F4-4DCA-8E1C-940A6C1D6821}"/>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Location</a:t>
            </a:r>
          </a:p>
        </p:txBody>
      </p:sp>
      <p:sp>
        <p:nvSpPr>
          <p:cNvPr id="3" name="Content Placeholder 2">
            <a:extLst>
              <a:ext uri="{FF2B5EF4-FFF2-40B4-BE49-F238E27FC236}">
                <a16:creationId xmlns:a16="http://schemas.microsoft.com/office/drawing/2014/main" id="{CDD6C1AF-94F1-45B3-B8AC-C4F3FE7AD84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Location</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Has the agency examined the use of remote workplaces?  How and when?</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provide adequate support for remote work?</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Is commute time an issue?  Where?</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Are there issues with office placement in rural and remote locations?</a:t>
            </a:r>
            <a:endParaRPr lang="en-US" sz="2000" b="0" i="0" u="none" strike="noStrike">
              <a:effectLst/>
              <a:latin typeface="Courier New" panose="02070309020205020404" pitchFamily="49" charset="0"/>
            </a:endParaRP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Are staff office locations safe? If not, what is the agency doing to mitigate concerns. </a:t>
            </a:r>
            <a:endParaRPr lang="en-US" sz="2000" b="0" i="0" u="none" strike="noStrike">
              <a:effectLst/>
              <a:latin typeface="Courier New" panose="02070309020205020404" pitchFamily="49" charset="0"/>
            </a:endParaRPr>
          </a:p>
          <a:p>
            <a:pPr marL="0" indent="0">
              <a:buNone/>
            </a:pPr>
            <a:endParaRPr lang="en-US" sz="2000"/>
          </a:p>
        </p:txBody>
      </p:sp>
      <p:sp>
        <p:nvSpPr>
          <p:cNvPr id="5" name="Slide Number Placeholder 4">
            <a:extLst>
              <a:ext uri="{FF2B5EF4-FFF2-40B4-BE49-F238E27FC236}">
                <a16:creationId xmlns:a16="http://schemas.microsoft.com/office/drawing/2014/main" id="{04529997-B0AD-4367-BF88-5DA56A315203}"/>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14</a:t>
            </a:fld>
            <a:endParaRPr lang="en-US" sz="1100">
              <a:solidFill>
                <a:schemeClr val="tx1">
                  <a:lumMod val="50000"/>
                  <a:lumOff val="50000"/>
                </a:schemeClr>
              </a:solidFill>
            </a:endParaRPr>
          </a:p>
        </p:txBody>
      </p:sp>
    </p:spTree>
    <p:extLst>
      <p:ext uri="{BB962C8B-B14F-4D97-AF65-F5344CB8AC3E}">
        <p14:creationId xmlns:p14="http://schemas.microsoft.com/office/powerpoint/2010/main" val="421616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3A2DF1-AB8D-402C-A605-B10FCC518701}"/>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rPr>
              <a:t>Retention Practices - Streamlining</a:t>
            </a:r>
          </a:p>
        </p:txBody>
      </p:sp>
      <p:sp>
        <p:nvSpPr>
          <p:cNvPr id="3" name="Content Placeholder 2">
            <a:extLst>
              <a:ext uri="{FF2B5EF4-FFF2-40B4-BE49-F238E27FC236}">
                <a16:creationId xmlns:a16="http://schemas.microsoft.com/office/drawing/2014/main" id="{D93E6804-86FD-4A2F-AF81-EA2F0303588F}"/>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VR Process streamlining</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have a continuous effort to streamline all case processes?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Has the agency examined the VR services/invoice payment system?</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Is communication within the agency streamlined?  How is technology used?</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Is communication real-time?  Is it centralized?  Easy to access?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Is email clutter a concern?</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Does the agency use a shared electronic space (ie., Sharepoint) to organize policies/procedures/documents and other important information?</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426521CB-6D05-4552-B864-F6DB2A49C7AB}"/>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15</a:t>
            </a:fld>
            <a:endParaRPr lang="en-US" sz="1100">
              <a:solidFill>
                <a:schemeClr val="tx1">
                  <a:lumMod val="50000"/>
                  <a:lumOff val="50000"/>
                </a:schemeClr>
              </a:solidFill>
            </a:endParaRPr>
          </a:p>
        </p:txBody>
      </p:sp>
    </p:spTree>
    <p:extLst>
      <p:ext uri="{BB962C8B-B14F-4D97-AF65-F5344CB8AC3E}">
        <p14:creationId xmlns:p14="http://schemas.microsoft.com/office/powerpoint/2010/main" val="288002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3A4003-97C5-4D1B-80DE-F108B1FB8BD9}"/>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Retention Practices - Recognition</a:t>
            </a:r>
          </a:p>
        </p:txBody>
      </p:sp>
      <p:sp>
        <p:nvSpPr>
          <p:cNvPr id="3" name="Content Placeholder 2">
            <a:extLst>
              <a:ext uri="{FF2B5EF4-FFF2-40B4-BE49-F238E27FC236}">
                <a16:creationId xmlns:a16="http://schemas.microsoft.com/office/drawing/2014/main" id="{C9E9C096-F918-43D2-8214-54F301E61AAD}"/>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Staff recognition</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Recognition that is meaningful to the individual?  Beyond certificates and plaques.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Bonuses?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Leave time?</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Regular use of thank you notes, employee shout outs in newsletters, etc.?</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B680B8AA-CBAD-41DC-ABFF-EE8E3F2F6D38}"/>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16</a:t>
            </a:fld>
            <a:endParaRPr lang="en-US" sz="1100">
              <a:solidFill>
                <a:schemeClr val="tx1">
                  <a:lumMod val="50000"/>
                  <a:lumOff val="50000"/>
                </a:schemeClr>
              </a:solidFill>
            </a:endParaRPr>
          </a:p>
        </p:txBody>
      </p:sp>
    </p:spTree>
    <p:extLst>
      <p:ext uri="{BB962C8B-B14F-4D97-AF65-F5344CB8AC3E}">
        <p14:creationId xmlns:p14="http://schemas.microsoft.com/office/powerpoint/2010/main" val="290326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BD6B44-B505-4FD5-918A-81F4B729B68E}"/>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Retention Practices - Leadership</a:t>
            </a:r>
          </a:p>
        </p:txBody>
      </p:sp>
      <p:sp>
        <p:nvSpPr>
          <p:cNvPr id="3" name="Content Placeholder 2">
            <a:extLst>
              <a:ext uri="{FF2B5EF4-FFF2-40B4-BE49-F238E27FC236}">
                <a16:creationId xmlns:a16="http://schemas.microsoft.com/office/drawing/2014/main" id="{F563E7C4-70B8-493D-BA41-D709787A5BE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a:effectLst/>
                <a:latin typeface="Calibri" panose="020F0502020204030204" pitchFamily="34" charset="0"/>
              </a:rPr>
              <a:t>Leadership training for supervisors/managers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provide leadership training?  </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have a process for mentoring supervisors/managers?</a:t>
            </a:r>
            <a:endParaRPr lang="en-US" sz="2000" b="0" i="0" u="none" strike="noStrike">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 supervisors/managers get 360 degree feedback?</a:t>
            </a:r>
            <a:endParaRPr lang="en-US" sz="2000" b="0" i="0" u="none" strike="noStrike">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foster training and mentoring programs for future leaders?</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48A5DF13-E3FB-4702-B979-B22233D25B9B}"/>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17</a:t>
            </a:fld>
            <a:endParaRPr lang="en-US" sz="1100">
              <a:solidFill>
                <a:schemeClr val="tx1">
                  <a:lumMod val="50000"/>
                  <a:lumOff val="50000"/>
                </a:schemeClr>
              </a:solidFill>
            </a:endParaRPr>
          </a:p>
        </p:txBody>
      </p:sp>
    </p:spTree>
    <p:extLst>
      <p:ext uri="{BB962C8B-B14F-4D97-AF65-F5344CB8AC3E}">
        <p14:creationId xmlns:p14="http://schemas.microsoft.com/office/powerpoint/2010/main" val="81997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1E8E8E-ADC7-4605-AE3C-19AB817A7DD8}"/>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Retention Practices - Input</a:t>
            </a:r>
          </a:p>
        </p:txBody>
      </p:sp>
      <p:sp>
        <p:nvSpPr>
          <p:cNvPr id="3" name="Content Placeholder 2">
            <a:extLst>
              <a:ext uri="{FF2B5EF4-FFF2-40B4-BE49-F238E27FC236}">
                <a16:creationId xmlns:a16="http://schemas.microsoft.com/office/drawing/2014/main" id="{F6C311DC-4386-4FF5-B61B-6322FD3C1BE9}"/>
              </a:ext>
            </a:extLst>
          </p:cNvPr>
          <p:cNvSpPr>
            <a:spLocks noGrp="1"/>
          </p:cNvSpPr>
          <p:nvPr>
            <p:ph idx="1"/>
          </p:nvPr>
        </p:nvSpPr>
        <p:spPr>
          <a:xfrm>
            <a:off x="1371599" y="2318197"/>
            <a:ext cx="9724031" cy="3683358"/>
          </a:xfrm>
        </p:spPr>
        <p:txBody>
          <a:bodyPr anchor="ctr">
            <a:normAutofit/>
          </a:bodyPr>
          <a:lstStyle/>
          <a:p>
            <a:pPr marL="0" indent="0" rtl="0" fontAlgn="base">
              <a:spcBef>
                <a:spcPts val="1000"/>
              </a:spcBef>
              <a:spcAft>
                <a:spcPts val="0"/>
              </a:spcAft>
              <a:buNone/>
            </a:pPr>
            <a:r>
              <a:rPr lang="en-US" sz="2000" b="1">
                <a:latin typeface="Calibri" panose="020F0502020204030204" pitchFamily="34" charset="0"/>
              </a:rPr>
              <a:t>Employee </a:t>
            </a:r>
            <a:r>
              <a:rPr lang="en-US" sz="2000" b="1" i="0" u="none" strike="noStrike">
                <a:effectLst/>
                <a:latin typeface="Calibri" panose="020F0502020204030204" pitchFamily="34" charset="0"/>
              </a:rPr>
              <a:t>Input</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use “Stay Interviews?”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Are employee surveys conducted?</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How are exit interviews conducted and utilized</a:t>
            </a:r>
          </a:p>
          <a:p>
            <a:endParaRPr lang="en-US" sz="2000"/>
          </a:p>
        </p:txBody>
      </p:sp>
      <p:sp>
        <p:nvSpPr>
          <p:cNvPr id="5" name="Slide Number Placeholder 4">
            <a:extLst>
              <a:ext uri="{FF2B5EF4-FFF2-40B4-BE49-F238E27FC236}">
                <a16:creationId xmlns:a16="http://schemas.microsoft.com/office/drawing/2014/main" id="{774F56B0-E868-45E8-8FE2-F1C89848AA28}"/>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18</a:t>
            </a:fld>
            <a:endParaRPr lang="en-US" sz="1100">
              <a:solidFill>
                <a:schemeClr val="tx1">
                  <a:lumMod val="50000"/>
                  <a:lumOff val="50000"/>
                </a:schemeClr>
              </a:solidFill>
            </a:endParaRPr>
          </a:p>
        </p:txBody>
      </p:sp>
    </p:spTree>
    <p:extLst>
      <p:ext uri="{BB962C8B-B14F-4D97-AF65-F5344CB8AC3E}">
        <p14:creationId xmlns:p14="http://schemas.microsoft.com/office/powerpoint/2010/main" val="3672424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E7BB31-1013-429F-928C-0C10C4B4575D}"/>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Retention Practices - Culture</a:t>
            </a:r>
          </a:p>
        </p:txBody>
      </p:sp>
      <p:sp>
        <p:nvSpPr>
          <p:cNvPr id="3" name="Content Placeholder 2">
            <a:extLst>
              <a:ext uri="{FF2B5EF4-FFF2-40B4-BE49-F238E27FC236}">
                <a16:creationId xmlns:a16="http://schemas.microsoft.com/office/drawing/2014/main" id="{651D727C-4B4D-4CED-BBC4-6F0A2A1D535C}"/>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r>
              <a:rPr lang="en-US" sz="2000" b="1" i="0" u="none" strike="noStrike" dirty="0">
                <a:effectLst/>
                <a:latin typeface="Calibri" panose="020F0502020204030204" pitchFamily="34" charset="0"/>
              </a:rPr>
              <a:t>Agency Culture</a:t>
            </a: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How would staff describe the culture of the organization?</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Does the culture vary from office to office?</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Do staff feel free to innovate, be creative and make mistakes without fear of retribution?</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Are staff encouraged to grow and supported when they challenge the process?</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How would you describe the “trust” level among all levels of staff?</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How much control do staff have over how they perform their work?</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Do staff have the opportunity for input into program decisions?  How?</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Why do staff stay with the agency?</a:t>
            </a:r>
            <a:endParaRPr lang="en-US" sz="2000" b="0" i="0" u="none" strike="noStrike" dirty="0">
              <a:effectLst/>
              <a:latin typeface="Courier New" panose="02070309020205020404" pitchFamily="49" charset="0"/>
            </a:endParaRPr>
          </a:p>
          <a:p>
            <a:pPr marL="45720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How is information shared and disseminated?</a:t>
            </a:r>
            <a:endParaRPr lang="en-US" sz="2000" b="0" i="0" u="none" strike="noStrike" dirty="0">
              <a:effectLst/>
              <a:latin typeface="Courier New" panose="02070309020205020404" pitchFamily="49" charset="0"/>
            </a:endParaRPr>
          </a:p>
          <a:p>
            <a:endParaRPr lang="en-US" sz="2000" dirty="0"/>
          </a:p>
        </p:txBody>
      </p:sp>
      <p:sp>
        <p:nvSpPr>
          <p:cNvPr id="5" name="Slide Number Placeholder 4">
            <a:extLst>
              <a:ext uri="{FF2B5EF4-FFF2-40B4-BE49-F238E27FC236}">
                <a16:creationId xmlns:a16="http://schemas.microsoft.com/office/drawing/2014/main" id="{E326143F-4011-4D87-B72D-76D4DA5375C4}"/>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19</a:t>
            </a:fld>
            <a:endParaRPr lang="en-US" sz="1100">
              <a:solidFill>
                <a:schemeClr val="tx1">
                  <a:lumMod val="50000"/>
                  <a:lumOff val="50000"/>
                </a:schemeClr>
              </a:solidFill>
            </a:endParaRPr>
          </a:p>
        </p:txBody>
      </p:sp>
    </p:spTree>
    <p:extLst>
      <p:ext uri="{BB962C8B-B14F-4D97-AF65-F5344CB8AC3E}">
        <p14:creationId xmlns:p14="http://schemas.microsoft.com/office/powerpoint/2010/main" val="923206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7AF9-3C58-413E-BBE9-54A9A6FBA7DB}"/>
              </a:ext>
            </a:extLst>
          </p:cNvPr>
          <p:cNvSpPr>
            <a:spLocks noGrp="1"/>
          </p:cNvSpPr>
          <p:nvPr>
            <p:ph type="title"/>
          </p:nvPr>
        </p:nvSpPr>
        <p:spPr>
          <a:xfrm>
            <a:off x="1383564" y="348865"/>
            <a:ext cx="9718111" cy="1576446"/>
          </a:xfrm>
        </p:spPr>
        <p:txBody>
          <a:bodyPr anchor="ctr">
            <a:normAutofit/>
          </a:bodyPr>
          <a:lstStyle/>
          <a:p>
            <a:pPr algn="ctr"/>
            <a:r>
              <a:rPr lang="en-US" sz="4000" b="1" dirty="0"/>
              <a:t>Assessment</a:t>
            </a:r>
            <a:endParaRPr lang="en-US" sz="4000" dirty="0">
              <a:solidFill>
                <a:srgbClr val="FFFFFF"/>
              </a:solidFill>
              <a:latin typeface="+mn-lt"/>
            </a:endParaRPr>
          </a:p>
        </p:txBody>
      </p:sp>
      <p:sp>
        <p:nvSpPr>
          <p:cNvPr id="5" name="Slide Number Placeholder 4">
            <a:extLst>
              <a:ext uri="{FF2B5EF4-FFF2-40B4-BE49-F238E27FC236}">
                <a16:creationId xmlns:a16="http://schemas.microsoft.com/office/drawing/2014/main" id="{EC2D9370-F9C1-4E31-ABD4-3CD232184319}"/>
              </a:ext>
            </a:extLst>
          </p:cNvPr>
          <p:cNvSpPr>
            <a:spLocks noGrp="1"/>
          </p:cNvSpPr>
          <p:nvPr>
            <p:ph type="sldNum" sz="quarter" idx="12"/>
          </p:nvPr>
        </p:nvSpPr>
        <p:spPr>
          <a:xfrm>
            <a:off x="11704320" y="6455664"/>
            <a:ext cx="448056"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2</a:t>
            </a:fld>
            <a:endParaRPr lang="en-US" sz="1100">
              <a:solidFill>
                <a:schemeClr val="tx1">
                  <a:lumMod val="50000"/>
                  <a:lumOff val="50000"/>
                </a:schemeClr>
              </a:solidFill>
            </a:endParaRPr>
          </a:p>
        </p:txBody>
      </p:sp>
      <p:graphicFrame>
        <p:nvGraphicFramePr>
          <p:cNvPr id="7" name="Content Placeholder 2">
            <a:extLst>
              <a:ext uri="{FF2B5EF4-FFF2-40B4-BE49-F238E27FC236}">
                <a16:creationId xmlns:a16="http://schemas.microsoft.com/office/drawing/2014/main" id="{8E95C3B4-6AF6-C3FE-C4D1-A350563EFF1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66189319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0304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A29B0B-8CE7-4B98-A556-91ABEB54D09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Agency Capacity</a:t>
            </a:r>
          </a:p>
        </p:txBody>
      </p:sp>
      <p:sp>
        <p:nvSpPr>
          <p:cNvPr id="3" name="Content Placeholder 2">
            <a:extLst>
              <a:ext uri="{FF2B5EF4-FFF2-40B4-BE49-F238E27FC236}">
                <a16:creationId xmlns:a16="http://schemas.microsoft.com/office/drawing/2014/main" id="{A5BF97CA-AF1F-472C-B093-08464A64BD3B}"/>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endParaRPr lang="en-US" sz="2000" b="1" i="0" u="none" strike="noStrike" dirty="0">
              <a:effectLst/>
              <a:latin typeface="Calibri" panose="020F0502020204030204" pitchFamily="34" charset="0"/>
            </a:endParaRPr>
          </a:p>
          <a:p>
            <a:pPr indent="0" rtl="0" fontAlgn="base">
              <a:spcBef>
                <a:spcPts val="0"/>
              </a:spcBef>
              <a:spcAft>
                <a:spcPts val="0"/>
              </a:spcAft>
              <a:buNone/>
            </a:pPr>
            <a:r>
              <a:rPr lang="en-US" sz="2000" b="0" i="0" u="none" strike="noStrike" dirty="0">
                <a:effectLst/>
                <a:latin typeface="Calibri" panose="020F0502020204030204" pitchFamily="34" charset="0"/>
              </a:rPr>
              <a:t>What is your agency’s current capacity to </a:t>
            </a:r>
            <a:r>
              <a:rPr lang="en-US" sz="2000" b="1" i="0" u="sng" strike="noStrike" dirty="0">
                <a:effectLst/>
                <a:latin typeface="Calibri" panose="020F0502020204030204" pitchFamily="34" charset="0"/>
              </a:rPr>
              <a:t>develop</a:t>
            </a:r>
            <a:r>
              <a:rPr lang="en-US" sz="2000" b="0" i="0" u="none" strike="noStrike" dirty="0">
                <a:effectLst/>
                <a:latin typeface="Calibri" panose="020F0502020204030204" pitchFamily="34" charset="0"/>
              </a:rPr>
              <a:t> and </a:t>
            </a:r>
            <a:r>
              <a:rPr lang="en-US" sz="2000" b="1" i="0" u="sng" strike="noStrike" dirty="0">
                <a:effectLst/>
                <a:latin typeface="Calibri" panose="020F0502020204030204" pitchFamily="34" charset="0"/>
              </a:rPr>
              <a:t>implement</a:t>
            </a:r>
            <a:r>
              <a:rPr lang="en-US" sz="2000" b="0" i="0" u="none" strike="noStrike" dirty="0">
                <a:effectLst/>
                <a:latin typeface="Calibri" panose="020F0502020204030204" pitchFamily="34" charset="0"/>
              </a:rPr>
              <a:t> a significant organizational change initiative?  </a:t>
            </a:r>
          </a:p>
          <a:p>
            <a:pPr indent="0" rtl="0" fontAlgn="base">
              <a:spcBef>
                <a:spcPts val="0"/>
              </a:spcBef>
              <a:spcAft>
                <a:spcPts val="0"/>
              </a:spcAft>
              <a:buNone/>
            </a:pPr>
            <a:endParaRPr lang="en-US" sz="2000" b="0" dirty="0">
              <a:effectLst/>
            </a:endParaRPr>
          </a:p>
          <a:p>
            <a:pPr marL="165576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High 		(3)</a:t>
            </a:r>
          </a:p>
          <a:p>
            <a:pPr marL="165576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Moderate 		(2) </a:t>
            </a:r>
          </a:p>
          <a:p>
            <a:pPr marL="165576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Low 		(1)</a:t>
            </a:r>
          </a:p>
          <a:p>
            <a:pPr marL="165576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None 		(0)</a:t>
            </a:r>
          </a:p>
          <a:p>
            <a:endParaRPr lang="en-US" sz="2000" dirty="0"/>
          </a:p>
        </p:txBody>
      </p:sp>
      <p:sp>
        <p:nvSpPr>
          <p:cNvPr id="5" name="Slide Number Placeholder 4">
            <a:extLst>
              <a:ext uri="{FF2B5EF4-FFF2-40B4-BE49-F238E27FC236}">
                <a16:creationId xmlns:a16="http://schemas.microsoft.com/office/drawing/2014/main" id="{6EEBF4F5-CA73-4579-A7DC-B147FDD3E38C}"/>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20</a:t>
            </a:fld>
            <a:endParaRPr lang="en-US" sz="1100">
              <a:solidFill>
                <a:schemeClr val="tx1">
                  <a:lumMod val="50000"/>
                  <a:lumOff val="50000"/>
                </a:schemeClr>
              </a:solidFill>
            </a:endParaRPr>
          </a:p>
        </p:txBody>
      </p:sp>
    </p:spTree>
    <p:extLst>
      <p:ext uri="{BB962C8B-B14F-4D97-AF65-F5344CB8AC3E}">
        <p14:creationId xmlns:p14="http://schemas.microsoft.com/office/powerpoint/2010/main" val="546081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9CDA0E-3FA9-4ED1-976D-18415D02A63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Agency Capacity Continued</a:t>
            </a:r>
          </a:p>
        </p:txBody>
      </p:sp>
      <p:sp>
        <p:nvSpPr>
          <p:cNvPr id="3" name="Content Placeholder 2">
            <a:extLst>
              <a:ext uri="{FF2B5EF4-FFF2-40B4-BE49-F238E27FC236}">
                <a16:creationId xmlns:a16="http://schemas.microsoft.com/office/drawing/2014/main" id="{58A42F4B-3C68-4EB2-8598-F138385E4768}"/>
              </a:ext>
            </a:extLst>
          </p:cNvPr>
          <p:cNvSpPr>
            <a:spLocks noGrp="1"/>
          </p:cNvSpPr>
          <p:nvPr>
            <p:ph idx="1"/>
          </p:nvPr>
        </p:nvSpPr>
        <p:spPr>
          <a:xfrm>
            <a:off x="1371599" y="2318197"/>
            <a:ext cx="9724031" cy="3683358"/>
          </a:xfrm>
        </p:spPr>
        <p:txBody>
          <a:bodyPr anchor="ctr">
            <a:normAutofit/>
          </a:bodyPr>
          <a:lstStyle/>
          <a:p>
            <a:pPr indent="0" rtl="0" fontAlgn="base">
              <a:spcBef>
                <a:spcPts val="0"/>
              </a:spcBef>
              <a:spcAft>
                <a:spcPts val="0"/>
              </a:spcAft>
              <a:buNone/>
            </a:pPr>
            <a:r>
              <a:rPr lang="en-US" sz="2000" b="0" i="0" u="none" strike="noStrike" dirty="0">
                <a:effectLst/>
                <a:latin typeface="Calibri" panose="020F0502020204030204" pitchFamily="34" charset="0"/>
              </a:rPr>
              <a:t>Can you assemble a core group of staff to embark on a multi-year project of assessing the problem, develop a work plan, and implement the plan?</a:t>
            </a:r>
          </a:p>
          <a:p>
            <a:pPr indent="0" rtl="0" fontAlgn="base">
              <a:spcBef>
                <a:spcPts val="0"/>
              </a:spcBef>
              <a:spcAft>
                <a:spcPts val="0"/>
              </a:spcAft>
              <a:buNone/>
            </a:pPr>
            <a:endParaRPr lang="en-US" sz="2000" b="0" dirty="0">
              <a:effectLst/>
            </a:endParaRPr>
          </a:p>
          <a:p>
            <a:pPr marL="1484313"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 Definitely</a:t>
            </a:r>
            <a:endParaRPr lang="en-US" sz="2000" b="0" i="0" u="none" strike="noStrike" dirty="0">
              <a:effectLst/>
              <a:latin typeface="Calibri" panose="020F0502020204030204" pitchFamily="34" charset="0"/>
            </a:endParaRPr>
          </a:p>
          <a:p>
            <a:pPr marL="148431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 Very Probably</a:t>
            </a:r>
          </a:p>
          <a:p>
            <a:pPr marL="148431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 Probably</a:t>
            </a:r>
          </a:p>
          <a:p>
            <a:pPr marL="148431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 Possibly</a:t>
            </a:r>
          </a:p>
          <a:p>
            <a:pPr marL="1484313"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 Probably Not</a:t>
            </a:r>
          </a:p>
          <a:p>
            <a:pPr marL="1484313" rtl="0" fontAlgn="base">
              <a:spcBef>
                <a:spcPts val="0"/>
              </a:spcBef>
              <a:spcAft>
                <a:spcPts val="800"/>
              </a:spcAft>
              <a:buFont typeface="Arial" panose="020B0604020202020204" pitchFamily="34" charset="0"/>
              <a:buChar char="•"/>
            </a:pPr>
            <a:r>
              <a:rPr lang="en-US" sz="2000" b="0" i="0" u="none" strike="noStrike" dirty="0">
                <a:effectLst/>
                <a:latin typeface="Calibri" panose="020F0502020204030204" pitchFamily="34" charset="0"/>
              </a:rPr>
              <a:t> Definitely Not </a:t>
            </a:r>
          </a:p>
          <a:p>
            <a:endParaRPr lang="en-US" sz="2000" dirty="0"/>
          </a:p>
        </p:txBody>
      </p:sp>
      <p:sp>
        <p:nvSpPr>
          <p:cNvPr id="5" name="Slide Number Placeholder 4">
            <a:extLst>
              <a:ext uri="{FF2B5EF4-FFF2-40B4-BE49-F238E27FC236}">
                <a16:creationId xmlns:a16="http://schemas.microsoft.com/office/drawing/2014/main" id="{129CA7EA-AD29-4696-B5CD-095EB7C5EFD6}"/>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21</a:t>
            </a:fld>
            <a:endParaRPr lang="en-US" sz="1100">
              <a:solidFill>
                <a:schemeClr val="tx1">
                  <a:lumMod val="50000"/>
                  <a:lumOff val="50000"/>
                </a:schemeClr>
              </a:solidFill>
            </a:endParaRPr>
          </a:p>
        </p:txBody>
      </p:sp>
    </p:spTree>
    <p:extLst>
      <p:ext uri="{BB962C8B-B14F-4D97-AF65-F5344CB8AC3E}">
        <p14:creationId xmlns:p14="http://schemas.microsoft.com/office/powerpoint/2010/main" val="544951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B027D6-D1A3-4492-A98E-25F3DCDC9C5C}"/>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Overall Risk Indicators</a:t>
            </a:r>
          </a:p>
        </p:txBody>
      </p:sp>
      <p:sp>
        <p:nvSpPr>
          <p:cNvPr id="3" name="Content Placeholder 2">
            <a:extLst>
              <a:ext uri="{FF2B5EF4-FFF2-40B4-BE49-F238E27FC236}">
                <a16:creationId xmlns:a16="http://schemas.microsoft.com/office/drawing/2014/main" id="{6F49179C-BC2B-42DD-8E6A-AF5D361EDCA5}"/>
              </a:ext>
            </a:extLst>
          </p:cNvPr>
          <p:cNvSpPr>
            <a:spLocks noGrp="1"/>
          </p:cNvSpPr>
          <p:nvPr>
            <p:ph idx="1"/>
          </p:nvPr>
        </p:nvSpPr>
        <p:spPr>
          <a:xfrm>
            <a:off x="1371599" y="2318197"/>
            <a:ext cx="9724031" cy="3683358"/>
          </a:xfrm>
        </p:spPr>
        <p:txBody>
          <a:bodyPr anchor="ctr">
            <a:normAutofit/>
          </a:bodyPr>
          <a:lstStyle/>
          <a:p>
            <a:pPr marL="0" indent="0" rtl="0">
              <a:spcBef>
                <a:spcPts val="0"/>
              </a:spcBef>
              <a:spcAft>
                <a:spcPts val="800"/>
              </a:spcAft>
              <a:buNone/>
            </a:pPr>
            <a:endParaRPr lang="en-US" sz="2000" b="0">
              <a:effectLst/>
            </a:endParaRP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Attrition rates, retirement rates, and projected retirement eligibility of key personnel</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The average time to fill vacancies, and trends over time</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Data from employee satisfaction surveys</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Data from exit interviews</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Statistics on grievances, EEO complaints, and findings over time</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Acceptance rate among job candidates to whom positions are offered</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Percent of operating budget spent on training</a:t>
            </a:r>
          </a:p>
          <a:p>
            <a:pPr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Pay level rates as compared to industry standards (see CSAVR spreadsheet)</a:t>
            </a:r>
          </a:p>
          <a:p>
            <a:pPr marL="0" indent="0">
              <a:buNone/>
            </a:pPr>
            <a:endParaRPr lang="en-US" sz="2000"/>
          </a:p>
        </p:txBody>
      </p:sp>
      <p:sp>
        <p:nvSpPr>
          <p:cNvPr id="5" name="Slide Number Placeholder 4">
            <a:extLst>
              <a:ext uri="{FF2B5EF4-FFF2-40B4-BE49-F238E27FC236}">
                <a16:creationId xmlns:a16="http://schemas.microsoft.com/office/drawing/2014/main" id="{9B6721D2-28B8-44F8-B690-10809512245F}"/>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2920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66F31-EAE8-43ED-ACE7-D949E93EBF34}"/>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Environmental Scan</a:t>
            </a:r>
          </a:p>
        </p:txBody>
      </p:sp>
      <p:sp>
        <p:nvSpPr>
          <p:cNvPr id="3" name="Content Placeholder 2">
            <a:extLst>
              <a:ext uri="{FF2B5EF4-FFF2-40B4-BE49-F238E27FC236}">
                <a16:creationId xmlns:a16="http://schemas.microsoft.com/office/drawing/2014/main" id="{46784C2E-31B1-40C9-B6CD-716C4814289E}"/>
              </a:ext>
            </a:extLst>
          </p:cNvPr>
          <p:cNvSpPr>
            <a:spLocks noGrp="1"/>
          </p:cNvSpPr>
          <p:nvPr>
            <p:ph idx="1"/>
          </p:nvPr>
        </p:nvSpPr>
        <p:spPr>
          <a:xfrm>
            <a:off x="1371599" y="2318197"/>
            <a:ext cx="9724031" cy="3683358"/>
          </a:xfrm>
        </p:spPr>
        <p:txBody>
          <a:bodyPr anchor="ctr">
            <a:normAutofit/>
          </a:bodyPr>
          <a:lstStyle/>
          <a:p>
            <a:pPr marL="0" indent="0" rtl="0">
              <a:spcBef>
                <a:spcPts val="0"/>
              </a:spcBef>
              <a:spcAft>
                <a:spcPts val="800"/>
              </a:spcAft>
              <a:buNone/>
            </a:pPr>
            <a:endParaRPr lang="en-US" sz="2000" b="0">
              <a:effectLst/>
            </a:endParaRP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Political environment of the State</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Current legislation or policies that impact hiring </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Organization of DSA/DSU</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Societal factors to consider</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Collective Bargaining Units in the State</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Unionization/Union practices</a:t>
            </a:r>
            <a:endParaRPr lang="en-US" sz="2000" b="0" i="0" u="none" strike="noStrike">
              <a:effectLst/>
              <a:latin typeface="Noto Sans Symbols"/>
            </a:endParaRP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Review of Civil Services practices     </a:t>
            </a:r>
          </a:p>
          <a:p>
            <a:pPr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Universities with Rehabilitation Counseling programs in your state and neighboring states. </a:t>
            </a:r>
            <a:r>
              <a:rPr lang="en-US" sz="2000">
                <a:latin typeface="Noto Sans Symbols"/>
              </a:rPr>
              <a:t>(</a:t>
            </a:r>
            <a:r>
              <a:rPr lang="en-US" sz="2000" b="0" i="0" u="none" strike="noStrike">
                <a:effectLst/>
                <a:latin typeface="Calibri" panose="020F0502020204030204" pitchFamily="34" charset="0"/>
              </a:rPr>
              <a:t>If yes, do you have staff serving on their advisory board?)</a:t>
            </a:r>
            <a:endParaRPr lang="en-US" sz="2000" b="0" i="0" u="none" strike="noStrike">
              <a:effectLst/>
              <a:latin typeface="Courier New" panose="02070309020205020404" pitchFamily="49" charset="0"/>
            </a:endParaRPr>
          </a:p>
          <a:p>
            <a:endParaRPr lang="en-US" sz="2000"/>
          </a:p>
        </p:txBody>
      </p:sp>
      <p:sp>
        <p:nvSpPr>
          <p:cNvPr id="5" name="Slide Number Placeholder 4">
            <a:extLst>
              <a:ext uri="{FF2B5EF4-FFF2-40B4-BE49-F238E27FC236}">
                <a16:creationId xmlns:a16="http://schemas.microsoft.com/office/drawing/2014/main" id="{76EB69E8-2E60-4EB1-91FF-CB91473FC8F6}"/>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1489492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63DC82-B022-4347-97F5-992276D0652B}"/>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Scan of Current Practices</a:t>
            </a:r>
          </a:p>
        </p:txBody>
      </p:sp>
      <p:sp>
        <p:nvSpPr>
          <p:cNvPr id="3" name="Content Placeholder 2">
            <a:extLst>
              <a:ext uri="{FF2B5EF4-FFF2-40B4-BE49-F238E27FC236}">
                <a16:creationId xmlns:a16="http://schemas.microsoft.com/office/drawing/2014/main" id="{3B140932-1FD9-42B1-8F9E-B3D2ECA104AE}"/>
              </a:ext>
            </a:extLst>
          </p:cNvPr>
          <p:cNvSpPr>
            <a:spLocks noGrp="1"/>
          </p:cNvSpPr>
          <p:nvPr>
            <p:ph idx="1"/>
          </p:nvPr>
        </p:nvSpPr>
        <p:spPr>
          <a:xfrm>
            <a:off x="1371599" y="2318197"/>
            <a:ext cx="9724031" cy="3683358"/>
          </a:xfrm>
        </p:spPr>
        <p:txBody>
          <a:bodyPr anchor="ctr">
            <a:normAutofit/>
          </a:bodyPr>
          <a:lstStyle/>
          <a:p>
            <a:pPr marL="0" indent="0" rtl="0">
              <a:spcBef>
                <a:spcPts val="0"/>
              </a:spcBef>
              <a:spcAft>
                <a:spcPts val="800"/>
              </a:spcAft>
              <a:buNone/>
            </a:pPr>
            <a:endParaRPr lang="en-US" sz="2000" b="0">
              <a:effectLst/>
            </a:endParaRPr>
          </a:p>
          <a:p>
            <a:pPr marL="0" indent="0" rtl="0" fontAlgn="base">
              <a:spcBef>
                <a:spcPts val="0"/>
              </a:spcBef>
              <a:spcAft>
                <a:spcPts val="0"/>
              </a:spcAft>
              <a:buNone/>
            </a:pPr>
            <a:r>
              <a:rPr lang="en-US" sz="2000" b="1" i="0" u="none" strike="noStrike">
                <a:effectLst/>
                <a:latin typeface="Calibri" panose="020F0502020204030204" pitchFamily="34" charset="0"/>
              </a:rPr>
              <a:t>Salary and Classifications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Review of compensation package (salary and benefits). (Bonuses and merit pay.)</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Minimum qualifications for counseling staff?</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Starting salaries in comparison with the marketplace?</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Probationary or trainee pay increases upon completion?</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Significant pay increases for experienced counselors?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Any new classifications being considered? Do you have control over the classification being used?</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What are the HR challenges/steps to overcome?</a:t>
            </a:r>
          </a:p>
          <a:p>
            <a:endParaRPr lang="en-US" sz="2000"/>
          </a:p>
        </p:txBody>
      </p:sp>
      <p:sp>
        <p:nvSpPr>
          <p:cNvPr id="5" name="Slide Number Placeholder 4">
            <a:extLst>
              <a:ext uri="{FF2B5EF4-FFF2-40B4-BE49-F238E27FC236}">
                <a16:creationId xmlns:a16="http://schemas.microsoft.com/office/drawing/2014/main" id="{C9F19376-9BFE-45C1-BF7A-0E34A6D6A75E}"/>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spTree>
    <p:extLst>
      <p:ext uri="{BB962C8B-B14F-4D97-AF65-F5344CB8AC3E}">
        <p14:creationId xmlns:p14="http://schemas.microsoft.com/office/powerpoint/2010/main" val="2087078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A52653-1AEF-4BEE-86EC-4936B1EC77E6}"/>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Current Retention Practices (1 of 3)</a:t>
            </a:r>
          </a:p>
        </p:txBody>
      </p:sp>
      <p:sp>
        <p:nvSpPr>
          <p:cNvPr id="3" name="Content Placeholder 2">
            <a:extLst>
              <a:ext uri="{FF2B5EF4-FFF2-40B4-BE49-F238E27FC236}">
                <a16:creationId xmlns:a16="http://schemas.microsoft.com/office/drawing/2014/main" id="{8B3F974F-58D0-4BCF-A1CA-72A455ED3A9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endParaRPr lang="en-US" sz="2000" b="1" i="0" u="none" strike="noStrike">
              <a:effectLst/>
              <a:latin typeface="Calibri" panose="020F0502020204030204" pitchFamily="34" charset="0"/>
            </a:endParaRP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Employee engagement surveys and/or assessments. (ex.CPP)</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The use of “Stay Interviews”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Comprehensive system of personnel development (CSPD)</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Civil service requirements</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utilize incentives?</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At hire?</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At other intervals (ex. retention)? What are they?</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For individual or team accomplishments?</a:t>
            </a: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 you have a comprehensive data system to track employment trends in your agency?</a:t>
            </a:r>
          </a:p>
          <a:p>
            <a:pPr lvl="8" fontAlgn="base">
              <a:spcBef>
                <a:spcPts val="0"/>
              </a:spcBef>
              <a:buFont typeface="+mj-lt"/>
              <a:buAutoNum type="arabicPeriod"/>
            </a:pPr>
            <a:endParaRPr lang="en-US" sz="2000"/>
          </a:p>
        </p:txBody>
      </p:sp>
      <p:sp>
        <p:nvSpPr>
          <p:cNvPr id="5" name="Slide Number Placeholder 4">
            <a:extLst>
              <a:ext uri="{FF2B5EF4-FFF2-40B4-BE49-F238E27FC236}">
                <a16:creationId xmlns:a16="http://schemas.microsoft.com/office/drawing/2014/main" id="{73CBC317-1CF6-4D93-B333-D8168D7F5DAD}"/>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6</a:t>
            </a:fld>
            <a:endParaRPr lang="en-US" sz="1100">
              <a:solidFill>
                <a:schemeClr val="tx1">
                  <a:lumMod val="50000"/>
                  <a:lumOff val="50000"/>
                </a:schemeClr>
              </a:solidFill>
            </a:endParaRPr>
          </a:p>
        </p:txBody>
      </p:sp>
    </p:spTree>
    <p:extLst>
      <p:ext uri="{BB962C8B-B14F-4D97-AF65-F5344CB8AC3E}">
        <p14:creationId xmlns:p14="http://schemas.microsoft.com/office/powerpoint/2010/main" val="1885266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A52653-1AEF-4BEE-86EC-4936B1EC77E6}"/>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Current Retention Practices (2 of 3) </a:t>
            </a:r>
          </a:p>
        </p:txBody>
      </p:sp>
      <p:sp>
        <p:nvSpPr>
          <p:cNvPr id="3" name="Content Placeholder 2">
            <a:extLst>
              <a:ext uri="{FF2B5EF4-FFF2-40B4-BE49-F238E27FC236}">
                <a16:creationId xmlns:a16="http://schemas.microsoft.com/office/drawing/2014/main" id="{8B3F974F-58D0-4BCF-A1CA-72A455ED3A9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endParaRPr lang="en-US" sz="2000" b="1" i="0" u="none" strike="noStrike">
              <a:effectLst/>
              <a:latin typeface="Calibri" panose="020F0502020204030204" pitchFamily="34" charset="0"/>
            </a:endParaRPr>
          </a:p>
          <a:p>
            <a:pPr marL="45720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Does the agency make appropriate investments in education, training, and other development opportunities to help its employees build the competencies needed to achieve the agency’s shared vision?  If yes, outline the opportunities provided to agency staff. </a:t>
            </a:r>
          </a:p>
          <a:p>
            <a:pPr marL="742950" lvl="1" indent="-28575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Does this include an onboarding process that orients the employee to not only the agency, but also to the job?  Is that process adequate for the agency?</a:t>
            </a:r>
          </a:p>
          <a:p>
            <a:pPr marL="742950" lvl="1" indent="-28575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Does the agency encourage and motivate employees to contribute to continuous learning and improvement? If yes, what does that look like?</a:t>
            </a:r>
          </a:p>
          <a:p>
            <a:pPr marL="742950" lvl="1" indent="-28575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 employees have the opportunity to pursue further degrees or specialties?</a:t>
            </a:r>
          </a:p>
          <a:p>
            <a:pPr lvl="8" fontAlgn="base">
              <a:spcBef>
                <a:spcPts val="0"/>
              </a:spcBef>
              <a:buFont typeface="+mj-lt"/>
              <a:buAutoNum type="arabicPeriod"/>
            </a:pPr>
            <a:endParaRPr lang="en-US" sz="2000"/>
          </a:p>
        </p:txBody>
      </p:sp>
      <p:sp>
        <p:nvSpPr>
          <p:cNvPr id="5" name="Slide Number Placeholder 4">
            <a:extLst>
              <a:ext uri="{FF2B5EF4-FFF2-40B4-BE49-F238E27FC236}">
                <a16:creationId xmlns:a16="http://schemas.microsoft.com/office/drawing/2014/main" id="{73CBC317-1CF6-4D93-B333-D8168D7F5DAD}"/>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1261159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A52653-1AEF-4BEE-86EC-4936B1EC77E6}"/>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Current Retention Practices (3 of 3)</a:t>
            </a:r>
          </a:p>
        </p:txBody>
      </p:sp>
      <p:sp>
        <p:nvSpPr>
          <p:cNvPr id="3" name="Content Placeholder 2">
            <a:extLst>
              <a:ext uri="{FF2B5EF4-FFF2-40B4-BE49-F238E27FC236}">
                <a16:creationId xmlns:a16="http://schemas.microsoft.com/office/drawing/2014/main" id="{8B3F974F-58D0-4BCF-A1CA-72A455ED3A92}"/>
              </a:ext>
            </a:extLst>
          </p:cNvPr>
          <p:cNvSpPr>
            <a:spLocks noGrp="1"/>
          </p:cNvSpPr>
          <p:nvPr>
            <p:ph idx="1"/>
          </p:nvPr>
        </p:nvSpPr>
        <p:spPr>
          <a:xfrm>
            <a:off x="1371599" y="2318197"/>
            <a:ext cx="9724031" cy="3683358"/>
          </a:xfrm>
        </p:spPr>
        <p:txBody>
          <a:bodyPr anchor="ctr">
            <a:normAutofit/>
          </a:bodyPr>
          <a:lstStyle/>
          <a:p>
            <a:pPr marL="0" indent="0" rtl="0" fontAlgn="base">
              <a:spcBef>
                <a:spcPts val="0"/>
              </a:spcBef>
              <a:spcAft>
                <a:spcPts val="0"/>
              </a:spcAft>
              <a:buNone/>
            </a:pPr>
            <a:endParaRPr lang="en-US" sz="2000" b="1" i="0" u="none" strike="noStrike">
              <a:effectLst/>
              <a:latin typeface="Calibri" panose="020F0502020204030204" pitchFamily="34" charset="0"/>
            </a:endParaRP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Is the agency considered an employee-friendly workplace?</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provide flexibility in schedules?</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provide telework and remote work options?</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emphasize work/life balance?</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assess employee satisfaction on a regular basis?</a:t>
            </a:r>
          </a:p>
          <a:p>
            <a:pPr marL="742950" lvl="1" indent="-28575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 employees have the tools they need to effectively do their job?</a:t>
            </a:r>
          </a:p>
          <a:p>
            <a:pPr marL="457200" rtl="0" fontAlgn="base">
              <a:spcBef>
                <a:spcPts val="0"/>
              </a:spcBef>
              <a:spcAft>
                <a:spcPts val="0"/>
              </a:spcAft>
              <a:buFont typeface="Arial" panose="020B0604020202020204" pitchFamily="34" charset="0"/>
              <a:buChar char="•"/>
            </a:pPr>
            <a:r>
              <a:rPr lang="en-US" sz="2000" b="0" i="0" u="none" strike="noStrike">
                <a:effectLst/>
                <a:latin typeface="Calibri" panose="020F0502020204030204" pitchFamily="34" charset="0"/>
              </a:rPr>
              <a:t>Does the agency have a performance management system that is designed to improve individual and team performance and to steer the workforce toward embodying and effectively pursuing the agency’s shared vision?</a:t>
            </a:r>
          </a:p>
          <a:p>
            <a:pPr marL="742950" lvl="1" indent="-285750" rtl="0" fontAlgn="base">
              <a:spcBef>
                <a:spcPts val="0"/>
              </a:spcBef>
              <a:spcAft>
                <a:spcPts val="800"/>
              </a:spcAft>
              <a:buFont typeface="Arial" panose="020B0604020202020204" pitchFamily="34" charset="0"/>
              <a:buChar char="•"/>
            </a:pPr>
            <a:r>
              <a:rPr lang="en-US" sz="2000" b="0" i="0" u="none" strike="noStrike">
                <a:effectLst/>
                <a:latin typeface="Calibri" panose="020F0502020204030204" pitchFamily="34" charset="0"/>
              </a:rPr>
              <a:t>Do employees get regular performance feedback?</a:t>
            </a:r>
          </a:p>
          <a:p>
            <a:pPr lvl="8" fontAlgn="base">
              <a:spcBef>
                <a:spcPts val="0"/>
              </a:spcBef>
              <a:buFont typeface="+mj-lt"/>
              <a:buAutoNum type="arabicPeriod"/>
            </a:pPr>
            <a:endParaRPr lang="en-US" sz="2000"/>
          </a:p>
        </p:txBody>
      </p:sp>
      <p:sp>
        <p:nvSpPr>
          <p:cNvPr id="5" name="Slide Number Placeholder 4">
            <a:extLst>
              <a:ext uri="{FF2B5EF4-FFF2-40B4-BE49-F238E27FC236}">
                <a16:creationId xmlns:a16="http://schemas.microsoft.com/office/drawing/2014/main" id="{73CBC317-1CF6-4D93-B333-D8168D7F5DAD}"/>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8</a:t>
            </a:fld>
            <a:endParaRPr lang="en-US" sz="1100">
              <a:solidFill>
                <a:schemeClr val="tx1">
                  <a:lumMod val="50000"/>
                  <a:lumOff val="50000"/>
                </a:schemeClr>
              </a:solidFill>
            </a:endParaRPr>
          </a:p>
        </p:txBody>
      </p:sp>
    </p:spTree>
    <p:extLst>
      <p:ext uri="{BB962C8B-B14F-4D97-AF65-F5344CB8AC3E}">
        <p14:creationId xmlns:p14="http://schemas.microsoft.com/office/powerpoint/2010/main" val="15526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731B9E-F6D5-4915-94E6-D229EA1D81B0}"/>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More Retention Practices from VR Agencies</a:t>
            </a:r>
          </a:p>
        </p:txBody>
      </p:sp>
      <p:sp>
        <p:nvSpPr>
          <p:cNvPr id="3" name="Content Placeholder 2">
            <a:extLst>
              <a:ext uri="{FF2B5EF4-FFF2-40B4-BE49-F238E27FC236}">
                <a16:creationId xmlns:a16="http://schemas.microsoft.com/office/drawing/2014/main" id="{8B3D278E-F5AD-403D-A811-511001DB7F41}"/>
              </a:ext>
            </a:extLst>
          </p:cNvPr>
          <p:cNvSpPr>
            <a:spLocks noGrp="1"/>
          </p:cNvSpPr>
          <p:nvPr>
            <p:ph idx="1"/>
          </p:nvPr>
        </p:nvSpPr>
        <p:spPr>
          <a:xfrm>
            <a:off x="1371599" y="2318197"/>
            <a:ext cx="9724031" cy="3683358"/>
          </a:xfrm>
        </p:spPr>
        <p:txBody>
          <a:bodyPr anchor="ctr">
            <a:normAutofit/>
          </a:bodyPr>
          <a:lstStyle/>
          <a:p>
            <a:pPr marL="0" indent="0" rtl="0">
              <a:spcBef>
                <a:spcPts val="0"/>
              </a:spcBef>
              <a:spcAft>
                <a:spcPts val="800"/>
              </a:spcAft>
              <a:buNone/>
            </a:pPr>
            <a:endParaRPr lang="en-US" sz="1700" b="0">
              <a:effectLst/>
            </a:endParaRPr>
          </a:p>
          <a:p>
            <a:pPr marL="0" indent="0" rtl="0" fontAlgn="base">
              <a:spcBef>
                <a:spcPts val="0"/>
              </a:spcBef>
              <a:spcAft>
                <a:spcPts val="0"/>
              </a:spcAft>
              <a:buNone/>
            </a:pPr>
            <a:r>
              <a:rPr lang="en-US" sz="1700" b="1" i="0" u="none" strike="noStrike">
                <a:effectLst/>
                <a:latin typeface="Calibri" panose="020F0502020204030204" pitchFamily="34" charset="0"/>
              </a:rPr>
              <a:t>Creative staffing:</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Does the state agency have the opportunity for counselor specialization? </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In addition to visual and hearing impairments, are there other disabilities or groups where counselors may specialize?  (TBI, mental illness, mobility impairments, developmental disabilities, transition, etc.)</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Do counselors specialize by service area?  (post-secondary, Pre-ETs, Supported employment, etc.)</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Has the agency considered intake counselors? </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Has the agency considered out-sourcing intake?</a:t>
            </a:r>
          </a:p>
          <a:p>
            <a:pPr marL="457200" rtl="0" fontAlgn="base">
              <a:spcBef>
                <a:spcPts val="0"/>
              </a:spcBef>
              <a:spcAft>
                <a:spcPts val="0"/>
              </a:spcAft>
              <a:buFont typeface="Arial" panose="020B0604020202020204" pitchFamily="34" charset="0"/>
              <a:buChar char="•"/>
            </a:pPr>
            <a:r>
              <a:rPr lang="en-US" sz="1700" b="0" i="0" u="none" strike="noStrike">
                <a:effectLst/>
                <a:latin typeface="Calibri" panose="020F0502020204030204" pitchFamily="34" charset="0"/>
              </a:rPr>
              <a:t>Does the agency regularly review vacancies and analyze what type of positions are needed to carry out the work (i.e., case management staff to support counselors, data analysts, quality assurance, etc.)?</a:t>
            </a:r>
            <a:endParaRPr lang="en-US" sz="1700" b="0" i="0" u="none" strike="noStrike">
              <a:effectLst/>
              <a:latin typeface="Noto Sans Symbols"/>
            </a:endParaRPr>
          </a:p>
          <a:p>
            <a:pPr marL="457200" rtl="0" fontAlgn="base">
              <a:spcBef>
                <a:spcPts val="0"/>
              </a:spcBef>
              <a:spcAft>
                <a:spcPts val="800"/>
              </a:spcAft>
              <a:buFont typeface="Arial" panose="020B0604020202020204" pitchFamily="34" charset="0"/>
              <a:buChar char="•"/>
            </a:pPr>
            <a:r>
              <a:rPr lang="en-US" sz="1700" b="0" i="0" u="none" strike="noStrike">
                <a:effectLst/>
                <a:latin typeface="Calibri" panose="020F0502020204030204" pitchFamily="34" charset="0"/>
              </a:rPr>
              <a:t>Has the agency considered or utilized a team model approach for managing cases?</a:t>
            </a:r>
            <a:endParaRPr lang="en-US" sz="1700" b="0" i="0" u="none" strike="noStrike">
              <a:effectLst/>
              <a:latin typeface="Noto Sans Symbols"/>
            </a:endParaRPr>
          </a:p>
          <a:p>
            <a:pPr marL="0" indent="0">
              <a:buNone/>
            </a:pPr>
            <a:endParaRPr lang="en-US" sz="1700"/>
          </a:p>
        </p:txBody>
      </p:sp>
      <p:sp>
        <p:nvSpPr>
          <p:cNvPr id="5" name="Slide Number Placeholder 4">
            <a:extLst>
              <a:ext uri="{FF2B5EF4-FFF2-40B4-BE49-F238E27FC236}">
                <a16:creationId xmlns:a16="http://schemas.microsoft.com/office/drawing/2014/main" id="{CD98E542-DB8B-4279-8352-98C29A6F1B5A}"/>
              </a:ext>
            </a:extLst>
          </p:cNvPr>
          <p:cNvSpPr>
            <a:spLocks noGrp="1"/>
          </p:cNvSpPr>
          <p:nvPr>
            <p:ph type="sldNum" sz="quarter" idx="12"/>
          </p:nvPr>
        </p:nvSpPr>
        <p:spPr>
          <a:xfrm>
            <a:off x="11704320" y="6455431"/>
            <a:ext cx="445913" cy="365125"/>
          </a:xfrm>
        </p:spPr>
        <p:txBody>
          <a:bodyPr>
            <a:normAutofit/>
          </a:bodyPr>
          <a:lstStyle/>
          <a:p>
            <a:pPr>
              <a:spcAft>
                <a:spcPts val="600"/>
              </a:spcAft>
            </a:pPr>
            <a:fld id="{561763AE-929D-480B-98D3-95EFD8F3C10C}" type="slidenum">
              <a:rPr lang="en-US" sz="1100">
                <a:solidFill>
                  <a:schemeClr val="tx1">
                    <a:lumMod val="50000"/>
                    <a:lumOff val="50000"/>
                  </a:schemeClr>
                </a:solidFill>
              </a:rPr>
              <a:pPr>
                <a:spcAft>
                  <a:spcPts val="600"/>
                </a:spcAft>
              </a:pPr>
              <a:t>9</a:t>
            </a:fld>
            <a:endParaRPr lang="en-US" sz="1100">
              <a:solidFill>
                <a:schemeClr val="tx1">
                  <a:lumMod val="50000"/>
                  <a:lumOff val="50000"/>
                </a:schemeClr>
              </a:solidFill>
            </a:endParaRPr>
          </a:p>
        </p:txBody>
      </p:sp>
    </p:spTree>
    <p:extLst>
      <p:ext uri="{BB962C8B-B14F-4D97-AF65-F5344CB8AC3E}">
        <p14:creationId xmlns:p14="http://schemas.microsoft.com/office/powerpoint/2010/main" val="77848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1381</Words>
  <Application>Microsoft Office PowerPoint</Application>
  <PresentationFormat>Widescreen</PresentationFormat>
  <Paragraphs>180</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Aptos Display</vt:lpstr>
      <vt:lpstr>Arial</vt:lpstr>
      <vt:lpstr>Calibri</vt:lpstr>
      <vt:lpstr>Courier New</vt:lpstr>
      <vt:lpstr>Noto Sans Symbols</vt:lpstr>
      <vt:lpstr>Office Theme</vt:lpstr>
      <vt:lpstr>Guided Assessment</vt:lpstr>
      <vt:lpstr>Assessment</vt:lpstr>
      <vt:lpstr>Overall Risk Indicators</vt:lpstr>
      <vt:lpstr>Environmental Scan</vt:lpstr>
      <vt:lpstr>Scan of Current Practices</vt:lpstr>
      <vt:lpstr>Current Retention Practices (1 of 3)</vt:lpstr>
      <vt:lpstr>Current Retention Practices (2 of 3) </vt:lpstr>
      <vt:lpstr>Current Retention Practices (3 of 3)</vt:lpstr>
      <vt:lpstr>More Retention Practices from VR Agencies</vt:lpstr>
      <vt:lpstr>Retention Practices – Caseload Sizes</vt:lpstr>
      <vt:lpstr>Retention Practices - Advancement</vt:lpstr>
      <vt:lpstr>Retention Practices – Social Projects</vt:lpstr>
      <vt:lpstr>Retention Practices - Technology</vt:lpstr>
      <vt:lpstr>Retention Practices - Location</vt:lpstr>
      <vt:lpstr>Retention Practices - Streamlining</vt:lpstr>
      <vt:lpstr>Retention Practices - Recognition</vt:lpstr>
      <vt:lpstr>Retention Practices - Leadership</vt:lpstr>
      <vt:lpstr>Retention Practices - Input</vt:lpstr>
      <vt:lpstr>Retention Practices - Culture</vt:lpstr>
      <vt:lpstr>Agency Capacity</vt:lpstr>
      <vt:lpstr>Agency Capacity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Ronald Vessell</dc:creator>
  <cp:lastModifiedBy>Kevin Red</cp:lastModifiedBy>
  <cp:revision>1</cp:revision>
  <dcterms:created xsi:type="dcterms:W3CDTF">2025-08-25T18:06:28Z</dcterms:created>
  <dcterms:modified xsi:type="dcterms:W3CDTF">2025-08-28T13:37:57Z</dcterms:modified>
</cp:coreProperties>
</file>