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66" d="100"/>
          <a:sy n="66" d="100"/>
        </p:scale>
        <p:origin x="6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Corso" userId="5a74b13c3cbfec2f" providerId="LiveId" clId="{5496C681-0762-4972-A038-6CA33221A698}"/>
    <pc:docChg chg="custSel modSld">
      <pc:chgData name="Mike Corso" userId="5a74b13c3cbfec2f" providerId="LiveId" clId="{5496C681-0762-4972-A038-6CA33221A698}" dt="2025-11-02T16:00:05.439" v="391" actId="20577"/>
      <pc:docMkLst>
        <pc:docMk/>
      </pc:docMkLst>
      <pc:sldChg chg="modSp mod">
        <pc:chgData name="Mike Corso" userId="5a74b13c3cbfec2f" providerId="LiveId" clId="{5496C681-0762-4972-A038-6CA33221A698}" dt="2025-11-02T15:57:11.584" v="271" actId="20577"/>
        <pc:sldMkLst>
          <pc:docMk/>
          <pc:sldMk cId="1894147703" sldId="261"/>
        </pc:sldMkLst>
        <pc:spChg chg="mod">
          <ac:chgData name="Mike Corso" userId="5a74b13c3cbfec2f" providerId="LiveId" clId="{5496C681-0762-4972-A038-6CA33221A698}" dt="2025-11-02T15:57:11.584" v="271" actId="20577"/>
          <ac:spMkLst>
            <pc:docMk/>
            <pc:sldMk cId="1894147703" sldId="261"/>
            <ac:spMk id="3" creationId="{00000000-0000-0000-0000-000000000000}"/>
          </ac:spMkLst>
        </pc:spChg>
      </pc:sldChg>
      <pc:sldChg chg="modSp mod">
        <pc:chgData name="Mike Corso" userId="5a74b13c3cbfec2f" providerId="LiveId" clId="{5496C681-0762-4972-A038-6CA33221A698}" dt="2025-11-02T16:00:05.439" v="391" actId="20577"/>
        <pc:sldMkLst>
          <pc:docMk/>
          <pc:sldMk cId="4229314394" sldId="262"/>
        </pc:sldMkLst>
        <pc:spChg chg="mod">
          <ac:chgData name="Mike Corso" userId="5a74b13c3cbfec2f" providerId="LiveId" clId="{5496C681-0762-4972-A038-6CA33221A698}" dt="2025-11-02T16:00:05.439" v="391" actId="20577"/>
          <ac:spMkLst>
            <pc:docMk/>
            <pc:sldMk cId="4229314394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2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0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1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9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4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9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9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2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85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6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EC7BD-2601-40D4-AAA5-32C1ADC3182A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8F095-10CB-4E64-8AB3-31A69094C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ike@disABLEDperson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Abilities to Careers Technical Virtual Learning Platform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03675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video based, instructor-led and supported multilingual learning environment through a private-public sector partnership that includes Microsoft, State VR agencies, disABLEDperson Inc., CSAVR and The NET powered by </a:t>
            </a:r>
            <a:r>
              <a:rPr lang="en-US" dirty="0" err="1"/>
              <a:t>SkillSoft</a:t>
            </a:r>
            <a:r>
              <a:rPr lang="en-US" dirty="0"/>
              <a:t>. The ACT-VLP will offer on-demand, online video instructor-led training focused on high demand skill sets that support candidates in their career path in Technology and Business Skills. </a:t>
            </a:r>
          </a:p>
          <a:p>
            <a:r>
              <a:rPr lang="en-US" dirty="0"/>
              <a:t>The platform will provide candidates access to a variety of career tracks in Technology and Business Skills through a series of stackable credentials. This will enable self-motivated students to pursue and obtain the skill sets and credentials aligned with in their area of interest and skills.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74" y="204892"/>
            <a:ext cx="5193651" cy="8253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1070541"/>
            <a:ext cx="1524000" cy="676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6839" y="855255"/>
            <a:ext cx="1077303" cy="89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51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ACT-VLP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ACT-VLP offers online courses that cover various topics and skills related to IT, business and entrepreneurship, personal and professional development, and more.</a:t>
            </a:r>
          </a:p>
          <a:p>
            <a:r>
              <a:rPr lang="en-US" dirty="0"/>
              <a:t>ACT-VLP prepares students to sit for industry-specific certifications in IT, and business through certification preparation courses, and “Career Pathways”. A Career Pathway is defined as a curation of courses as they comprise tracks of content in a recommended order that align to specific roles or skills.</a:t>
            </a:r>
          </a:p>
          <a:p>
            <a:r>
              <a:rPr lang="en-US" dirty="0"/>
              <a:t>Also offered are thousands of individual courses on a wide range of topics including topics such as </a:t>
            </a:r>
            <a:r>
              <a:rPr lang="en-US" dirty="0" err="1"/>
              <a:t>Quickbooks</a:t>
            </a:r>
            <a:r>
              <a:rPr lang="en-US" dirty="0"/>
              <a:t> and Salesforce training.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74" y="202509"/>
            <a:ext cx="5193651" cy="8253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51" y="1027906"/>
            <a:ext cx="1524000" cy="676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5960" y="747348"/>
            <a:ext cx="1139869" cy="94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855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ACT-VLP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>
              <a:effectLst/>
            </a:endParaRPr>
          </a:p>
          <a:p>
            <a:pPr lvl="1"/>
            <a:r>
              <a:rPr lang="en-US" dirty="0"/>
              <a:t>IT Certifications: These certifications demonstrates proficiency in various IT domains such as cloud computing, cybersecurity, data analytics, software development, network operations, etc. Examples of certifications are: AWS Certified Solutions Architect - Associate, CompTIA Security+, Microsoft Azure Data Fundamentals, Oracle Database SQL Certified Associate and many more.</a:t>
            </a:r>
          </a:p>
          <a:p>
            <a:endParaRPr lang="en-US" dirty="0">
              <a:effectLst/>
            </a:endParaRPr>
          </a:p>
          <a:p>
            <a:pPr lvl="1"/>
            <a:r>
              <a:rPr lang="en-US" dirty="0"/>
              <a:t>Business Certifications: These certifications demonstrate expertise in various business domains such as project management, business analysis, human resources, finance, marketing etc. Examples of certifications are: Project Management Professional (PMP), Certified Business Analysis Professional (CBAP), Professional in Human Resources (PHR), Certified Management Accountant (CMA).</a:t>
            </a:r>
            <a:endParaRPr lang="en-US" sz="1800" dirty="0"/>
          </a:p>
          <a:p>
            <a:pPr lvl="1"/>
            <a:endParaRPr lang="en-US" sz="18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757" y="0"/>
            <a:ext cx="5193651" cy="8253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353" y="1014413"/>
            <a:ext cx="1524000" cy="676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83" y="941425"/>
            <a:ext cx="986884" cy="81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4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ACT-VLP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74" y="0"/>
            <a:ext cx="5193651" cy="82539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968" y="1007261"/>
            <a:ext cx="1524000" cy="676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825" y="840592"/>
            <a:ext cx="1027199" cy="8500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39868" y="2325672"/>
            <a:ext cx="99832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b="1" dirty="0"/>
              <a:t>Some of the Business Career Pathways are:</a:t>
            </a:r>
            <a:endParaRPr lang="en-US" sz="1400" b="1" dirty="0"/>
          </a:p>
          <a:p>
            <a:pPr lvl="1" algn="ctr"/>
            <a:r>
              <a:rPr lang="en-US" dirty="0"/>
              <a:t>Accountant</a:t>
            </a:r>
          </a:p>
          <a:p>
            <a:pPr lvl="1" algn="ctr"/>
            <a:r>
              <a:rPr lang="en-US" dirty="0"/>
              <a:t>Administrative Assistant</a:t>
            </a:r>
          </a:p>
          <a:p>
            <a:pPr lvl="1" algn="ctr"/>
            <a:r>
              <a:rPr lang="en-US" dirty="0"/>
              <a:t>Executive Assistant</a:t>
            </a:r>
          </a:p>
          <a:p>
            <a:pPr lvl="1" algn="ctr"/>
            <a:r>
              <a:rPr lang="en-US" dirty="0"/>
              <a:t>Content Strategy and Curation</a:t>
            </a:r>
          </a:p>
          <a:p>
            <a:pPr lvl="1" algn="ctr"/>
            <a:r>
              <a:rPr lang="en-US" dirty="0"/>
              <a:t>Customer Service Representative</a:t>
            </a:r>
          </a:p>
          <a:p>
            <a:pPr lvl="1" algn="ctr"/>
            <a:r>
              <a:rPr lang="en-US" dirty="0"/>
              <a:t>Finance for Non Financial Professionals</a:t>
            </a:r>
          </a:p>
          <a:p>
            <a:pPr lvl="1" algn="ctr"/>
            <a:r>
              <a:rPr lang="en-US" dirty="0"/>
              <a:t>Human Resources</a:t>
            </a:r>
          </a:p>
          <a:p>
            <a:pPr lvl="1" algn="ctr"/>
            <a:r>
              <a:rPr lang="en-US" dirty="0"/>
              <a:t>Office Manager</a:t>
            </a:r>
          </a:p>
          <a:p>
            <a:pPr lvl="1" algn="ctr"/>
            <a:r>
              <a:rPr lang="en-US" dirty="0"/>
              <a:t>Retail Sales Journey</a:t>
            </a:r>
          </a:p>
          <a:p>
            <a:pPr lvl="1" algn="ctr"/>
            <a:r>
              <a:rPr lang="en-US" dirty="0"/>
              <a:t>Social Media Strategist</a:t>
            </a:r>
          </a:p>
          <a:p>
            <a:pPr lvl="1" algn="ctr"/>
            <a:r>
              <a:rPr lang="en-US" dirty="0"/>
              <a:t>Digital Marketing Specialist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7653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9451"/>
            <a:ext cx="10515600" cy="1553227"/>
          </a:xfrm>
        </p:spPr>
        <p:txBody>
          <a:bodyPr/>
          <a:lstStyle/>
          <a:p>
            <a:pPr algn="ctr"/>
            <a:r>
              <a:rPr lang="en-US" dirty="0"/>
              <a:t> ACT-VLP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93511"/>
            <a:ext cx="10515600" cy="3283451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/>
              <a:t>Some of the IT Career Pathways are:</a:t>
            </a:r>
          </a:p>
          <a:p>
            <a:pPr algn="ctr"/>
            <a:r>
              <a:rPr lang="en-US" sz="1800" dirty="0"/>
              <a:t>Cloud Computing</a:t>
            </a:r>
          </a:p>
          <a:p>
            <a:pPr algn="ctr"/>
            <a:r>
              <a:rPr lang="en-US" sz="1800" dirty="0"/>
              <a:t>Data Analytics and Analyst</a:t>
            </a:r>
          </a:p>
          <a:p>
            <a:pPr algn="ctr"/>
            <a:r>
              <a:rPr lang="en-US" sz="1800" dirty="0" err="1"/>
              <a:t>DevOPS</a:t>
            </a:r>
            <a:endParaRPr lang="en-US" sz="1800" dirty="0"/>
          </a:p>
          <a:p>
            <a:pPr algn="ctr"/>
            <a:r>
              <a:rPr lang="en-US" sz="1800" dirty="0"/>
              <a:t>Programming</a:t>
            </a:r>
          </a:p>
          <a:p>
            <a:pPr algn="ctr"/>
            <a:r>
              <a:rPr lang="en-US" sz="1800" dirty="0"/>
              <a:t>Cybersecurity</a:t>
            </a:r>
          </a:p>
          <a:p>
            <a:pPr algn="ctr"/>
            <a:r>
              <a:rPr lang="en-US" sz="1800" dirty="0"/>
              <a:t>Networking</a:t>
            </a:r>
          </a:p>
          <a:p>
            <a:pPr algn="ctr"/>
            <a:r>
              <a:rPr lang="en-US" sz="1800" dirty="0"/>
              <a:t>Server Administration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74" y="0"/>
            <a:ext cx="5193651" cy="8253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384" y="1039789"/>
            <a:ext cx="1524000" cy="676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2647" y="897067"/>
            <a:ext cx="989621" cy="818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68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1562"/>
            <a:ext cx="10515600" cy="939126"/>
          </a:xfrm>
        </p:spPr>
        <p:txBody>
          <a:bodyPr/>
          <a:lstStyle/>
          <a:p>
            <a:pPr algn="ctr"/>
            <a:r>
              <a:rPr lang="en-US" dirty="0"/>
              <a:t>ACT-VLP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1325"/>
            <a:ext cx="10515600" cy="4335637"/>
          </a:xfrm>
        </p:spPr>
        <p:txBody>
          <a:bodyPr/>
          <a:lstStyle/>
          <a:p>
            <a:r>
              <a:rPr lang="en-US" dirty="0"/>
              <a:t>disABLEDperson Inc. is in formal partnership with CSAVR</a:t>
            </a:r>
          </a:p>
          <a:p>
            <a:r>
              <a:rPr lang="en-US" dirty="0"/>
              <a:t>disABLEDperson Inc. operates the Talent Acquisition Portal-TAP</a:t>
            </a:r>
          </a:p>
          <a:p>
            <a:r>
              <a:rPr lang="en-US" dirty="0"/>
              <a:t>disABLEDperson Inc. was the organization behind the Microsoft Imagine Academy to VR for many years.</a:t>
            </a:r>
          </a:p>
          <a:p>
            <a:r>
              <a:rPr lang="en-US" dirty="0"/>
              <a:t>ACT-VLP  was chosen as an educational partner by Virginia Blind in the deliverance of their CSV, Aetna grant.</a:t>
            </a:r>
          </a:p>
          <a:p>
            <a:r>
              <a:rPr lang="en-US" dirty="0"/>
              <a:t>ACT-VLP was chosen as an educational partner by Florida Atlantic University in the deliverance of the RSA, DIF grant.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74" y="0"/>
            <a:ext cx="5193651" cy="8253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14413"/>
            <a:ext cx="1524000" cy="6762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764" y="952308"/>
            <a:ext cx="952043" cy="78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147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1977"/>
            <a:ext cx="10515600" cy="1440493"/>
          </a:xfrm>
        </p:spPr>
        <p:txBody>
          <a:bodyPr/>
          <a:lstStyle/>
          <a:p>
            <a:pPr algn="ctr"/>
            <a:r>
              <a:rPr lang="en-US" dirty="0"/>
              <a:t>ACT-VLP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30882"/>
            <a:ext cx="10515600" cy="3541042"/>
          </a:xfrm>
        </p:spPr>
        <p:txBody>
          <a:bodyPr>
            <a:normAutofit/>
          </a:bodyPr>
          <a:lstStyle/>
          <a:p>
            <a:r>
              <a:rPr lang="en-US" dirty="0"/>
              <a:t>Annual cost for our entire library is $538</a:t>
            </a:r>
          </a:p>
          <a:p>
            <a:r>
              <a:rPr lang="en-US" dirty="0"/>
              <a:t>We are VR vendors in 19 states</a:t>
            </a:r>
          </a:p>
          <a:p>
            <a:r>
              <a:rPr lang="en-US"/>
              <a:t>Analytics for VRCs</a:t>
            </a:r>
            <a:endParaRPr lang="en-US" dirty="0"/>
          </a:p>
          <a:p>
            <a:r>
              <a:rPr lang="en-US" dirty="0"/>
              <a:t>For more information, a course, certification, and journey please contact Mike Corso at </a:t>
            </a:r>
            <a:r>
              <a:rPr lang="en-US" dirty="0">
                <a:hlinkClick r:id="rId2"/>
              </a:rPr>
              <a:t>Mike@disABLEDperson.com</a:t>
            </a:r>
            <a:endParaRPr lang="en-US" dirty="0"/>
          </a:p>
          <a:p>
            <a:r>
              <a:rPr lang="en-US" dirty="0"/>
              <a:t>Phone# 760-420-1269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74" y="0"/>
            <a:ext cx="5193651" cy="8253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17" y="1211958"/>
            <a:ext cx="1524000" cy="676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9885" y="1069236"/>
            <a:ext cx="989621" cy="818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31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519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Abilities to Careers Technical Virtual Learning Platform</vt:lpstr>
      <vt:lpstr> ACT-VLP</vt:lpstr>
      <vt:lpstr> ACT-VLP</vt:lpstr>
      <vt:lpstr> ACT-VLP</vt:lpstr>
      <vt:lpstr> ACT-VLP</vt:lpstr>
      <vt:lpstr>ACT-VLP</vt:lpstr>
      <vt:lpstr>ACT-VLP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Abilities to Careers Technical Virtual Learning Platform</dc:title>
  <dc:creator>Mike Corso</dc:creator>
  <cp:lastModifiedBy>Mike Corso</cp:lastModifiedBy>
  <cp:revision>15</cp:revision>
  <dcterms:created xsi:type="dcterms:W3CDTF">2023-07-27T17:04:10Z</dcterms:created>
  <dcterms:modified xsi:type="dcterms:W3CDTF">2025-11-02T16:00:11Z</dcterms:modified>
</cp:coreProperties>
</file>