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sldIdLst>
    <p:sldId id="256" r:id="rId5"/>
    <p:sldId id="641" r:id="rId6"/>
    <p:sldId id="642" r:id="rId7"/>
    <p:sldId id="2147471861" r:id="rId8"/>
    <p:sldId id="804" r:id="rId9"/>
    <p:sldId id="2147471864"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Presentation" id="{7004EFDF-69F3-4A03-BADA-E3C62EA2580E}">
          <p14:sldIdLst>
            <p14:sldId id="256"/>
            <p14:sldId id="641"/>
            <p14:sldId id="642"/>
            <p14:sldId id="2147471861"/>
            <p14:sldId id="804"/>
            <p14:sldId id="214747186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o Moya" initials="CM" lastIdx="1" clrIdx="0">
    <p:extLst>
      <p:ext uri="{19B8F6BF-5375-455C-9EA6-DF929625EA0E}">
        <p15:presenceInfo xmlns:p15="http://schemas.microsoft.com/office/powerpoint/2012/main" userId="S::moya@eri-wi.org::952a9161-3561-42aa-a1f1-acb93a4604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CFCD"/>
    <a:srgbClr val="FFFFFF"/>
    <a:srgbClr val="B7BFC8"/>
    <a:srgbClr val="F8F2EC"/>
    <a:srgbClr val="DDE8F7"/>
    <a:srgbClr val="D6B48A"/>
    <a:srgbClr val="DDC19E"/>
    <a:srgbClr val="C5C3C3"/>
    <a:srgbClr val="D1CFCF"/>
    <a:srgbClr val="C6D9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53C08E-5B4E-4ED6-A76F-ABB195E934F7}" v="2" dt="2025-10-21T20:19:26.812"/>
    <p1510:client id="{B6679039-CD45-4B82-AE0A-21BA3FDB4113}" v="3" dt="2025-10-21T22:23:53.3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62" autoAdjust="0"/>
    <p:restoredTop sz="86472" autoAdjust="0"/>
  </p:normalViewPr>
  <p:slideViewPr>
    <p:cSldViewPr snapToGrid="0">
      <p:cViewPr varScale="1">
        <p:scale>
          <a:sx n="83" d="100"/>
          <a:sy n="83" d="100"/>
        </p:scale>
        <p:origin x="522"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5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7AEB7-D65B-4BDC-9ACE-1F18108F2AB0}" type="datetimeFigureOut">
              <a:rPr lang="en-US" smtClean="0"/>
              <a:t>10/21/2025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A3FB9-EA21-459E-9502-135014CDD12C}" type="slidenum">
              <a:rPr lang="en-US" smtClean="0"/>
              <a:t>‹#›</a:t>
            </a:fld>
            <a:endParaRPr lang="en-US" dirty="0"/>
          </a:p>
        </p:txBody>
      </p:sp>
    </p:spTree>
    <p:extLst>
      <p:ext uri="{BB962C8B-B14F-4D97-AF65-F5344CB8AC3E}">
        <p14:creationId xmlns:p14="http://schemas.microsoft.com/office/powerpoint/2010/main" val="247111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3FB9-EA21-459E-9502-135014CDD12C}" type="slidenum">
              <a:rPr lang="en-US" smtClean="0"/>
              <a:t>1</a:t>
            </a:fld>
            <a:endParaRPr lang="en-US" dirty="0"/>
          </a:p>
        </p:txBody>
      </p:sp>
    </p:spTree>
    <p:extLst>
      <p:ext uri="{BB962C8B-B14F-4D97-AF65-F5344CB8AC3E}">
        <p14:creationId xmlns:p14="http://schemas.microsoft.com/office/powerpoint/2010/main" val="405587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3FB9-EA21-459E-9502-135014CDD12C}" type="slidenum">
              <a:rPr lang="en-US" smtClean="0"/>
              <a:t>3</a:t>
            </a:fld>
            <a:endParaRPr lang="en-US" dirty="0"/>
          </a:p>
        </p:txBody>
      </p:sp>
    </p:spTree>
    <p:extLst>
      <p:ext uri="{BB962C8B-B14F-4D97-AF65-F5344CB8AC3E}">
        <p14:creationId xmlns:p14="http://schemas.microsoft.com/office/powerpoint/2010/main" val="1945906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1f7b77f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41f7b77f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Bef>
                <a:spcPts val="0"/>
              </a:spcBef>
              <a:spcAft>
                <a:spcPts val="0"/>
              </a:spcAft>
            </a:pPr>
            <a:endParaRPr dirty="0"/>
          </a:p>
        </p:txBody>
      </p:sp>
    </p:spTree>
    <p:extLst>
      <p:ext uri="{BB962C8B-B14F-4D97-AF65-F5344CB8AC3E}">
        <p14:creationId xmlns:p14="http://schemas.microsoft.com/office/powerpoint/2010/main" val="2326759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Title-Slide">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871DA1-A612-AF8D-4335-B03FC9AA686D}"/>
              </a:ext>
              <a:ext uri="{C183D7F6-B498-43B3-948B-1728B52AA6E4}">
                <adec:decorative xmlns:adec="http://schemas.microsoft.com/office/drawing/2017/decorative" val="1"/>
              </a:ext>
            </a:extLst>
          </p:cNvPr>
          <p:cNvPicPr>
            <a:picLocks noChangeAspect="1"/>
          </p:cNvPicPr>
          <p:nvPr userDrawn="1"/>
        </p:nvPicPr>
        <p:blipFill>
          <a:blip r:embed="rId3">
            <a:duotone>
              <a:schemeClr val="accent6">
                <a:shade val="45000"/>
                <a:satMod val="135000"/>
              </a:schemeClr>
              <a:prstClr val="white"/>
            </a:duotone>
            <a:alphaModFix amt="29000"/>
            <a:extLst>
              <a:ext uri="{28A0092B-C50C-407E-A947-70E740481C1C}">
                <a14:useLocalDpi xmlns:a14="http://schemas.microsoft.com/office/drawing/2010/main" val="0"/>
              </a:ext>
            </a:extLst>
          </a:blip>
          <a:srcRect/>
          <a:stretch/>
        </p:blipFill>
        <p:spPr>
          <a:xfrm>
            <a:off x="8518" y="0"/>
            <a:ext cx="12197785" cy="6502400"/>
          </a:xfrm>
          <a:prstGeom prst="rect">
            <a:avLst/>
          </a:prstGeom>
          <a:noFill/>
        </p:spPr>
      </p:pic>
      <p:sp>
        <p:nvSpPr>
          <p:cNvPr id="3" name="Subtitle 2">
            <a:extLst>
              <a:ext uri="{FF2B5EF4-FFF2-40B4-BE49-F238E27FC236}">
                <a16:creationId xmlns:a16="http://schemas.microsoft.com/office/drawing/2014/main" id="{CAE2DE54-8992-40C9-81F3-66833C2BC67C}"/>
              </a:ext>
            </a:extLst>
          </p:cNvPr>
          <p:cNvSpPr>
            <a:spLocks noGrp="1"/>
          </p:cNvSpPr>
          <p:nvPr>
            <p:ph type="subTitle" idx="1" hasCustomPrompt="1"/>
          </p:nvPr>
        </p:nvSpPr>
        <p:spPr>
          <a:xfrm>
            <a:off x="731367" y="2651760"/>
            <a:ext cx="4754880" cy="3108960"/>
          </a:xfrm>
        </p:spPr>
        <p:txBody>
          <a:bodyPr>
            <a:normAutofit/>
          </a:bodyPr>
          <a:lstStyle>
            <a:lvl1pPr marL="0" indent="0" algn="l">
              <a:lnSpc>
                <a:spcPct val="105000"/>
              </a:lnSpc>
              <a:spcBef>
                <a:spcPts val="0"/>
              </a:spcBef>
              <a:buNone/>
              <a:defRPr sz="2400" b="1">
                <a:solidFill>
                  <a:schemeClr val="accent4">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4" name="Group 13">
            <a:extLst>
              <a:ext uri="{FF2B5EF4-FFF2-40B4-BE49-F238E27FC236}">
                <a16:creationId xmlns:a16="http://schemas.microsoft.com/office/drawing/2014/main" id="{6CFA8318-9E8E-FF34-A66F-99CD658A0CF5}"/>
              </a:ext>
              <a:ext uri="{C183D7F6-B498-43B3-948B-1728B52AA6E4}">
                <adec:decorative xmlns:adec="http://schemas.microsoft.com/office/drawing/2017/decorative" val="1"/>
              </a:ext>
            </a:extLst>
          </p:cNvPr>
          <p:cNvGrpSpPr/>
          <p:nvPr userDrawn="1"/>
        </p:nvGrpSpPr>
        <p:grpSpPr>
          <a:xfrm>
            <a:off x="-110" y="6124887"/>
            <a:ext cx="12192110" cy="767295"/>
            <a:chOff x="-2323" y="4128060"/>
            <a:chExt cx="12202601" cy="767295"/>
          </a:xfrm>
        </p:grpSpPr>
        <p:sp>
          <p:nvSpPr>
            <p:cNvPr id="15" name="Flowchart: Stored Data 11">
              <a:extLst>
                <a:ext uri="{FF2B5EF4-FFF2-40B4-BE49-F238E27FC236}">
                  <a16:creationId xmlns:a16="http://schemas.microsoft.com/office/drawing/2014/main" id="{DB0D8D1A-5D4F-9DFE-63ED-9FD288861C9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6" name="Group 15">
              <a:extLst>
                <a:ext uri="{FF2B5EF4-FFF2-40B4-BE49-F238E27FC236}">
                  <a16:creationId xmlns:a16="http://schemas.microsoft.com/office/drawing/2014/main" id="{8990F432-254B-0A11-FCEE-D4193513AD83}"/>
                </a:ext>
              </a:extLst>
            </p:cNvPr>
            <p:cNvGrpSpPr/>
            <p:nvPr/>
          </p:nvGrpSpPr>
          <p:grpSpPr>
            <a:xfrm>
              <a:off x="-2323" y="4170079"/>
              <a:ext cx="12202601" cy="725276"/>
              <a:chOff x="9932" y="5889769"/>
              <a:chExt cx="12184065" cy="725276"/>
            </a:xfrm>
          </p:grpSpPr>
          <p:sp>
            <p:nvSpPr>
              <p:cNvPr id="17" name="Rectangle 16">
                <a:extLst>
                  <a:ext uri="{FF2B5EF4-FFF2-40B4-BE49-F238E27FC236}">
                    <a16:creationId xmlns:a16="http://schemas.microsoft.com/office/drawing/2014/main" id="{6F9C0A2D-CEF0-515D-6E9D-BEB66E0EA38E}"/>
                  </a:ext>
                  <a:ext uri="{C183D7F6-B498-43B3-948B-1728B52AA6E4}">
                    <adec:decorative xmlns:adec="http://schemas.microsoft.com/office/drawing/2017/decorative" val="1"/>
                  </a:ext>
                </a:extLst>
              </p:cNvPr>
              <p:cNvSpPr/>
              <p:nvPr/>
            </p:nvSpPr>
            <p:spPr>
              <a:xfrm>
                <a:off x="9932" y="6522418"/>
                <a:ext cx="12184065" cy="6126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1">
                <a:extLst>
                  <a:ext uri="{FF2B5EF4-FFF2-40B4-BE49-F238E27FC236}">
                    <a16:creationId xmlns:a16="http://schemas.microsoft.com/office/drawing/2014/main" id="{39F4E439-BEEA-2394-BA60-D2CB90F18753}"/>
                  </a:ext>
                  <a:ext uri="{C183D7F6-B498-43B3-948B-1728B52AA6E4}">
                    <adec:decorative xmlns:adec="http://schemas.microsoft.com/office/drawing/2017/decorative" val="1"/>
                  </a:ext>
                </a:extLst>
              </p:cNvPr>
              <p:cNvSpPr/>
              <p:nvPr/>
            </p:nvSpPr>
            <p:spPr bwMode="auto">
              <a:xfrm rot="16200000">
                <a:off x="5739382" y="160429"/>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90000"/>
                  <a:lumOff val="1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
        <p:nvSpPr>
          <p:cNvPr id="2" name="Title 1">
            <a:extLst>
              <a:ext uri="{FF2B5EF4-FFF2-40B4-BE49-F238E27FC236}">
                <a16:creationId xmlns:a16="http://schemas.microsoft.com/office/drawing/2014/main" id="{73DF6312-EA75-49E8-B573-59F02A5991C8}"/>
              </a:ext>
            </a:extLst>
          </p:cNvPr>
          <p:cNvSpPr>
            <a:spLocks noGrp="1"/>
          </p:cNvSpPr>
          <p:nvPr>
            <p:ph type="ctrTitle"/>
          </p:nvPr>
        </p:nvSpPr>
        <p:spPr>
          <a:xfrm>
            <a:off x="731367" y="548640"/>
            <a:ext cx="6766560" cy="1828800"/>
          </a:xfrm>
        </p:spPr>
        <p:txBody>
          <a:bodyPr anchor="b">
            <a:normAutofit/>
          </a:bodyPr>
          <a:lstStyle>
            <a:lvl1pPr algn="l">
              <a:lnSpc>
                <a:spcPct val="102000"/>
              </a:lnSpc>
              <a:defRPr sz="44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15474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ntent-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ABC57-CE97-6D41-DC88-D05340ECC0D4}"/>
              </a:ext>
              <a:ext uri="{C183D7F6-B498-43B3-948B-1728B52AA6E4}">
                <adec:decorative xmlns:adec="http://schemas.microsoft.com/office/drawing/2017/decorative" val="1"/>
              </a:ext>
            </a:extLst>
          </p:cNvPr>
          <p:cNvPicPr>
            <a:picLocks noChangeAspect="1"/>
          </p:cNvPicPr>
          <p:nvPr userDrawn="1"/>
        </p:nvPicPr>
        <p:blipFill>
          <a:blip r:embed="rId3">
            <a:duotone>
              <a:schemeClr val="accent2">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1">
                  <a:lumMod val="75000"/>
                  <a:lumOff val="25000"/>
                </a:schemeClr>
              </a:buClr>
              <a:defRPr/>
            </a:lvl1pPr>
            <a:lvl2pPr>
              <a:lnSpc>
                <a:spcPct val="108000"/>
              </a:lnSpc>
              <a:spcBef>
                <a:spcPts val="1200"/>
              </a:spcBef>
              <a:buClr>
                <a:schemeClr val="tx1">
                  <a:lumMod val="75000"/>
                  <a:lumOff val="25000"/>
                </a:schemeClr>
              </a:buClr>
              <a:defRPr/>
            </a:lvl2pPr>
            <a:lvl3pPr>
              <a:lnSpc>
                <a:spcPct val="108000"/>
              </a:lnSpc>
              <a:spcBef>
                <a:spcPts val="1200"/>
              </a:spcBef>
              <a:buClr>
                <a:schemeClr val="tx1">
                  <a:lumMod val="75000"/>
                  <a:lumOff val="25000"/>
                </a:schemeClr>
              </a:buClr>
              <a:defRPr/>
            </a:lvl3pPr>
            <a:lvl4pPr>
              <a:lnSpc>
                <a:spcPct val="108000"/>
              </a:lnSpc>
              <a:spcBef>
                <a:spcPts val="1200"/>
              </a:spcBef>
              <a:buClr>
                <a:schemeClr val="tx1">
                  <a:lumMod val="75000"/>
                  <a:lumOff val="25000"/>
                </a:schemeClr>
              </a:buClr>
              <a:defRPr/>
            </a:lvl4pPr>
            <a:lvl5pPr>
              <a:lnSpc>
                <a:spcPct val="108000"/>
              </a:lnSpc>
              <a:spcBef>
                <a:spcPts val="1200"/>
              </a:spcBef>
              <a:buClr>
                <a:schemeClr val="tx1">
                  <a:lumMod val="75000"/>
                  <a:lumOff val="2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lIns="91440" tIns="45720" rIns="91440" bIns="45720">
            <a:normAutofit/>
          </a:bodyPr>
          <a:lstStyle>
            <a:lvl1pPr>
              <a:lnSpc>
                <a:spcPct val="102000"/>
              </a:lnSpc>
              <a:defRPr sz="4000" b="1">
                <a:solidFill>
                  <a:schemeClr val="tx1"/>
                </a:solidFill>
              </a:defRPr>
            </a:lvl1pPr>
          </a:lstStyle>
          <a:p>
            <a:r>
              <a:rPr lang="en-US" dirty="0"/>
              <a:t>Click to edit Master title style</a:t>
            </a:r>
          </a:p>
        </p:txBody>
      </p:sp>
      <p:grpSp>
        <p:nvGrpSpPr>
          <p:cNvPr id="8" name="Group 7">
            <a:extLst>
              <a:ext uri="{FF2B5EF4-FFF2-40B4-BE49-F238E27FC236}">
                <a16:creationId xmlns:a16="http://schemas.microsoft.com/office/drawing/2014/main" id="{B30FB516-0834-E970-C852-A6ABB55667D0}"/>
              </a:ext>
              <a:ext uri="{C183D7F6-B498-43B3-948B-1728B52AA6E4}">
                <adec:decorative xmlns:adec="http://schemas.microsoft.com/office/drawing/2017/decorative" val="1"/>
              </a:ext>
            </a:extLst>
          </p:cNvPr>
          <p:cNvGrpSpPr/>
          <p:nvPr userDrawn="1"/>
        </p:nvGrpSpPr>
        <p:grpSpPr>
          <a:xfrm>
            <a:off x="-110" y="6122455"/>
            <a:ext cx="12192110" cy="755420"/>
            <a:chOff x="-2323" y="4128060"/>
            <a:chExt cx="12202601" cy="755420"/>
          </a:xfrm>
        </p:grpSpPr>
        <p:sp>
          <p:nvSpPr>
            <p:cNvPr id="9" name="Flowchart: Stored Data 11">
              <a:extLst>
                <a:ext uri="{FF2B5EF4-FFF2-40B4-BE49-F238E27FC236}">
                  <a16:creationId xmlns:a16="http://schemas.microsoft.com/office/drawing/2014/main" id="{2A71683F-C8AA-EA27-91F6-DFFC032C512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0" name="Group 9">
              <a:extLst>
                <a:ext uri="{FF2B5EF4-FFF2-40B4-BE49-F238E27FC236}">
                  <a16:creationId xmlns:a16="http://schemas.microsoft.com/office/drawing/2014/main" id="{09A5FA9D-37EE-02EF-65ED-5C8FF705A84F}"/>
                </a:ext>
              </a:extLst>
            </p:cNvPr>
            <p:cNvGrpSpPr/>
            <p:nvPr/>
          </p:nvGrpSpPr>
          <p:grpSpPr>
            <a:xfrm>
              <a:off x="-2323" y="4158204"/>
              <a:ext cx="12202601" cy="725276"/>
              <a:chOff x="9932" y="5877894"/>
              <a:chExt cx="12184065" cy="725276"/>
            </a:xfrm>
          </p:grpSpPr>
          <p:sp>
            <p:nvSpPr>
              <p:cNvPr id="11" name="Rectangle 10">
                <a:extLst>
                  <a:ext uri="{FF2B5EF4-FFF2-40B4-BE49-F238E27FC236}">
                    <a16:creationId xmlns:a16="http://schemas.microsoft.com/office/drawing/2014/main" id="{F57ADECD-5FFB-819E-C0E5-401A5E842A76}"/>
                  </a:ext>
                  <a:ext uri="{C183D7F6-B498-43B3-948B-1728B52AA6E4}">
                    <adec:decorative xmlns:adec="http://schemas.microsoft.com/office/drawing/2017/decorative" val="1"/>
                  </a:ext>
                </a:extLst>
              </p:cNvPr>
              <p:cNvSpPr/>
              <p:nvPr/>
            </p:nvSpPr>
            <p:spPr>
              <a:xfrm>
                <a:off x="9932" y="6522418"/>
                <a:ext cx="12184065" cy="6126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Stored Data 11">
                <a:extLst>
                  <a:ext uri="{FF2B5EF4-FFF2-40B4-BE49-F238E27FC236}">
                    <a16:creationId xmlns:a16="http://schemas.microsoft.com/office/drawing/2014/main" id="{ADFD5558-AAC9-665A-95A0-7C1941468CD6}"/>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90000"/>
                  <a:lumOff val="1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293823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Content-Go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198B38-90DB-1CE2-D69F-CE939F51CF31}"/>
              </a:ext>
              <a:ext uri="{C183D7F6-B498-43B3-948B-1728B52AA6E4}">
                <adec:decorative xmlns:adec="http://schemas.microsoft.com/office/drawing/2017/decorative" val="1"/>
              </a:ext>
            </a:extLst>
          </p:cNvPr>
          <p:cNvPicPr>
            <a:picLocks noChangeAspect="1"/>
          </p:cNvPicPr>
          <p:nvPr userDrawn="1"/>
        </p:nvPicPr>
        <p:blipFill>
          <a:blip r:embed="rId3">
            <a:alphaModFix amt="18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942" y="-7834"/>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accent4">
                  <a:lumMod val="50000"/>
                </a:schemeClr>
              </a:buClr>
              <a:defRPr/>
            </a:lvl1pPr>
            <a:lvl2pPr>
              <a:lnSpc>
                <a:spcPct val="108000"/>
              </a:lnSpc>
              <a:spcBef>
                <a:spcPts val="1200"/>
              </a:spcBef>
              <a:buClr>
                <a:schemeClr val="accent4">
                  <a:lumMod val="50000"/>
                </a:schemeClr>
              </a:buClr>
              <a:defRPr/>
            </a:lvl2pPr>
            <a:lvl3pPr>
              <a:lnSpc>
                <a:spcPct val="108000"/>
              </a:lnSpc>
              <a:spcBef>
                <a:spcPts val="1200"/>
              </a:spcBef>
              <a:buClr>
                <a:schemeClr val="accent4">
                  <a:lumMod val="50000"/>
                </a:schemeClr>
              </a:buClr>
              <a:defRPr/>
            </a:lvl3pPr>
            <a:lvl4pPr>
              <a:lnSpc>
                <a:spcPct val="108000"/>
              </a:lnSpc>
              <a:spcBef>
                <a:spcPts val="1200"/>
              </a:spcBef>
              <a:buClr>
                <a:schemeClr val="accent4">
                  <a:lumMod val="50000"/>
                </a:schemeClr>
              </a:buClr>
              <a:defRPr/>
            </a:lvl4pPr>
            <a:lvl5pPr>
              <a:lnSpc>
                <a:spcPct val="108000"/>
              </a:lnSpc>
              <a:spcBef>
                <a:spcPts val="1200"/>
              </a:spcBef>
              <a:buClr>
                <a:schemeClr val="accent4">
                  <a:lumMod val="5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dirty="0"/>
              <a:t>Click to edit Master title style</a:t>
            </a:r>
          </a:p>
        </p:txBody>
      </p:sp>
      <p:grpSp>
        <p:nvGrpSpPr>
          <p:cNvPr id="8" name="Group 7">
            <a:extLst>
              <a:ext uri="{FF2B5EF4-FFF2-40B4-BE49-F238E27FC236}">
                <a16:creationId xmlns:a16="http://schemas.microsoft.com/office/drawing/2014/main" id="{0034AD3E-C1B5-C348-E115-7C2315355385}"/>
              </a:ext>
              <a:ext uri="{C183D7F6-B498-43B3-948B-1728B52AA6E4}">
                <adec:decorative xmlns:adec="http://schemas.microsoft.com/office/drawing/2017/decorative" val="1"/>
              </a:ext>
            </a:extLst>
          </p:cNvPr>
          <p:cNvGrpSpPr/>
          <p:nvPr userDrawn="1"/>
        </p:nvGrpSpPr>
        <p:grpSpPr>
          <a:xfrm>
            <a:off x="-110" y="6134030"/>
            <a:ext cx="12196674" cy="755420"/>
            <a:chOff x="-2323" y="4128060"/>
            <a:chExt cx="12207169" cy="755420"/>
          </a:xfrm>
        </p:grpSpPr>
        <p:sp>
          <p:nvSpPr>
            <p:cNvPr id="9" name="Flowchart: Stored Data 11">
              <a:extLst>
                <a:ext uri="{FF2B5EF4-FFF2-40B4-BE49-F238E27FC236}">
                  <a16:creationId xmlns:a16="http://schemas.microsoft.com/office/drawing/2014/main" id="{4F88E977-0009-1CCB-975F-2C5CACEDA515}"/>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0" name="Group 9">
              <a:extLst>
                <a:ext uri="{FF2B5EF4-FFF2-40B4-BE49-F238E27FC236}">
                  <a16:creationId xmlns:a16="http://schemas.microsoft.com/office/drawing/2014/main" id="{0092DA24-6B29-16DD-E009-017BB473C504}"/>
                </a:ext>
              </a:extLst>
            </p:cNvPr>
            <p:cNvGrpSpPr/>
            <p:nvPr/>
          </p:nvGrpSpPr>
          <p:grpSpPr>
            <a:xfrm>
              <a:off x="-2323" y="4158204"/>
              <a:ext cx="12207169" cy="725276"/>
              <a:chOff x="9932" y="5877894"/>
              <a:chExt cx="12188626" cy="725276"/>
            </a:xfrm>
          </p:grpSpPr>
          <p:sp>
            <p:nvSpPr>
              <p:cNvPr id="11" name="Rectangle 10">
                <a:extLst>
                  <a:ext uri="{FF2B5EF4-FFF2-40B4-BE49-F238E27FC236}">
                    <a16:creationId xmlns:a16="http://schemas.microsoft.com/office/drawing/2014/main" id="{12A81753-02B2-F9B3-4444-8B780616405A}"/>
                  </a:ext>
                  <a:ext uri="{C183D7F6-B498-43B3-948B-1728B52AA6E4}">
                    <adec:decorative xmlns:adec="http://schemas.microsoft.com/office/drawing/2017/decorative" val="1"/>
                  </a:ext>
                </a:extLst>
              </p:cNvPr>
              <p:cNvSpPr/>
              <p:nvPr/>
            </p:nvSpPr>
            <p:spPr>
              <a:xfrm>
                <a:off x="9932" y="6478520"/>
                <a:ext cx="12188626" cy="1051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Stored Data 11">
                <a:extLst>
                  <a:ext uri="{FF2B5EF4-FFF2-40B4-BE49-F238E27FC236}">
                    <a16:creationId xmlns:a16="http://schemas.microsoft.com/office/drawing/2014/main" id="{4299558A-F32E-9A7B-FCD0-CE94951B66D5}"/>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2629324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Content-Gree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2F75FD-A4FA-BB04-4503-CF231FA88BE4}"/>
              </a:ext>
              <a:ext uri="{C183D7F6-B498-43B3-948B-1728B52AA6E4}">
                <adec:decorative xmlns:adec="http://schemas.microsoft.com/office/drawing/2017/decorative" val="1"/>
              </a:ext>
            </a:extLst>
          </p:cNvPr>
          <p:cNvPicPr>
            <a:picLocks noChangeAspect="1"/>
          </p:cNvPicPr>
          <p:nvPr userDrawn="1"/>
        </p:nvPicPr>
        <p:blipFill>
          <a:blip r:embed="rId3">
            <a:alphaModFix amt="1800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2"/>
              </a:buClr>
              <a:defRPr/>
            </a:lvl1pPr>
            <a:lvl2pPr>
              <a:lnSpc>
                <a:spcPct val="108000"/>
              </a:lnSpc>
              <a:spcBef>
                <a:spcPts val="1200"/>
              </a:spcBef>
              <a:buClr>
                <a:schemeClr val="tx2"/>
              </a:buClr>
              <a:defRPr/>
            </a:lvl2pPr>
            <a:lvl3pPr>
              <a:lnSpc>
                <a:spcPct val="108000"/>
              </a:lnSpc>
              <a:spcBef>
                <a:spcPts val="1200"/>
              </a:spcBef>
              <a:buClr>
                <a:schemeClr val="tx2"/>
              </a:buClr>
              <a:defRPr/>
            </a:lvl3pPr>
            <a:lvl4pPr>
              <a:lnSpc>
                <a:spcPct val="108000"/>
              </a:lnSpc>
              <a:spcBef>
                <a:spcPts val="1200"/>
              </a:spcBef>
              <a:buClr>
                <a:schemeClr val="tx2"/>
              </a:buClr>
              <a:defRPr/>
            </a:lvl4pPr>
            <a:lvl5pPr>
              <a:lnSpc>
                <a:spcPct val="108000"/>
              </a:lnSpc>
              <a:spcBef>
                <a:spcPts val="1200"/>
              </a:spcBef>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A1F1598D-C6C6-F18F-7807-4B1F076E3E3A}"/>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3" name="Flowchart: Stored Data 11">
              <a:extLst>
                <a:ext uri="{FF2B5EF4-FFF2-40B4-BE49-F238E27FC236}">
                  <a16:creationId xmlns:a16="http://schemas.microsoft.com/office/drawing/2014/main" id="{F8A994A0-2C4F-B796-B61F-C7D8DFBD513F}"/>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4" name="Group 3">
              <a:extLst>
                <a:ext uri="{FF2B5EF4-FFF2-40B4-BE49-F238E27FC236}">
                  <a16:creationId xmlns:a16="http://schemas.microsoft.com/office/drawing/2014/main" id="{8D8E2EFF-4CCA-C771-6AC3-516AD981F896}"/>
                </a:ext>
              </a:extLst>
            </p:cNvPr>
            <p:cNvGrpSpPr/>
            <p:nvPr/>
          </p:nvGrpSpPr>
          <p:grpSpPr>
            <a:xfrm>
              <a:off x="-2323" y="4158204"/>
              <a:ext cx="12202601" cy="725276"/>
              <a:chOff x="9932" y="5877894"/>
              <a:chExt cx="12184065" cy="725276"/>
            </a:xfrm>
          </p:grpSpPr>
          <p:sp>
            <p:nvSpPr>
              <p:cNvPr id="5" name="Rectangle 4">
                <a:extLst>
                  <a:ext uri="{FF2B5EF4-FFF2-40B4-BE49-F238E27FC236}">
                    <a16:creationId xmlns:a16="http://schemas.microsoft.com/office/drawing/2014/main" id="{6269127D-C25B-9E85-4B85-DD282D29D9EC}"/>
                  </a:ext>
                  <a:ext uri="{C183D7F6-B498-43B3-948B-1728B52AA6E4}">
                    <adec:decorative xmlns:adec="http://schemas.microsoft.com/office/drawing/2017/decorative" val="1"/>
                  </a:ext>
                </a:extLst>
              </p:cNvPr>
              <p:cNvSpPr/>
              <p:nvPr/>
            </p:nvSpPr>
            <p:spPr>
              <a:xfrm>
                <a:off x="9932" y="6488042"/>
                <a:ext cx="12184065" cy="95637"/>
              </a:xfrm>
              <a:prstGeom prst="rect">
                <a:avLst/>
              </a:prstGeom>
              <a:solidFill>
                <a:srgbClr val="4C7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Stored Data 11">
                <a:extLst>
                  <a:ext uri="{FF2B5EF4-FFF2-40B4-BE49-F238E27FC236}">
                    <a16:creationId xmlns:a16="http://schemas.microsoft.com/office/drawing/2014/main" id="{4DADA5B4-054F-E93A-54E2-4B69C741E36A}"/>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4C7A76"/>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700934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ontent-Gra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FF0895-7E98-A57A-3426-230AFE513E1D}"/>
              </a:ext>
              <a:ext uri="{C183D7F6-B498-43B3-948B-1728B52AA6E4}">
                <adec:decorative xmlns:adec="http://schemas.microsoft.com/office/drawing/2017/decorative" val="1"/>
              </a:ext>
            </a:extLst>
          </p:cNvPr>
          <p:cNvPicPr>
            <a:picLocks noChangeAspect="1"/>
          </p:cNvPicPr>
          <p:nvPr userDrawn="1"/>
        </p:nvPicPr>
        <p:blipFill>
          <a:blip r:embed="rId3">
            <a:duotone>
              <a:schemeClr val="accent6">
                <a:shade val="45000"/>
                <a:satMod val="135000"/>
              </a:schemeClr>
              <a:prstClr val="white"/>
            </a:duotone>
            <a:alphaModFix amt="31000"/>
            <a:extLst>
              <a:ext uri="{28A0092B-C50C-407E-A947-70E740481C1C}">
                <a14:useLocalDpi xmlns:a14="http://schemas.microsoft.com/office/drawing/2010/main" val="0"/>
              </a:ext>
            </a:extLst>
          </a:blip>
          <a:stretch>
            <a:fillRect/>
          </a:stretch>
        </p:blipFill>
        <p:spPr>
          <a:xfrm>
            <a:off x="7942" y="-7834"/>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1">
                  <a:lumMod val="75000"/>
                  <a:lumOff val="25000"/>
                </a:schemeClr>
              </a:buClr>
              <a:buSzPct val="125000"/>
              <a:defRPr/>
            </a:lvl1pPr>
            <a:lvl2pPr>
              <a:lnSpc>
                <a:spcPct val="108000"/>
              </a:lnSpc>
              <a:spcBef>
                <a:spcPts val="1200"/>
              </a:spcBef>
              <a:buClr>
                <a:schemeClr val="tx1">
                  <a:lumMod val="75000"/>
                  <a:lumOff val="25000"/>
                </a:schemeClr>
              </a:buClr>
              <a:buSzPct val="80000"/>
              <a:defRPr/>
            </a:lvl2pPr>
            <a:lvl3pPr indent="-347472">
              <a:lnSpc>
                <a:spcPct val="108000"/>
              </a:lnSpc>
              <a:spcBef>
                <a:spcPts val="1200"/>
              </a:spcBef>
              <a:buClr>
                <a:schemeClr val="tx1">
                  <a:lumMod val="75000"/>
                  <a:lumOff val="25000"/>
                </a:schemeClr>
              </a:buClr>
              <a:buSzPct val="80000"/>
              <a:defRPr/>
            </a:lvl3pPr>
            <a:lvl4pPr indent="-347472">
              <a:lnSpc>
                <a:spcPct val="108000"/>
              </a:lnSpc>
              <a:spcBef>
                <a:spcPts val="1200"/>
              </a:spcBef>
              <a:buClr>
                <a:schemeClr val="tx1">
                  <a:lumMod val="75000"/>
                  <a:lumOff val="25000"/>
                </a:schemeClr>
              </a:buClr>
              <a:buSzPct val="100000"/>
              <a:defRPr/>
            </a:lvl4pPr>
            <a:lvl5pPr>
              <a:lnSpc>
                <a:spcPct val="108000"/>
              </a:lnSpc>
              <a:spcBef>
                <a:spcPts val="1200"/>
              </a:spcBef>
              <a:buClr>
                <a:schemeClr val="tx1">
                  <a:lumMod val="75000"/>
                  <a:lumOff val="25000"/>
                </a:schemeClr>
              </a:buClr>
              <a:buSzPct val="7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dirty="0"/>
              <a:t>Click to edit Master title style</a:t>
            </a:r>
          </a:p>
        </p:txBody>
      </p:sp>
      <p:grpSp>
        <p:nvGrpSpPr>
          <p:cNvPr id="8" name="Group 7">
            <a:extLst>
              <a:ext uri="{FF2B5EF4-FFF2-40B4-BE49-F238E27FC236}">
                <a16:creationId xmlns:a16="http://schemas.microsoft.com/office/drawing/2014/main" id="{AC37AAF4-EFF4-63EE-C9A6-E3DDAC1665BD}"/>
              </a:ext>
              <a:ext uri="{C183D7F6-B498-43B3-948B-1728B52AA6E4}">
                <adec:decorative xmlns:adec="http://schemas.microsoft.com/office/drawing/2017/decorative" val="1"/>
              </a:ext>
            </a:extLst>
          </p:cNvPr>
          <p:cNvGrpSpPr/>
          <p:nvPr userDrawn="1"/>
        </p:nvGrpSpPr>
        <p:grpSpPr>
          <a:xfrm>
            <a:off x="-110" y="6122460"/>
            <a:ext cx="12192110" cy="755420"/>
            <a:chOff x="-2323" y="4128060"/>
            <a:chExt cx="12202601" cy="755420"/>
          </a:xfrm>
        </p:grpSpPr>
        <p:sp>
          <p:nvSpPr>
            <p:cNvPr id="9" name="Flowchart: Stored Data 11">
              <a:extLst>
                <a:ext uri="{FF2B5EF4-FFF2-40B4-BE49-F238E27FC236}">
                  <a16:creationId xmlns:a16="http://schemas.microsoft.com/office/drawing/2014/main" id="{DA327580-1CF5-34FE-D432-400C14204C92}"/>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0" name="Group 9">
              <a:extLst>
                <a:ext uri="{FF2B5EF4-FFF2-40B4-BE49-F238E27FC236}">
                  <a16:creationId xmlns:a16="http://schemas.microsoft.com/office/drawing/2014/main" id="{E750A1E9-F1E8-2DFE-27F1-C126A098579F}"/>
                </a:ext>
              </a:extLst>
            </p:cNvPr>
            <p:cNvGrpSpPr/>
            <p:nvPr/>
          </p:nvGrpSpPr>
          <p:grpSpPr>
            <a:xfrm>
              <a:off x="-2323" y="4158204"/>
              <a:ext cx="12202601" cy="725276"/>
              <a:chOff x="9932" y="5877894"/>
              <a:chExt cx="12184065" cy="725276"/>
            </a:xfrm>
          </p:grpSpPr>
          <p:sp>
            <p:nvSpPr>
              <p:cNvPr id="11" name="Rectangle 10">
                <a:extLst>
                  <a:ext uri="{FF2B5EF4-FFF2-40B4-BE49-F238E27FC236}">
                    <a16:creationId xmlns:a16="http://schemas.microsoft.com/office/drawing/2014/main" id="{CC48D589-642A-936C-96EB-850A7D4B04E1}"/>
                  </a:ext>
                  <a:ext uri="{C183D7F6-B498-43B3-948B-1728B52AA6E4}">
                    <adec:decorative xmlns:adec="http://schemas.microsoft.com/office/drawing/2017/decorative" val="1"/>
                  </a:ext>
                </a:extLst>
              </p:cNvPr>
              <p:cNvSpPr/>
              <p:nvPr/>
            </p:nvSpPr>
            <p:spPr>
              <a:xfrm>
                <a:off x="9932" y="6497568"/>
                <a:ext cx="12184065" cy="8611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Stored Data 11">
                <a:extLst>
                  <a:ext uri="{FF2B5EF4-FFF2-40B4-BE49-F238E27FC236}">
                    <a16:creationId xmlns:a16="http://schemas.microsoft.com/office/drawing/2014/main" id="{6DC9DEEF-2B02-26F6-E254-8D6CBC847B7C}"/>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5">
                  <a:lumMod val="7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3692466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Content-Lt-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ABC57-CE97-6D41-DC88-D05340ECC0D4}"/>
              </a:ext>
              <a:ext uri="{C183D7F6-B498-43B3-948B-1728B52AA6E4}">
                <adec:decorative xmlns:adec="http://schemas.microsoft.com/office/drawing/2017/decorative" val="1"/>
              </a:ext>
            </a:extLst>
          </p:cNvPr>
          <p:cNvPicPr>
            <a:picLocks noChangeAspect="1"/>
          </p:cNvPicPr>
          <p:nvPr userDrawn="1"/>
        </p:nvPicPr>
        <p:blipFill>
          <a:blip r:embed="rId3">
            <a:alphaModFix amt="1800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1">
                  <a:lumMod val="75000"/>
                  <a:lumOff val="25000"/>
                </a:schemeClr>
              </a:buClr>
              <a:defRPr/>
            </a:lvl1pPr>
            <a:lvl2pPr>
              <a:lnSpc>
                <a:spcPct val="108000"/>
              </a:lnSpc>
              <a:spcBef>
                <a:spcPts val="1200"/>
              </a:spcBef>
              <a:buClr>
                <a:schemeClr val="tx1">
                  <a:lumMod val="75000"/>
                  <a:lumOff val="25000"/>
                </a:schemeClr>
              </a:buClr>
              <a:defRPr/>
            </a:lvl2pPr>
            <a:lvl3pPr>
              <a:lnSpc>
                <a:spcPct val="108000"/>
              </a:lnSpc>
              <a:spcBef>
                <a:spcPts val="1200"/>
              </a:spcBef>
              <a:buClr>
                <a:schemeClr val="tx1">
                  <a:lumMod val="75000"/>
                  <a:lumOff val="25000"/>
                </a:schemeClr>
              </a:buClr>
              <a:defRPr/>
            </a:lvl3pPr>
            <a:lvl4pPr>
              <a:lnSpc>
                <a:spcPct val="108000"/>
              </a:lnSpc>
              <a:spcBef>
                <a:spcPts val="1200"/>
              </a:spcBef>
              <a:buClr>
                <a:schemeClr val="tx1">
                  <a:lumMod val="75000"/>
                  <a:lumOff val="25000"/>
                </a:schemeClr>
              </a:buClr>
              <a:defRPr/>
            </a:lvl4pPr>
            <a:lvl5pPr>
              <a:lnSpc>
                <a:spcPct val="108000"/>
              </a:lnSpc>
              <a:spcBef>
                <a:spcPts val="1200"/>
              </a:spcBef>
              <a:buClr>
                <a:schemeClr val="tx1">
                  <a:lumMod val="75000"/>
                  <a:lumOff val="2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23E76854-04F6-C1F3-1371-C5C679442DF8}"/>
              </a:ext>
              <a:ext uri="{C183D7F6-B498-43B3-948B-1728B52AA6E4}">
                <adec:decorative xmlns:adec="http://schemas.microsoft.com/office/drawing/2017/decorative" val="1"/>
              </a:ext>
            </a:extLst>
          </p:cNvPr>
          <p:cNvGrpSpPr/>
          <p:nvPr userDrawn="1"/>
        </p:nvGrpSpPr>
        <p:grpSpPr>
          <a:xfrm>
            <a:off x="0" y="6131851"/>
            <a:ext cx="12192110" cy="755420"/>
            <a:chOff x="-2323" y="4128060"/>
            <a:chExt cx="12202601" cy="755420"/>
          </a:xfrm>
        </p:grpSpPr>
        <p:sp>
          <p:nvSpPr>
            <p:cNvPr id="3" name="Flowchart: Stored Data 11">
              <a:extLst>
                <a:ext uri="{FF2B5EF4-FFF2-40B4-BE49-F238E27FC236}">
                  <a16:creationId xmlns:a16="http://schemas.microsoft.com/office/drawing/2014/main" id="{E25DC0B4-320B-5241-849B-E66AB7841E2B}"/>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4" name="Group 3">
              <a:extLst>
                <a:ext uri="{FF2B5EF4-FFF2-40B4-BE49-F238E27FC236}">
                  <a16:creationId xmlns:a16="http://schemas.microsoft.com/office/drawing/2014/main" id="{4E797484-5FF0-3135-7058-D68A0F1AB7D1}"/>
                </a:ext>
              </a:extLst>
            </p:cNvPr>
            <p:cNvGrpSpPr/>
            <p:nvPr/>
          </p:nvGrpSpPr>
          <p:grpSpPr>
            <a:xfrm>
              <a:off x="-2323" y="4158204"/>
              <a:ext cx="12202601" cy="725276"/>
              <a:chOff x="9932" y="5877894"/>
              <a:chExt cx="12184065" cy="725276"/>
            </a:xfrm>
          </p:grpSpPr>
          <p:sp>
            <p:nvSpPr>
              <p:cNvPr id="5" name="Rectangle 4">
                <a:extLst>
                  <a:ext uri="{FF2B5EF4-FFF2-40B4-BE49-F238E27FC236}">
                    <a16:creationId xmlns:a16="http://schemas.microsoft.com/office/drawing/2014/main" id="{E4A2738B-0A5D-4D17-0917-2C66ECDE5667}"/>
                  </a:ext>
                  <a:ext uri="{C183D7F6-B498-43B3-948B-1728B52AA6E4}">
                    <adec:decorative xmlns:adec="http://schemas.microsoft.com/office/drawing/2017/decorative" val="1"/>
                  </a:ext>
                </a:extLst>
              </p:cNvPr>
              <p:cNvSpPr/>
              <p:nvPr/>
            </p:nvSpPr>
            <p:spPr>
              <a:xfrm>
                <a:off x="9932" y="6469124"/>
                <a:ext cx="12183955" cy="114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Stored Data 11">
                <a:extLst>
                  <a:ext uri="{FF2B5EF4-FFF2-40B4-BE49-F238E27FC236}">
                    <a16:creationId xmlns:a16="http://schemas.microsoft.com/office/drawing/2014/main" id="{582A837E-2E16-D68D-5424-C3779B3A4B27}"/>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75000"/>
                  <a:lumOff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3537726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46ED92-ED68-86FD-DF43-CFC5F4FCF4D1}"/>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1421" y="0"/>
            <a:ext cx="12192000" cy="6502400"/>
          </a:xfrm>
          <a:prstGeom prst="rect">
            <a:avLst/>
          </a:prstGeom>
          <a:noFill/>
        </p:spPr>
      </p:pic>
      <p:grpSp>
        <p:nvGrpSpPr>
          <p:cNvPr id="7" name="Group 6">
            <a:extLst>
              <a:ext uri="{FF2B5EF4-FFF2-40B4-BE49-F238E27FC236}">
                <a16:creationId xmlns:a16="http://schemas.microsoft.com/office/drawing/2014/main" id="{28333B4F-EE79-7995-3FAB-992A1D52E0F3}"/>
              </a:ext>
              <a:ext uri="{C183D7F6-B498-43B3-948B-1728B52AA6E4}">
                <adec:decorative xmlns:adec="http://schemas.microsoft.com/office/drawing/2017/decorative" val="1"/>
              </a:ext>
            </a:extLst>
          </p:cNvPr>
          <p:cNvGrpSpPr/>
          <p:nvPr userDrawn="1"/>
        </p:nvGrpSpPr>
        <p:grpSpPr>
          <a:xfrm>
            <a:off x="-110" y="6125163"/>
            <a:ext cx="12192110" cy="735930"/>
            <a:chOff x="-2323" y="4128060"/>
            <a:chExt cx="12202601" cy="735930"/>
          </a:xfrm>
        </p:grpSpPr>
        <p:sp>
          <p:nvSpPr>
            <p:cNvPr id="8" name="Flowchart: Stored Data 11">
              <a:extLst>
                <a:ext uri="{FF2B5EF4-FFF2-40B4-BE49-F238E27FC236}">
                  <a16:creationId xmlns:a16="http://schemas.microsoft.com/office/drawing/2014/main" id="{B0EE97CC-A6AB-8FFE-4279-7A790C182287}"/>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9" name="Group 8">
              <a:extLst>
                <a:ext uri="{FF2B5EF4-FFF2-40B4-BE49-F238E27FC236}">
                  <a16:creationId xmlns:a16="http://schemas.microsoft.com/office/drawing/2014/main" id="{F2C55F43-AC95-7303-7D88-3699613C967D}"/>
                </a:ext>
              </a:extLst>
            </p:cNvPr>
            <p:cNvGrpSpPr/>
            <p:nvPr/>
          </p:nvGrpSpPr>
          <p:grpSpPr>
            <a:xfrm>
              <a:off x="-2323" y="4136938"/>
              <a:ext cx="12202601" cy="727052"/>
              <a:chOff x="9932" y="5856628"/>
              <a:chExt cx="12184065" cy="727052"/>
            </a:xfrm>
          </p:grpSpPr>
          <p:sp>
            <p:nvSpPr>
              <p:cNvPr id="10" name="Rectangle 9">
                <a:extLst>
                  <a:ext uri="{FF2B5EF4-FFF2-40B4-BE49-F238E27FC236}">
                    <a16:creationId xmlns:a16="http://schemas.microsoft.com/office/drawing/2014/main" id="{94DEFC40-EDD6-F101-B0D4-D2F7C34CB92E}"/>
                  </a:ext>
                  <a:ext uri="{C183D7F6-B498-43B3-948B-1728B52AA6E4}">
                    <adec:decorative xmlns:adec="http://schemas.microsoft.com/office/drawing/2017/decorative" val="1"/>
                  </a:ext>
                </a:extLst>
              </p:cNvPr>
              <p:cNvSpPr/>
              <p:nvPr/>
            </p:nvSpPr>
            <p:spPr>
              <a:xfrm>
                <a:off x="9932" y="6429828"/>
                <a:ext cx="12184065" cy="1538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Stored Data 11">
                <a:extLst>
                  <a:ext uri="{FF2B5EF4-FFF2-40B4-BE49-F238E27FC236}">
                    <a16:creationId xmlns:a16="http://schemas.microsoft.com/office/drawing/2014/main" id="{388B587F-E89B-4DCB-47F2-0D010C9520F7}"/>
                  </a:ext>
                  <a:ext uri="{C183D7F6-B498-43B3-948B-1728B52AA6E4}">
                    <adec:decorative xmlns:adec="http://schemas.microsoft.com/office/drawing/2017/decorative" val="1"/>
                  </a:ext>
                </a:extLst>
              </p:cNvPr>
              <p:cNvSpPr/>
              <p:nvPr/>
            </p:nvSpPr>
            <p:spPr bwMode="auto">
              <a:xfrm rot="16200000">
                <a:off x="5739382" y="127288"/>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
        <p:nvSpPr>
          <p:cNvPr id="2" name="Title 1">
            <a:extLst>
              <a:ext uri="{FF2B5EF4-FFF2-40B4-BE49-F238E27FC236}">
                <a16:creationId xmlns:a16="http://schemas.microsoft.com/office/drawing/2014/main" id="{212417A8-9DBE-403F-B71C-AA52493E35F0}"/>
              </a:ext>
            </a:extLst>
          </p:cNvPr>
          <p:cNvSpPr>
            <a:spLocks noGrp="1"/>
          </p:cNvSpPr>
          <p:nvPr>
            <p:ph type="title"/>
          </p:nvPr>
        </p:nvSpPr>
        <p:spPr>
          <a:xfrm>
            <a:off x="731520" y="365125"/>
            <a:ext cx="10773940" cy="1097280"/>
          </a:xfrm>
        </p:spPr>
        <p:txBody>
          <a:bodyPr>
            <a:normAutofit/>
          </a:bodyPr>
          <a:lstStyle>
            <a:lvl1pPr>
              <a:defRPr sz="4000" b="1">
                <a:solidFill>
                  <a:schemeClr val="accent4">
                    <a:lumMod val="5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7771978-206B-43E9-904D-A3E97561D5AF}"/>
              </a:ext>
            </a:extLst>
          </p:cNvPr>
          <p:cNvSpPr>
            <a:spLocks noGrp="1"/>
          </p:cNvSpPr>
          <p:nvPr>
            <p:ph type="body" idx="1"/>
          </p:nvPr>
        </p:nvSpPr>
        <p:spPr>
          <a:xfrm>
            <a:off x="731520" y="1569199"/>
            <a:ext cx="5266055" cy="823912"/>
          </a:xfrm>
        </p:spPr>
        <p:txBody>
          <a:bodyPr anchor="ctr"/>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64D459D-E127-4540-BEA1-09EA2C68190E}"/>
              </a:ext>
            </a:extLst>
          </p:cNvPr>
          <p:cNvSpPr>
            <a:spLocks noGrp="1"/>
          </p:cNvSpPr>
          <p:nvPr>
            <p:ph sz="half" idx="2"/>
          </p:nvPr>
        </p:nvSpPr>
        <p:spPr>
          <a:xfrm>
            <a:off x="731520" y="2467941"/>
            <a:ext cx="5266055" cy="3567098"/>
          </a:xfrm>
        </p:spPr>
        <p:txBody>
          <a:bodyPr/>
          <a:lstStyle>
            <a:lvl1pPr>
              <a:buClr>
                <a:schemeClr val="accent4">
                  <a:lumMod val="50000"/>
                </a:schemeClr>
              </a:buClr>
              <a:defRPr sz="2200"/>
            </a:lvl1pPr>
            <a:lvl2pPr>
              <a:buClr>
                <a:schemeClr val="accent4">
                  <a:lumMod val="50000"/>
                </a:schemeClr>
              </a:buClr>
              <a:defRPr sz="2000"/>
            </a:lvl2pPr>
            <a:lvl3pPr>
              <a:buClr>
                <a:schemeClr val="accent4">
                  <a:lumMod val="50000"/>
                </a:schemeClr>
              </a:buClr>
              <a:defRPr sz="1800"/>
            </a:lvl3pPr>
            <a:lvl4pPr>
              <a:buClr>
                <a:schemeClr val="accent4">
                  <a:lumMod val="50000"/>
                </a:schemeClr>
              </a:buClr>
              <a:defRPr sz="1800"/>
            </a:lvl4pPr>
            <a:lvl5pPr>
              <a:buClr>
                <a:schemeClr val="accent4">
                  <a:lumMod val="75000"/>
                </a:schemeClr>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006A81E-7180-4967-8F64-60A104454563}"/>
              </a:ext>
            </a:extLst>
          </p:cNvPr>
          <p:cNvSpPr>
            <a:spLocks noGrp="1"/>
          </p:cNvSpPr>
          <p:nvPr>
            <p:ph type="body" sz="quarter" idx="3"/>
          </p:nvPr>
        </p:nvSpPr>
        <p:spPr>
          <a:xfrm>
            <a:off x="6172200" y="1569199"/>
            <a:ext cx="5333260" cy="823912"/>
          </a:xfrm>
        </p:spPr>
        <p:txBody>
          <a:bodyPr anchor="ctr"/>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77923675-B4E1-51CA-5F68-25C06F664DD9}"/>
              </a:ext>
            </a:extLst>
          </p:cNvPr>
          <p:cNvSpPr>
            <a:spLocks noGrp="1"/>
          </p:cNvSpPr>
          <p:nvPr>
            <p:ph sz="half" idx="10"/>
          </p:nvPr>
        </p:nvSpPr>
        <p:spPr>
          <a:xfrm>
            <a:off x="6204096" y="2467940"/>
            <a:ext cx="5301364" cy="3567099"/>
          </a:xfrm>
        </p:spPr>
        <p:txBody>
          <a:bodyPr/>
          <a:lstStyle>
            <a:lvl1pPr>
              <a:buClr>
                <a:schemeClr val="accent4">
                  <a:lumMod val="50000"/>
                </a:schemeClr>
              </a:buClr>
              <a:defRPr sz="2200"/>
            </a:lvl1pPr>
            <a:lvl2pPr>
              <a:buClr>
                <a:schemeClr val="accent4">
                  <a:lumMod val="50000"/>
                </a:schemeClr>
              </a:buClr>
              <a:defRPr sz="2000"/>
            </a:lvl2pPr>
            <a:lvl3pPr>
              <a:buClr>
                <a:schemeClr val="accent4">
                  <a:lumMod val="50000"/>
                </a:schemeClr>
              </a:buClr>
              <a:defRPr sz="1800"/>
            </a:lvl3pPr>
            <a:lvl4pPr>
              <a:buClr>
                <a:schemeClr val="accent4">
                  <a:lumMod val="50000"/>
                </a:schemeClr>
              </a:buClr>
              <a:defRPr sz="1800"/>
            </a:lvl4pPr>
            <a:lvl5pPr>
              <a:buClr>
                <a:schemeClr val="accent4">
                  <a:lumMod val="75000"/>
                </a:schemeClr>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744852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0674458-9173-7A60-BCA6-B14433B67305}"/>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2" name="Title 1">
            <a:extLst>
              <a:ext uri="{FF2B5EF4-FFF2-40B4-BE49-F238E27FC236}">
                <a16:creationId xmlns:a16="http://schemas.microsoft.com/office/drawing/2014/main" id="{3D24374C-1107-4774-8E5C-B093E85BC091}"/>
              </a:ext>
            </a:extLst>
          </p:cNvPr>
          <p:cNvSpPr>
            <a:spLocks noGrp="1"/>
          </p:cNvSpPr>
          <p:nvPr>
            <p:ph type="title"/>
          </p:nvPr>
        </p:nvSpPr>
        <p:spPr>
          <a:xfrm>
            <a:off x="731520" y="365761"/>
            <a:ext cx="10773940" cy="1074994"/>
          </a:xfrm>
        </p:spPr>
        <p:txBody>
          <a:bodyPr>
            <a:normAutofit/>
          </a:bodyPr>
          <a:lstStyle>
            <a:lvl1pPr>
              <a:lnSpc>
                <a:spcPct val="102000"/>
              </a:lnSpc>
              <a:defRPr sz="4000" b="1">
                <a:solidFill>
                  <a:schemeClr val="tx1">
                    <a:lumMod val="75000"/>
                    <a:lumOff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1FF501A-8B92-4C99-A4A6-5E93B01BB0C6}"/>
              </a:ext>
            </a:extLst>
          </p:cNvPr>
          <p:cNvSpPr>
            <a:spLocks noGrp="1"/>
          </p:cNvSpPr>
          <p:nvPr>
            <p:ph sz="half" idx="1"/>
          </p:nvPr>
        </p:nvSpPr>
        <p:spPr>
          <a:xfrm>
            <a:off x="731520" y="1691581"/>
            <a:ext cx="5288280" cy="4210456"/>
          </a:xfrm>
        </p:spPr>
        <p:txBody>
          <a:bodyPr/>
          <a:lstStyle>
            <a:lvl1pPr>
              <a:buClr>
                <a:schemeClr val="accent4">
                  <a:lumMod val="75000"/>
                </a:schemeClr>
              </a:buClr>
              <a:defRPr/>
            </a:lvl1pPr>
            <a:lvl2pPr>
              <a:buClr>
                <a:schemeClr val="accent4">
                  <a:lumMod val="75000"/>
                </a:schemeClr>
              </a:buClr>
              <a:defRPr/>
            </a:lvl2pPr>
            <a:lvl3pPr>
              <a:buClr>
                <a:schemeClr val="accent4">
                  <a:lumMod val="75000"/>
                </a:schemeClr>
              </a:buClr>
              <a:defRPr sz="2200"/>
            </a:lvl3pPr>
            <a:lvl4pPr>
              <a:buClr>
                <a:schemeClr val="accent4">
                  <a:lumMod val="75000"/>
                </a:schemeClr>
              </a:buClr>
              <a:defRPr sz="2000"/>
            </a:lvl4pPr>
            <a:lvl5pPr>
              <a:buClr>
                <a:schemeClr val="accent4">
                  <a:lumMod val="7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6A9761D-E3E3-4BAB-AD67-97C6B7D93C0E}"/>
              </a:ext>
            </a:extLst>
          </p:cNvPr>
          <p:cNvSpPr>
            <a:spLocks noGrp="1"/>
          </p:cNvSpPr>
          <p:nvPr>
            <p:ph sz="half" idx="2"/>
          </p:nvPr>
        </p:nvSpPr>
        <p:spPr>
          <a:xfrm>
            <a:off x="6172200" y="1691581"/>
            <a:ext cx="5333260" cy="4210456"/>
          </a:xfrm>
        </p:spPr>
        <p:txBody>
          <a:bodyPr/>
          <a:lstStyle>
            <a:lvl1pPr>
              <a:buClr>
                <a:schemeClr val="accent4">
                  <a:lumMod val="75000"/>
                </a:schemeClr>
              </a:buClr>
              <a:defRPr/>
            </a:lvl1pPr>
            <a:lvl2pPr>
              <a:buClr>
                <a:schemeClr val="accent4">
                  <a:lumMod val="75000"/>
                </a:schemeClr>
              </a:buClr>
              <a:defRPr/>
            </a:lvl2pPr>
            <a:lvl3pPr>
              <a:buClr>
                <a:schemeClr val="accent4">
                  <a:lumMod val="75000"/>
                </a:schemeClr>
              </a:buClr>
              <a:defRPr sz="2200"/>
            </a:lvl3pPr>
            <a:lvl4pPr>
              <a:buClr>
                <a:schemeClr val="accent4">
                  <a:lumMod val="75000"/>
                </a:schemeClr>
              </a:buClr>
              <a:defRPr sz="2000"/>
            </a:lvl4pPr>
            <a:lvl5pPr>
              <a:buClr>
                <a:schemeClr val="accent4">
                  <a:lumMod val="7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a:extLst>
              <a:ext uri="{FF2B5EF4-FFF2-40B4-BE49-F238E27FC236}">
                <a16:creationId xmlns:a16="http://schemas.microsoft.com/office/drawing/2014/main" id="{A93D81BD-4E66-22CC-2530-770609B582A8}"/>
              </a:ext>
              <a:ext uri="{C183D7F6-B498-43B3-948B-1728B52AA6E4}">
                <adec:decorative xmlns:adec="http://schemas.microsoft.com/office/drawing/2017/decorative" val="1"/>
              </a:ext>
            </a:extLst>
          </p:cNvPr>
          <p:cNvGrpSpPr/>
          <p:nvPr userDrawn="1"/>
        </p:nvGrpSpPr>
        <p:grpSpPr>
          <a:xfrm>
            <a:off x="0" y="6131851"/>
            <a:ext cx="12192110" cy="755420"/>
            <a:chOff x="-2323" y="4128060"/>
            <a:chExt cx="12202601" cy="755420"/>
          </a:xfrm>
        </p:grpSpPr>
        <p:sp>
          <p:nvSpPr>
            <p:cNvPr id="11" name="Flowchart: Stored Data 11">
              <a:extLst>
                <a:ext uri="{FF2B5EF4-FFF2-40B4-BE49-F238E27FC236}">
                  <a16:creationId xmlns:a16="http://schemas.microsoft.com/office/drawing/2014/main" id="{3FA59EAE-4FD3-9B09-F62E-5523984F3F4C}"/>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2" name="Group 11">
              <a:extLst>
                <a:ext uri="{FF2B5EF4-FFF2-40B4-BE49-F238E27FC236}">
                  <a16:creationId xmlns:a16="http://schemas.microsoft.com/office/drawing/2014/main" id="{3A8BC637-D6B2-9ABE-A53E-CA6CF8E887B1}"/>
                </a:ext>
              </a:extLst>
            </p:cNvPr>
            <p:cNvGrpSpPr/>
            <p:nvPr/>
          </p:nvGrpSpPr>
          <p:grpSpPr>
            <a:xfrm>
              <a:off x="-2323" y="4158204"/>
              <a:ext cx="12202601" cy="725276"/>
              <a:chOff x="9932" y="5877894"/>
              <a:chExt cx="12184065" cy="725276"/>
            </a:xfrm>
          </p:grpSpPr>
          <p:sp>
            <p:nvSpPr>
              <p:cNvPr id="13" name="Rectangle 12">
                <a:extLst>
                  <a:ext uri="{FF2B5EF4-FFF2-40B4-BE49-F238E27FC236}">
                    <a16:creationId xmlns:a16="http://schemas.microsoft.com/office/drawing/2014/main" id="{14B7406C-5519-7724-31E5-8864A2381DCC}"/>
                  </a:ext>
                  <a:ext uri="{C183D7F6-B498-43B3-948B-1728B52AA6E4}">
                    <adec:decorative xmlns:adec="http://schemas.microsoft.com/office/drawing/2017/decorative" val="1"/>
                  </a:ext>
                </a:extLst>
              </p:cNvPr>
              <p:cNvSpPr/>
              <p:nvPr/>
            </p:nvSpPr>
            <p:spPr>
              <a:xfrm>
                <a:off x="9932" y="6469124"/>
                <a:ext cx="12183955" cy="114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Stored Data 11">
                <a:extLst>
                  <a:ext uri="{FF2B5EF4-FFF2-40B4-BE49-F238E27FC236}">
                    <a16:creationId xmlns:a16="http://schemas.microsoft.com/office/drawing/2014/main" id="{E82D01B6-FBD5-07A8-EC53-65B944C4D8C3}"/>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75000"/>
                  <a:lumOff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2441024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Text-Pictur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4760ED-1BD3-517D-8639-ED67CEDDE3B9}"/>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9000"/>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2" name="Title 1">
            <a:extLst>
              <a:ext uri="{FF2B5EF4-FFF2-40B4-BE49-F238E27FC236}">
                <a16:creationId xmlns:a16="http://schemas.microsoft.com/office/drawing/2014/main" id="{BEF7E348-85A6-460D-A7A2-1C0A40A67BE5}"/>
              </a:ext>
            </a:extLst>
          </p:cNvPr>
          <p:cNvSpPr>
            <a:spLocks noGrp="1"/>
          </p:cNvSpPr>
          <p:nvPr>
            <p:ph type="title"/>
          </p:nvPr>
        </p:nvSpPr>
        <p:spPr>
          <a:xfrm>
            <a:off x="731519" y="365759"/>
            <a:ext cx="10794173" cy="1113095"/>
          </a:xfrm>
        </p:spPr>
        <p:txBody>
          <a:bodyPr anchor="b">
            <a:normAutofit/>
          </a:bodyPr>
          <a:lstStyle>
            <a:lvl1pPr>
              <a:lnSpc>
                <a:spcPct val="102000"/>
              </a:lnSpc>
              <a:defRPr sz="4400" b="1">
                <a:solidFill>
                  <a:schemeClr val="tx1">
                    <a:lumMod val="90000"/>
                    <a:lumOff val="10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6C1AB53-34BC-4F1B-9BCA-57A1E6108F23}"/>
              </a:ext>
            </a:extLst>
          </p:cNvPr>
          <p:cNvSpPr>
            <a:spLocks noGrp="1"/>
          </p:cNvSpPr>
          <p:nvPr>
            <p:ph type="pic" idx="1" hasCustomPrompt="1"/>
          </p:nvPr>
        </p:nvSpPr>
        <p:spPr>
          <a:xfrm>
            <a:off x="7119852" y="1691581"/>
            <a:ext cx="4395030" cy="4210456"/>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on icon to add picture</a:t>
            </a:r>
          </a:p>
        </p:txBody>
      </p:sp>
      <p:grpSp>
        <p:nvGrpSpPr>
          <p:cNvPr id="5" name="Group 4">
            <a:extLst>
              <a:ext uri="{FF2B5EF4-FFF2-40B4-BE49-F238E27FC236}">
                <a16:creationId xmlns:a16="http://schemas.microsoft.com/office/drawing/2014/main" id="{189A76B1-B2B4-6A45-C3CE-B7A2422C59F2}"/>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6" name="Flowchart: Stored Data 11">
              <a:extLst>
                <a:ext uri="{FF2B5EF4-FFF2-40B4-BE49-F238E27FC236}">
                  <a16:creationId xmlns:a16="http://schemas.microsoft.com/office/drawing/2014/main" id="{C8D6AFCB-4949-7ECB-0F3E-862C20EE51F2}"/>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7" name="Group 6">
              <a:extLst>
                <a:ext uri="{FF2B5EF4-FFF2-40B4-BE49-F238E27FC236}">
                  <a16:creationId xmlns:a16="http://schemas.microsoft.com/office/drawing/2014/main" id="{C7C6A1C0-B6DB-1C85-57E9-2E2C588B204B}"/>
                </a:ext>
              </a:extLst>
            </p:cNvPr>
            <p:cNvGrpSpPr/>
            <p:nvPr/>
          </p:nvGrpSpPr>
          <p:grpSpPr>
            <a:xfrm>
              <a:off x="-2323" y="4158204"/>
              <a:ext cx="12202601" cy="725276"/>
              <a:chOff x="9932" y="5877894"/>
              <a:chExt cx="12184065" cy="725276"/>
            </a:xfrm>
          </p:grpSpPr>
          <p:sp>
            <p:nvSpPr>
              <p:cNvPr id="8" name="Rectangle 7">
                <a:extLst>
                  <a:ext uri="{FF2B5EF4-FFF2-40B4-BE49-F238E27FC236}">
                    <a16:creationId xmlns:a16="http://schemas.microsoft.com/office/drawing/2014/main" id="{15DCFFBF-CFA7-7D23-7627-100EC1D82F77}"/>
                  </a:ext>
                  <a:ext uri="{C183D7F6-B498-43B3-948B-1728B52AA6E4}">
                    <adec:decorative xmlns:adec="http://schemas.microsoft.com/office/drawing/2017/decorative" val="1"/>
                  </a:ext>
                </a:extLst>
              </p:cNvPr>
              <p:cNvSpPr/>
              <p:nvPr/>
            </p:nvSpPr>
            <p:spPr>
              <a:xfrm>
                <a:off x="9932" y="6440418"/>
                <a:ext cx="12184065" cy="14326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Stored Data 11">
                <a:extLst>
                  <a:ext uri="{FF2B5EF4-FFF2-40B4-BE49-F238E27FC236}">
                    <a16:creationId xmlns:a16="http://schemas.microsoft.com/office/drawing/2014/main" id="{62DB0C24-D23D-0DF1-D84B-89EB6239E71B}"/>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
        <p:nvSpPr>
          <p:cNvPr id="12" name="Content Placeholder 2">
            <a:extLst>
              <a:ext uri="{FF2B5EF4-FFF2-40B4-BE49-F238E27FC236}">
                <a16:creationId xmlns:a16="http://schemas.microsoft.com/office/drawing/2014/main" id="{8AAE32C4-2730-5030-C989-D143EEA8DC4D}"/>
              </a:ext>
            </a:extLst>
          </p:cNvPr>
          <p:cNvSpPr>
            <a:spLocks noGrp="1"/>
          </p:cNvSpPr>
          <p:nvPr>
            <p:ph sz="half" idx="10"/>
          </p:nvPr>
        </p:nvSpPr>
        <p:spPr>
          <a:xfrm>
            <a:off x="731520" y="1691581"/>
            <a:ext cx="6046470" cy="4210456"/>
          </a:xfrm>
        </p:spPr>
        <p:txBody>
          <a:bodyPr/>
          <a:lstStyle>
            <a:lvl1pPr>
              <a:lnSpc>
                <a:spcPct val="108000"/>
              </a:lnSpc>
              <a:spcBef>
                <a:spcPts val="1200"/>
              </a:spcBef>
              <a:buClr>
                <a:schemeClr val="accent4">
                  <a:lumMod val="75000"/>
                </a:schemeClr>
              </a:buClr>
              <a:defRPr/>
            </a:lvl1pPr>
            <a:lvl2pPr>
              <a:lnSpc>
                <a:spcPct val="108000"/>
              </a:lnSpc>
              <a:spcBef>
                <a:spcPts val="1200"/>
              </a:spcBef>
              <a:buClr>
                <a:schemeClr val="accent4">
                  <a:lumMod val="75000"/>
                </a:schemeClr>
              </a:buClr>
              <a:defRPr/>
            </a:lvl2pPr>
            <a:lvl3pPr>
              <a:lnSpc>
                <a:spcPct val="108000"/>
              </a:lnSpc>
              <a:spcBef>
                <a:spcPts val="1200"/>
              </a:spcBef>
              <a:buClr>
                <a:schemeClr val="accent4">
                  <a:lumMod val="75000"/>
                </a:schemeClr>
              </a:buClr>
              <a:defRPr sz="2200"/>
            </a:lvl3pPr>
            <a:lvl4pPr>
              <a:lnSpc>
                <a:spcPct val="108000"/>
              </a:lnSpc>
              <a:spcBef>
                <a:spcPts val="1200"/>
              </a:spcBef>
              <a:buClr>
                <a:schemeClr val="accent4">
                  <a:lumMod val="75000"/>
                </a:schemeClr>
              </a:buClr>
              <a:defRPr sz="2000"/>
            </a:lvl4pPr>
            <a:lvl5pPr>
              <a:lnSpc>
                <a:spcPct val="108000"/>
              </a:lnSpc>
              <a:spcBef>
                <a:spcPts val="1200"/>
              </a:spcBef>
              <a:buClr>
                <a:schemeClr val="accent4">
                  <a:lumMod val="7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923376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ferences-Resources_Dark">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7173FB-8B2B-43A7-27CE-8D9E21ABA2B0}"/>
              </a:ext>
              <a:ext uri="{C183D7F6-B498-43B3-948B-1728B52AA6E4}">
                <adec:decorative xmlns:adec="http://schemas.microsoft.com/office/drawing/2017/decorative" val="1"/>
              </a:ext>
            </a:extLst>
          </p:cNvPr>
          <p:cNvPicPr>
            <a:picLocks noChangeAspect="1"/>
          </p:cNvPicPr>
          <p:nvPr userDrawn="1"/>
        </p:nvPicPr>
        <p:blipFill rotWithShape="1">
          <a:blip r:embed="rId3">
            <a:alphaModFix amt="9000"/>
            <a:extLst>
              <a:ext uri="{28A0092B-C50C-407E-A947-70E740481C1C}">
                <a14:useLocalDpi xmlns:a14="http://schemas.microsoft.com/office/drawing/2010/main" val="0"/>
              </a:ext>
            </a:extLst>
          </a:blip>
          <a:srcRect l="5461"/>
          <a:stretch/>
        </p:blipFill>
        <p:spPr>
          <a:xfrm>
            <a:off x="0" y="-13950"/>
            <a:ext cx="12186456" cy="6874887"/>
          </a:xfrm>
          <a:prstGeom prst="rect">
            <a:avLst/>
          </a:prstGeom>
          <a:gradFill>
            <a:gsLst>
              <a:gs pos="0">
                <a:schemeClr val="accent1"/>
              </a:gs>
              <a:gs pos="100000">
                <a:schemeClr val="accent1">
                  <a:lumMod val="90000"/>
                  <a:lumOff val="10000"/>
                </a:schemeClr>
              </a:gs>
            </a:gsLst>
            <a:lin ang="13500000" scaled="1"/>
          </a:gradFill>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731519" y="365125"/>
            <a:ext cx="10780775" cy="1048039"/>
          </a:xfrm>
        </p:spPr>
        <p:txBody>
          <a:bodyPr/>
          <a:lstStyle>
            <a:lvl1pPr algn="ct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FBE9716-1C17-4658-AF03-6561E2CD1685}"/>
              </a:ext>
            </a:extLst>
          </p:cNvPr>
          <p:cNvSpPr>
            <a:spLocks noGrp="1"/>
          </p:cNvSpPr>
          <p:nvPr>
            <p:ph idx="1"/>
          </p:nvPr>
        </p:nvSpPr>
        <p:spPr>
          <a:xfrm>
            <a:off x="731520" y="1546167"/>
            <a:ext cx="10780776" cy="4598602"/>
          </a:xfrm>
        </p:spPr>
        <p:txBody>
          <a:bodyPr/>
          <a:lstStyle>
            <a:lvl1pPr>
              <a:lnSpc>
                <a:spcPct val="105000"/>
              </a:lnSpc>
              <a:buClr>
                <a:schemeClr val="bg1"/>
              </a:buClr>
              <a:defRPr>
                <a:solidFill>
                  <a:schemeClr val="bg1"/>
                </a:solidFill>
              </a:defRPr>
            </a:lvl1pPr>
            <a:lvl2pPr>
              <a:lnSpc>
                <a:spcPct val="105000"/>
              </a:lnSpc>
              <a:buClr>
                <a:schemeClr val="bg1"/>
              </a:buClr>
              <a:defRPr>
                <a:solidFill>
                  <a:schemeClr val="bg1"/>
                </a:solidFill>
              </a:defRPr>
            </a:lvl2pPr>
            <a:lvl3pPr>
              <a:lnSpc>
                <a:spcPct val="105000"/>
              </a:lnSpc>
              <a:buClr>
                <a:schemeClr val="bg1"/>
              </a:buClr>
              <a:defRPr>
                <a:solidFill>
                  <a:schemeClr val="bg1"/>
                </a:solidFill>
              </a:defRPr>
            </a:lvl3pPr>
            <a:lvl4pPr>
              <a:lnSpc>
                <a:spcPct val="105000"/>
              </a:lnSpc>
              <a:buClr>
                <a:schemeClr val="bg1"/>
              </a:buClr>
              <a:defRPr>
                <a:solidFill>
                  <a:schemeClr val="bg1"/>
                </a:solidFill>
              </a:defRPr>
            </a:lvl4pPr>
            <a:lvl5pPr>
              <a:lnSpc>
                <a:spcPct val="105000"/>
              </a:lnSpc>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977571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You-Title-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282C9-0F00-8A58-77AD-D6DEF7B96986}"/>
              </a:ext>
              <a:ext uri="{C183D7F6-B498-43B3-948B-1728B52AA6E4}">
                <adec:decorative xmlns:adec="http://schemas.microsoft.com/office/drawing/2017/decorative" val="1"/>
              </a:ext>
            </a:extLst>
          </p:cNvPr>
          <p:cNvPicPr>
            <a:picLocks noChangeAspect="1"/>
          </p:cNvPicPr>
          <p:nvPr userDrawn="1"/>
        </p:nvPicPr>
        <p:blipFill>
          <a:blip r:embed="rId3">
            <a:alphaModFix amt="81000"/>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0" y="0"/>
            <a:ext cx="12197785" cy="6502400"/>
          </a:xfrm>
          <a:prstGeom prst="rect">
            <a:avLst/>
          </a:prstGeom>
          <a:noFill/>
        </p:spPr>
      </p:pic>
      <p:sp>
        <p:nvSpPr>
          <p:cNvPr id="2" name="Rectangle: Rounded Corners 1">
            <a:extLst>
              <a:ext uri="{FF2B5EF4-FFF2-40B4-BE49-F238E27FC236}">
                <a16:creationId xmlns:a16="http://schemas.microsoft.com/office/drawing/2014/main" id="{2EE83942-4843-ECF3-8E1F-78798E182B0C}"/>
              </a:ext>
              <a:ext uri="{C183D7F6-B498-43B3-948B-1728B52AA6E4}">
                <adec:decorative xmlns:adec="http://schemas.microsoft.com/office/drawing/2017/decorative" val="1"/>
              </a:ext>
            </a:extLst>
          </p:cNvPr>
          <p:cNvSpPr/>
          <p:nvPr userDrawn="1"/>
        </p:nvSpPr>
        <p:spPr bwMode="auto">
          <a:xfrm>
            <a:off x="2427259" y="1552768"/>
            <a:ext cx="7337482" cy="3244465"/>
          </a:xfrm>
          <a:prstGeom prst="roundRect">
            <a:avLst/>
          </a:prstGeom>
          <a:solidFill>
            <a:schemeClr val="bg1"/>
          </a:solidFill>
          <a:ln w="25400">
            <a:solidFill>
              <a:srgbClr val="BBCFCD"/>
            </a:solid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2427259" y="2225040"/>
            <a:ext cx="7337482" cy="1980721"/>
          </a:xfrm>
        </p:spPr>
        <p:txBody>
          <a:bodyPr>
            <a:noAutofit/>
          </a:bodyPr>
          <a:lstStyle>
            <a:lvl1pPr algn="ctr">
              <a:lnSpc>
                <a:spcPct val="105000"/>
              </a:lnSpc>
              <a:defRPr sz="6000" b="0">
                <a:solidFill>
                  <a:schemeClr val="accent1"/>
                </a:solidFill>
              </a:defRPr>
            </a:lvl1pPr>
          </a:lstStyle>
          <a:p>
            <a:r>
              <a:rPr lang="en-US" dirty="0"/>
              <a:t>Click to edit Master title style</a:t>
            </a:r>
          </a:p>
        </p:txBody>
      </p:sp>
      <p:grpSp>
        <p:nvGrpSpPr>
          <p:cNvPr id="7" name="Group 6">
            <a:extLst>
              <a:ext uri="{FF2B5EF4-FFF2-40B4-BE49-F238E27FC236}">
                <a16:creationId xmlns:a16="http://schemas.microsoft.com/office/drawing/2014/main" id="{2976566F-CF2C-5B61-8254-B150E29484B0}"/>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8" name="Flowchart: Stored Data 11">
              <a:extLst>
                <a:ext uri="{FF2B5EF4-FFF2-40B4-BE49-F238E27FC236}">
                  <a16:creationId xmlns:a16="http://schemas.microsoft.com/office/drawing/2014/main" id="{DDABEC27-BCFE-B13D-9914-A90FD761E63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9" name="Group 8">
              <a:extLst>
                <a:ext uri="{FF2B5EF4-FFF2-40B4-BE49-F238E27FC236}">
                  <a16:creationId xmlns:a16="http://schemas.microsoft.com/office/drawing/2014/main" id="{40F311B7-CF56-AE69-DAC7-7F81255A66C3}"/>
                </a:ext>
              </a:extLst>
            </p:cNvPr>
            <p:cNvGrpSpPr/>
            <p:nvPr/>
          </p:nvGrpSpPr>
          <p:grpSpPr>
            <a:xfrm>
              <a:off x="-2323" y="4158204"/>
              <a:ext cx="12202601" cy="725276"/>
              <a:chOff x="9932" y="5877894"/>
              <a:chExt cx="12184065" cy="725276"/>
            </a:xfrm>
          </p:grpSpPr>
          <p:sp>
            <p:nvSpPr>
              <p:cNvPr id="10" name="Rectangle 9">
                <a:extLst>
                  <a:ext uri="{FF2B5EF4-FFF2-40B4-BE49-F238E27FC236}">
                    <a16:creationId xmlns:a16="http://schemas.microsoft.com/office/drawing/2014/main" id="{EDD3AAA6-213D-5D78-68BC-0832D1A215F4}"/>
                  </a:ext>
                  <a:ext uri="{C183D7F6-B498-43B3-948B-1728B52AA6E4}">
                    <adec:decorative xmlns:adec="http://schemas.microsoft.com/office/drawing/2017/decorative" val="1"/>
                  </a:ext>
                </a:extLst>
              </p:cNvPr>
              <p:cNvSpPr/>
              <p:nvPr/>
            </p:nvSpPr>
            <p:spPr>
              <a:xfrm>
                <a:off x="9932" y="6440418"/>
                <a:ext cx="12184065" cy="14326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Stored Data 11">
                <a:extLst>
                  <a:ext uri="{FF2B5EF4-FFF2-40B4-BE49-F238E27FC236}">
                    <a16:creationId xmlns:a16="http://schemas.microsoft.com/office/drawing/2014/main" id="{08471A82-9315-AF4C-E248-ED5D0D8CB2EE}"/>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175126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eft-Side-Title_Gold">
    <p:bg>
      <p:bgPr>
        <a:solidFill>
          <a:srgbClr val="F8F2EC"/>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81EE2B2-5841-3447-8256-781E2D04CA1E}"/>
              </a:ext>
              <a:ext uri="{C183D7F6-B498-43B3-948B-1728B52AA6E4}">
                <adec:decorative xmlns:adec="http://schemas.microsoft.com/office/drawing/2017/decorative" val="1"/>
              </a:ext>
            </a:extLst>
          </p:cNvPr>
          <p:cNvPicPr>
            <a:picLocks noChangeAspect="1"/>
          </p:cNvPicPr>
          <p:nvPr userDrawn="1"/>
        </p:nvPicPr>
        <p:blipFill rotWithShape="1">
          <a:blip r:embed="rId3">
            <a:duotone>
              <a:schemeClr val="accent4">
                <a:shade val="45000"/>
                <a:satMod val="135000"/>
              </a:schemeClr>
              <a:prstClr val="white"/>
            </a:duotone>
            <a:alphaModFix amt="9000"/>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11" name="Rectangle 10">
            <a:extLst>
              <a:ext uri="{FF2B5EF4-FFF2-40B4-BE49-F238E27FC236}">
                <a16:creationId xmlns:a16="http://schemas.microsoft.com/office/drawing/2014/main" id="{D0AADFA1-223C-011C-45EA-AA98CF4EB9E2}"/>
              </a:ext>
              <a:ext uri="{C183D7F6-B498-43B3-948B-1728B52AA6E4}">
                <adec:decorative xmlns:adec="http://schemas.microsoft.com/office/drawing/2017/decorative" val="1"/>
              </a:ext>
            </a:extLst>
          </p:cNvPr>
          <p:cNvSpPr/>
          <p:nvPr userDrawn="1"/>
        </p:nvSpPr>
        <p:spPr bwMode="auto">
          <a:xfrm>
            <a:off x="8148320" y="0"/>
            <a:ext cx="4043680" cy="6858000"/>
          </a:xfrm>
          <a:prstGeom prst="rect">
            <a:avLst/>
          </a:prstGeom>
          <a:solidFill>
            <a:schemeClr val="tx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pic>
        <p:nvPicPr>
          <p:cNvPr id="7" name="Picture 6">
            <a:extLst>
              <a:ext uri="{FF2B5EF4-FFF2-40B4-BE49-F238E27FC236}">
                <a16:creationId xmlns:a16="http://schemas.microsoft.com/office/drawing/2014/main" id="{1630B47A-DF21-2438-11DF-FD1655DB41DE}"/>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2453" b="12224"/>
          <a:stretch/>
        </p:blipFill>
        <p:spPr>
          <a:xfrm>
            <a:off x="4150177" y="0"/>
            <a:ext cx="4054078" cy="6858000"/>
          </a:xfrm>
          <a:prstGeom prst="rect">
            <a:avLst/>
          </a:prstGeom>
        </p:spPr>
      </p:pic>
      <p:sp>
        <p:nvSpPr>
          <p:cNvPr id="10" name="Content Placeholder 2">
            <a:extLst>
              <a:ext uri="{FF2B5EF4-FFF2-40B4-BE49-F238E27FC236}">
                <a16:creationId xmlns:a16="http://schemas.microsoft.com/office/drawing/2014/main" id="{7D554F8E-8B2C-1441-4B71-CBAF0712883A}"/>
              </a:ext>
            </a:extLst>
          </p:cNvPr>
          <p:cNvSpPr>
            <a:spLocks noGrp="1"/>
          </p:cNvSpPr>
          <p:nvPr>
            <p:ph idx="13"/>
          </p:nvPr>
        </p:nvSpPr>
        <p:spPr>
          <a:xfrm>
            <a:off x="5310216" y="1518755"/>
            <a:ext cx="5963920" cy="3820490"/>
          </a:xfrm>
        </p:spPr>
        <p:txBody>
          <a:bodyPr anchor="t" anchorCtr="0"/>
          <a:lstStyle>
            <a:lvl1pPr marL="347472">
              <a:lnSpc>
                <a:spcPct val="108000"/>
              </a:lnSpc>
              <a:spcBef>
                <a:spcPts val="0"/>
              </a:spcBef>
              <a:spcAft>
                <a:spcPts val="1000"/>
              </a:spcAft>
              <a:buClr>
                <a:schemeClr val="accent4">
                  <a:lumMod val="75000"/>
                </a:schemeClr>
              </a:buClr>
              <a:buSzPct val="125000"/>
              <a:buFont typeface="Arial" panose="020B0604020202020204" pitchFamily="34" charset="0"/>
              <a:buChar char="•"/>
              <a:defRPr sz="2400">
                <a:solidFill>
                  <a:schemeClr val="accent1"/>
                </a:solidFill>
                <a:latin typeface="+mn-lt"/>
                <a:cs typeface="Calibri" panose="020F0502020204030204" pitchFamily="34" charset="0"/>
              </a:defRPr>
            </a:lvl1pPr>
            <a:lvl2pPr>
              <a:buClr>
                <a:schemeClr val="accent2"/>
              </a:buClr>
              <a:buSzPct val="100000"/>
              <a:buFont typeface="Arial" panose="020B0604020202020204" pitchFamily="34" charset="0"/>
              <a:buChar char="•"/>
              <a:defRPr sz="2400">
                <a:solidFill>
                  <a:schemeClr val="accent1"/>
                </a:solidFill>
                <a:latin typeface="+mn-lt"/>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5pPr>
          </a:lstStyle>
          <a:p>
            <a:pPr lvl="0"/>
            <a:r>
              <a:rPr lang="en-US" dirty="0"/>
              <a:t>Click to edit Master text styles</a:t>
            </a:r>
          </a:p>
          <a:p>
            <a:pPr lvl="0"/>
            <a:endParaRPr lang="en-US" dirty="0"/>
          </a:p>
        </p:txBody>
      </p:sp>
      <p:sp>
        <p:nvSpPr>
          <p:cNvPr id="12" name="Title 1">
            <a:extLst>
              <a:ext uri="{FF2B5EF4-FFF2-40B4-BE49-F238E27FC236}">
                <a16:creationId xmlns:a16="http://schemas.microsoft.com/office/drawing/2014/main" id="{AEE62D52-FF27-1585-D36B-D9B1D4930AD8}"/>
              </a:ext>
            </a:extLst>
          </p:cNvPr>
          <p:cNvSpPr>
            <a:spLocks noGrp="1"/>
          </p:cNvSpPr>
          <p:nvPr>
            <p:ph type="ctrTitle" hasCustomPrompt="1"/>
          </p:nvPr>
        </p:nvSpPr>
        <p:spPr>
          <a:xfrm>
            <a:off x="429768" y="1986591"/>
            <a:ext cx="3872068" cy="1991208"/>
          </a:xfrm>
        </p:spPr>
        <p:txBody>
          <a:bodyPr anchor="b"/>
          <a:lstStyle>
            <a:lvl1pPr algn="l">
              <a:lnSpc>
                <a:spcPct val="102000"/>
              </a:lnSpc>
              <a:defRPr sz="4400" b="1">
                <a:solidFill>
                  <a:schemeClr val="accent1"/>
                </a:solidFill>
                <a:latin typeface="+mj-lt"/>
              </a:defRPr>
            </a:lvl1pPr>
          </a:lstStyle>
          <a:p>
            <a:r>
              <a:rPr lang="en-US" dirty="0"/>
              <a:t>Learning Objectives</a:t>
            </a:r>
            <a:endParaRPr lang="id-ID" dirty="0"/>
          </a:p>
        </p:txBody>
      </p:sp>
    </p:spTree>
    <p:custDataLst>
      <p:tags r:id="rId1"/>
    </p:custDataLst>
    <p:extLst>
      <p:ext uri="{BB962C8B-B14F-4D97-AF65-F5344CB8AC3E}">
        <p14:creationId xmlns:p14="http://schemas.microsoft.com/office/powerpoint/2010/main" val="408056683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282C9-0F00-8A58-77AD-D6DEF7B96986}"/>
              </a:ext>
              <a:ext uri="{C183D7F6-B498-43B3-948B-1728B52AA6E4}">
                <adec:decorative xmlns:adec="http://schemas.microsoft.com/office/drawing/2017/decorative" val="1"/>
              </a:ext>
            </a:extLst>
          </p:cNvPr>
          <p:cNvPicPr>
            <a:picLocks noChangeAspect="1"/>
          </p:cNvPicPr>
          <p:nvPr userDrawn="1"/>
        </p:nvPicPr>
        <p:blipFill>
          <a:blip r:embed="rId3">
            <a:duotone>
              <a:schemeClr val="accent2">
                <a:shade val="45000"/>
                <a:satMod val="135000"/>
              </a:schemeClr>
              <a:prstClr val="white"/>
            </a:duotone>
            <a:alphaModFix amt="81000"/>
            <a:extLst>
              <a:ext uri="{28A0092B-C50C-407E-A947-70E740481C1C}">
                <a14:useLocalDpi xmlns:a14="http://schemas.microsoft.com/office/drawing/2010/main" val="0"/>
              </a:ext>
            </a:extLst>
          </a:blip>
          <a:srcRect/>
          <a:stretch/>
        </p:blipFill>
        <p:spPr>
          <a:xfrm>
            <a:off x="0" y="0"/>
            <a:ext cx="12197785" cy="6502400"/>
          </a:xfrm>
          <a:prstGeom prst="rect">
            <a:avLst/>
          </a:prstGeom>
          <a:noFill/>
        </p:spPr>
      </p:pic>
      <p:sp>
        <p:nvSpPr>
          <p:cNvPr id="3" name="Rectangle: Rounded Corners 2">
            <a:extLst>
              <a:ext uri="{FF2B5EF4-FFF2-40B4-BE49-F238E27FC236}">
                <a16:creationId xmlns:a16="http://schemas.microsoft.com/office/drawing/2014/main" id="{7E41C3C4-EA24-C463-B552-DA0B6343BFCF}"/>
              </a:ext>
              <a:ext uri="{C183D7F6-B498-43B3-948B-1728B52AA6E4}">
                <adec:decorative xmlns:adec="http://schemas.microsoft.com/office/drawing/2017/decorative" val="1"/>
              </a:ext>
            </a:extLst>
          </p:cNvPr>
          <p:cNvSpPr/>
          <p:nvPr userDrawn="1"/>
        </p:nvSpPr>
        <p:spPr bwMode="auto">
          <a:xfrm>
            <a:off x="749878" y="800908"/>
            <a:ext cx="10692245" cy="4727864"/>
          </a:xfrm>
          <a:prstGeom prst="roundRect">
            <a:avLst/>
          </a:prstGeom>
          <a:solidFill>
            <a:schemeClr val="bg1"/>
          </a:solidFill>
          <a:ln w="25400">
            <a:solidFill>
              <a:srgbClr val="B7BFC8"/>
            </a:solidFill>
          </a:ln>
          <a:effectLst/>
        </p:spPr>
        <p:txBody>
          <a:bodyPr vert="horz" wrap="square" lIns="91440" tIns="45720" rIns="91440" bIns="45720" numCol="1" rtlCol="0" anchor="t" anchorCtr="0" compatLnSpc="1">
            <a:prstTxWarp prst="textNoShape">
              <a:avLst/>
            </a:prstTxWarp>
          </a:bodyPr>
          <a:lstStyle/>
          <a:p>
            <a:pPr algn="l"/>
            <a:endParaRPr lang="en-US" dirty="0"/>
          </a:p>
        </p:txBody>
      </p:sp>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3222171" y="2182983"/>
            <a:ext cx="5776686" cy="2911884"/>
          </a:xfrm>
        </p:spPr>
        <p:txBody>
          <a:bodyPr/>
          <a:lstStyle>
            <a:lvl1pPr>
              <a:lnSpc>
                <a:spcPts val="2500"/>
              </a:lnSpc>
              <a:spcBef>
                <a:spcPts val="0"/>
              </a:spcBef>
              <a:buClr>
                <a:schemeClr val="tx1">
                  <a:lumMod val="75000"/>
                  <a:lumOff val="25000"/>
                </a:schemeClr>
              </a:buClr>
              <a:defRPr>
                <a:solidFill>
                  <a:srgbClr val="000000"/>
                </a:solidFill>
              </a:defRPr>
            </a:lvl1pPr>
            <a:lvl2pPr>
              <a:buClr>
                <a:schemeClr val="tx1">
                  <a:lumMod val="75000"/>
                  <a:lumOff val="25000"/>
                </a:schemeClr>
              </a:buClr>
              <a:defRPr>
                <a:solidFill>
                  <a:srgbClr val="000000"/>
                </a:solidFill>
              </a:defRPr>
            </a:lvl2pPr>
            <a:lvl3pPr>
              <a:buClr>
                <a:schemeClr val="tx1">
                  <a:lumMod val="75000"/>
                  <a:lumOff val="25000"/>
                </a:schemeClr>
              </a:buClr>
              <a:defRPr>
                <a:solidFill>
                  <a:srgbClr val="000000"/>
                </a:solidFill>
              </a:defRPr>
            </a:lvl3pPr>
            <a:lvl4pPr>
              <a:buClr>
                <a:schemeClr val="tx1">
                  <a:lumMod val="75000"/>
                  <a:lumOff val="25000"/>
                </a:schemeClr>
              </a:buClr>
              <a:defRPr>
                <a:solidFill>
                  <a:srgbClr val="000000"/>
                </a:solidFill>
              </a:defRPr>
            </a:lvl4pPr>
            <a:lvl5pPr>
              <a:buClr>
                <a:schemeClr val="tx1">
                  <a:lumMod val="75000"/>
                  <a:lumOff val="25000"/>
                </a:schemeClr>
              </a:buCl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49876" y="1060626"/>
            <a:ext cx="10692246" cy="727319"/>
          </a:xfrm>
        </p:spPr>
        <p:txBody>
          <a:bodyPr>
            <a:noAutofit/>
          </a:bodyPr>
          <a:lstStyle>
            <a:lvl1pPr algn="ctr">
              <a:defRPr sz="4000" b="1">
                <a:solidFill>
                  <a:schemeClr val="accent1"/>
                </a:solidFill>
              </a:defRPr>
            </a:lvl1pPr>
          </a:lstStyle>
          <a:p>
            <a:r>
              <a:rPr lang="en-US" dirty="0"/>
              <a:t>Click to edit Master title style</a:t>
            </a:r>
          </a:p>
        </p:txBody>
      </p:sp>
      <p:grpSp>
        <p:nvGrpSpPr>
          <p:cNvPr id="7" name="Group 6">
            <a:extLst>
              <a:ext uri="{FF2B5EF4-FFF2-40B4-BE49-F238E27FC236}">
                <a16:creationId xmlns:a16="http://schemas.microsoft.com/office/drawing/2014/main" id="{2976566F-CF2C-5B61-8254-B150E29484B0}"/>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8" name="Flowchart: Stored Data 11">
              <a:extLst>
                <a:ext uri="{FF2B5EF4-FFF2-40B4-BE49-F238E27FC236}">
                  <a16:creationId xmlns:a16="http://schemas.microsoft.com/office/drawing/2014/main" id="{DDABEC27-BCFE-B13D-9914-A90FD761E63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9" name="Group 8">
              <a:extLst>
                <a:ext uri="{FF2B5EF4-FFF2-40B4-BE49-F238E27FC236}">
                  <a16:creationId xmlns:a16="http://schemas.microsoft.com/office/drawing/2014/main" id="{40F311B7-CF56-AE69-DAC7-7F81255A66C3}"/>
                </a:ext>
              </a:extLst>
            </p:cNvPr>
            <p:cNvGrpSpPr/>
            <p:nvPr/>
          </p:nvGrpSpPr>
          <p:grpSpPr>
            <a:xfrm>
              <a:off x="-2323" y="4158204"/>
              <a:ext cx="12202601" cy="725276"/>
              <a:chOff x="9932" y="5877894"/>
              <a:chExt cx="12184065" cy="725276"/>
            </a:xfrm>
          </p:grpSpPr>
          <p:sp>
            <p:nvSpPr>
              <p:cNvPr id="10" name="Rectangle 9">
                <a:extLst>
                  <a:ext uri="{FF2B5EF4-FFF2-40B4-BE49-F238E27FC236}">
                    <a16:creationId xmlns:a16="http://schemas.microsoft.com/office/drawing/2014/main" id="{EDD3AAA6-213D-5D78-68BC-0832D1A215F4}"/>
                  </a:ext>
                  <a:ext uri="{C183D7F6-B498-43B3-948B-1728B52AA6E4}">
                    <adec:decorative xmlns:adec="http://schemas.microsoft.com/office/drawing/2017/decorative" val="1"/>
                  </a:ext>
                </a:extLst>
              </p:cNvPr>
              <p:cNvSpPr/>
              <p:nvPr/>
            </p:nvSpPr>
            <p:spPr>
              <a:xfrm>
                <a:off x="9932" y="6440418"/>
                <a:ext cx="12184065" cy="14326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Stored Data 11">
                <a:extLst>
                  <a:ext uri="{FF2B5EF4-FFF2-40B4-BE49-F238E27FC236}">
                    <a16:creationId xmlns:a16="http://schemas.microsoft.com/office/drawing/2014/main" id="{08471A82-9315-AF4C-E248-ED5D0D8CB2EE}"/>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Tree>
    <p:custDataLst>
      <p:tags r:id="rId1"/>
    </p:custDataLst>
    <p:extLst>
      <p:ext uri="{BB962C8B-B14F-4D97-AF65-F5344CB8AC3E}">
        <p14:creationId xmlns:p14="http://schemas.microsoft.com/office/powerpoint/2010/main" val="25503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_1">
    <p:bg>
      <p:bgPr>
        <a:solidFill>
          <a:schemeClr val="bg1"/>
        </a:solid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8217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Side-Title_Blue">
    <p:bg>
      <p:bgPr>
        <a:solidFill>
          <a:schemeClr val="accent1">
            <a:lumMod val="10000"/>
            <a:lumOff val="90000"/>
            <a:alpha val="34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1A9EE4-851B-E3D8-6194-5D837D9C5E87}"/>
              </a:ext>
              <a:ext uri="{C183D7F6-B498-43B3-948B-1728B52AA6E4}">
                <adec:decorative xmlns:adec="http://schemas.microsoft.com/office/drawing/2017/decorative" val="1"/>
              </a:ext>
            </a:extLst>
          </p:cNvPr>
          <p:cNvPicPr>
            <a:picLocks noChangeAspect="1"/>
          </p:cNvPicPr>
          <p:nvPr userDrawn="1"/>
        </p:nvPicPr>
        <p:blipFill rotWithShape="1">
          <a:blip r:embed="rId3">
            <a:alphaModFix amt="9000"/>
            <a:duotone>
              <a:schemeClr val="accent2">
                <a:shade val="45000"/>
                <a:satMod val="135000"/>
              </a:schemeClr>
              <a:prstClr val="white"/>
            </a:duotone>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11" name="Rectangle 10">
            <a:extLst>
              <a:ext uri="{FF2B5EF4-FFF2-40B4-BE49-F238E27FC236}">
                <a16:creationId xmlns:a16="http://schemas.microsoft.com/office/drawing/2014/main" id="{D0AADFA1-223C-011C-45EA-AA98CF4EB9E2}"/>
              </a:ext>
              <a:ext uri="{C183D7F6-B498-43B3-948B-1728B52AA6E4}">
                <adec:decorative xmlns:adec="http://schemas.microsoft.com/office/drawing/2017/decorative" val="1"/>
              </a:ext>
            </a:extLst>
          </p:cNvPr>
          <p:cNvSpPr/>
          <p:nvPr userDrawn="1"/>
        </p:nvSpPr>
        <p:spPr bwMode="auto">
          <a:xfrm>
            <a:off x="8148320" y="0"/>
            <a:ext cx="4043680" cy="6858000"/>
          </a:xfrm>
          <a:prstGeom prst="rect">
            <a:avLst/>
          </a:prstGeom>
          <a:solidFill>
            <a:schemeClr val="tx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pic>
        <p:nvPicPr>
          <p:cNvPr id="7" name="Picture 6">
            <a:extLst>
              <a:ext uri="{FF2B5EF4-FFF2-40B4-BE49-F238E27FC236}">
                <a16:creationId xmlns:a16="http://schemas.microsoft.com/office/drawing/2014/main" id="{1630B47A-DF21-2438-11DF-FD1655DB41DE}"/>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2453" b="12224"/>
          <a:stretch/>
        </p:blipFill>
        <p:spPr>
          <a:xfrm>
            <a:off x="4150177" y="0"/>
            <a:ext cx="4054078" cy="6858000"/>
          </a:xfrm>
          <a:prstGeom prst="rect">
            <a:avLst/>
          </a:prstGeom>
        </p:spPr>
      </p:pic>
      <p:sp>
        <p:nvSpPr>
          <p:cNvPr id="10" name="Content Placeholder 2">
            <a:extLst>
              <a:ext uri="{FF2B5EF4-FFF2-40B4-BE49-F238E27FC236}">
                <a16:creationId xmlns:a16="http://schemas.microsoft.com/office/drawing/2014/main" id="{7D554F8E-8B2C-1441-4B71-CBAF0712883A}"/>
              </a:ext>
            </a:extLst>
          </p:cNvPr>
          <p:cNvSpPr>
            <a:spLocks noGrp="1"/>
          </p:cNvSpPr>
          <p:nvPr>
            <p:ph idx="13"/>
          </p:nvPr>
        </p:nvSpPr>
        <p:spPr>
          <a:xfrm>
            <a:off x="5310216" y="1518755"/>
            <a:ext cx="5963920" cy="3820490"/>
          </a:xfrm>
        </p:spPr>
        <p:txBody>
          <a:bodyPr anchor="t" anchorCtr="0"/>
          <a:lstStyle>
            <a:lvl1pPr marL="347472">
              <a:lnSpc>
                <a:spcPct val="108000"/>
              </a:lnSpc>
              <a:spcBef>
                <a:spcPts val="0"/>
              </a:spcBef>
              <a:spcAft>
                <a:spcPts val="1000"/>
              </a:spcAft>
              <a:buClr>
                <a:schemeClr val="accent1">
                  <a:lumMod val="75000"/>
                  <a:lumOff val="25000"/>
                </a:schemeClr>
              </a:buClr>
              <a:buSzPct val="125000"/>
              <a:buFont typeface="Arial" panose="020B0604020202020204" pitchFamily="34" charset="0"/>
              <a:buChar char="•"/>
              <a:defRPr sz="2400">
                <a:solidFill>
                  <a:schemeClr val="accent1"/>
                </a:solidFill>
                <a:latin typeface="+mn-lt"/>
                <a:cs typeface="Calibri" panose="020F0502020204030204" pitchFamily="34" charset="0"/>
              </a:defRPr>
            </a:lvl1pPr>
            <a:lvl2pPr>
              <a:buClr>
                <a:schemeClr val="accent2"/>
              </a:buClr>
              <a:buSzPct val="100000"/>
              <a:buFont typeface="Arial" panose="020B0604020202020204" pitchFamily="34" charset="0"/>
              <a:buChar char="•"/>
              <a:defRPr sz="2400">
                <a:solidFill>
                  <a:schemeClr val="accent1"/>
                </a:solidFill>
                <a:latin typeface="+mn-lt"/>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5pPr>
          </a:lstStyle>
          <a:p>
            <a:pPr lvl="0"/>
            <a:r>
              <a:rPr lang="en-US" dirty="0"/>
              <a:t>Click to edit Master text styles</a:t>
            </a:r>
          </a:p>
          <a:p>
            <a:pPr lvl="0"/>
            <a:endParaRPr lang="en-US" dirty="0"/>
          </a:p>
        </p:txBody>
      </p:sp>
      <p:sp>
        <p:nvSpPr>
          <p:cNvPr id="4" name="Title 1">
            <a:extLst>
              <a:ext uri="{FF2B5EF4-FFF2-40B4-BE49-F238E27FC236}">
                <a16:creationId xmlns:a16="http://schemas.microsoft.com/office/drawing/2014/main" id="{57A64BB4-3A4C-5B0C-51F3-ECA3FE1BD1E9}"/>
              </a:ext>
            </a:extLst>
          </p:cNvPr>
          <p:cNvSpPr>
            <a:spLocks noGrp="1"/>
          </p:cNvSpPr>
          <p:nvPr>
            <p:ph type="ctrTitle" hasCustomPrompt="1"/>
          </p:nvPr>
        </p:nvSpPr>
        <p:spPr>
          <a:xfrm>
            <a:off x="429768" y="1986591"/>
            <a:ext cx="3872068" cy="1991208"/>
          </a:xfrm>
        </p:spPr>
        <p:txBody>
          <a:bodyPr anchor="b"/>
          <a:lstStyle>
            <a:lvl1pPr algn="l">
              <a:lnSpc>
                <a:spcPct val="102000"/>
              </a:lnSpc>
              <a:defRPr sz="4400" b="1">
                <a:solidFill>
                  <a:schemeClr val="accent1"/>
                </a:solidFill>
                <a:latin typeface="+mj-lt"/>
              </a:defRPr>
            </a:lvl1pPr>
          </a:lstStyle>
          <a:p>
            <a:r>
              <a:rPr lang="en-US" dirty="0"/>
              <a:t>Learning Objectives</a:t>
            </a:r>
            <a:endParaRPr lang="id-ID" dirty="0"/>
          </a:p>
        </p:txBody>
      </p:sp>
    </p:spTree>
    <p:custDataLst>
      <p:tags r:id="rId1"/>
    </p:custDataLst>
    <p:extLst>
      <p:ext uri="{BB962C8B-B14F-4D97-AF65-F5344CB8AC3E}">
        <p14:creationId xmlns:p14="http://schemas.microsoft.com/office/powerpoint/2010/main" val="428997893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Side-Title_Green">
    <p:bg>
      <p:bgPr>
        <a:solidFill>
          <a:schemeClr val="accent3">
            <a:lumMod val="20000"/>
            <a:lumOff val="80000"/>
            <a:alpha val="46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25B827-4B5D-64C3-7BA1-EC505A9BB132}"/>
              </a:ext>
              <a:ext uri="{C183D7F6-B498-43B3-948B-1728B52AA6E4}">
                <adec:decorative xmlns:adec="http://schemas.microsoft.com/office/drawing/2017/decorative" val="1"/>
              </a:ext>
            </a:extLst>
          </p:cNvPr>
          <p:cNvPicPr>
            <a:picLocks noChangeAspect="1"/>
          </p:cNvPicPr>
          <p:nvPr userDrawn="1"/>
        </p:nvPicPr>
        <p:blipFill rotWithShape="1">
          <a:blip r:embed="rId3">
            <a:alphaModFix amt="9000"/>
            <a:duotone>
              <a:schemeClr val="accent3">
                <a:shade val="45000"/>
                <a:satMod val="135000"/>
              </a:schemeClr>
              <a:prstClr val="white"/>
            </a:duotone>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11" name="Rectangle 10">
            <a:extLst>
              <a:ext uri="{FF2B5EF4-FFF2-40B4-BE49-F238E27FC236}">
                <a16:creationId xmlns:a16="http://schemas.microsoft.com/office/drawing/2014/main" id="{D0AADFA1-223C-011C-45EA-AA98CF4EB9E2}"/>
              </a:ext>
              <a:ext uri="{C183D7F6-B498-43B3-948B-1728B52AA6E4}">
                <adec:decorative xmlns:adec="http://schemas.microsoft.com/office/drawing/2017/decorative" val="1"/>
              </a:ext>
            </a:extLst>
          </p:cNvPr>
          <p:cNvSpPr/>
          <p:nvPr userDrawn="1"/>
        </p:nvSpPr>
        <p:spPr bwMode="auto">
          <a:xfrm>
            <a:off x="8148320" y="0"/>
            <a:ext cx="4043680" cy="6858000"/>
          </a:xfrm>
          <a:prstGeom prst="rect">
            <a:avLst/>
          </a:prstGeom>
          <a:solidFill>
            <a:schemeClr val="tx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pic>
        <p:nvPicPr>
          <p:cNvPr id="7" name="Picture 6">
            <a:extLst>
              <a:ext uri="{FF2B5EF4-FFF2-40B4-BE49-F238E27FC236}">
                <a16:creationId xmlns:a16="http://schemas.microsoft.com/office/drawing/2014/main" id="{1630B47A-DF21-2438-11DF-FD1655DB41DE}"/>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2453" b="12224"/>
          <a:stretch/>
        </p:blipFill>
        <p:spPr>
          <a:xfrm>
            <a:off x="4150177" y="0"/>
            <a:ext cx="4054078" cy="6858000"/>
          </a:xfrm>
          <a:prstGeom prst="rect">
            <a:avLst/>
          </a:prstGeom>
        </p:spPr>
      </p:pic>
      <p:sp>
        <p:nvSpPr>
          <p:cNvPr id="2" name="Title 1"/>
          <p:cNvSpPr>
            <a:spLocks noGrp="1"/>
          </p:cNvSpPr>
          <p:nvPr>
            <p:ph type="ctrTitle" hasCustomPrompt="1"/>
          </p:nvPr>
        </p:nvSpPr>
        <p:spPr>
          <a:xfrm>
            <a:off x="429768" y="1986591"/>
            <a:ext cx="3872068" cy="1991208"/>
          </a:xfrm>
        </p:spPr>
        <p:txBody>
          <a:bodyPr anchor="b"/>
          <a:lstStyle>
            <a:lvl1pPr algn="l">
              <a:lnSpc>
                <a:spcPct val="102000"/>
              </a:lnSpc>
              <a:defRPr sz="4400" b="1">
                <a:solidFill>
                  <a:schemeClr val="accent1"/>
                </a:solidFill>
                <a:latin typeface="+mj-lt"/>
              </a:defRPr>
            </a:lvl1pPr>
          </a:lstStyle>
          <a:p>
            <a:r>
              <a:rPr lang="en-US" dirty="0"/>
              <a:t>Learning Objectives</a:t>
            </a:r>
            <a:endParaRPr lang="id-ID" dirty="0"/>
          </a:p>
        </p:txBody>
      </p:sp>
      <p:sp>
        <p:nvSpPr>
          <p:cNvPr id="10" name="Content Placeholder 2">
            <a:extLst>
              <a:ext uri="{FF2B5EF4-FFF2-40B4-BE49-F238E27FC236}">
                <a16:creationId xmlns:a16="http://schemas.microsoft.com/office/drawing/2014/main" id="{7D554F8E-8B2C-1441-4B71-CBAF0712883A}"/>
              </a:ext>
            </a:extLst>
          </p:cNvPr>
          <p:cNvSpPr>
            <a:spLocks noGrp="1"/>
          </p:cNvSpPr>
          <p:nvPr>
            <p:ph idx="13"/>
          </p:nvPr>
        </p:nvSpPr>
        <p:spPr>
          <a:xfrm>
            <a:off x="5310216" y="1518755"/>
            <a:ext cx="5963920" cy="3820490"/>
          </a:xfrm>
        </p:spPr>
        <p:txBody>
          <a:bodyPr anchor="t" anchorCtr="0"/>
          <a:lstStyle>
            <a:lvl1pPr marL="347472">
              <a:lnSpc>
                <a:spcPct val="108000"/>
              </a:lnSpc>
              <a:spcBef>
                <a:spcPts val="0"/>
              </a:spcBef>
              <a:spcAft>
                <a:spcPts val="1000"/>
              </a:spcAft>
              <a:buClr>
                <a:schemeClr val="accent3">
                  <a:lumMod val="75000"/>
                </a:schemeClr>
              </a:buClr>
              <a:buSzPct val="125000"/>
              <a:buFont typeface="Arial" panose="020B0604020202020204" pitchFamily="34" charset="0"/>
              <a:buChar char="•"/>
              <a:defRPr sz="2400">
                <a:solidFill>
                  <a:schemeClr val="accent1"/>
                </a:solidFill>
                <a:latin typeface="+mn-lt"/>
                <a:cs typeface="Calibri" panose="020F0502020204030204" pitchFamily="34" charset="0"/>
              </a:defRPr>
            </a:lvl1pPr>
            <a:lvl2pPr>
              <a:buClr>
                <a:schemeClr val="accent2"/>
              </a:buClr>
              <a:buSzPct val="100000"/>
              <a:buFont typeface="Arial" panose="020B0604020202020204" pitchFamily="34" charset="0"/>
              <a:buChar char="•"/>
              <a:defRPr sz="2400">
                <a:solidFill>
                  <a:schemeClr val="accent1"/>
                </a:solidFill>
                <a:latin typeface="+mn-lt"/>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5pPr>
          </a:lstStyle>
          <a:p>
            <a:pPr lvl="0"/>
            <a:r>
              <a:rPr lang="en-US" dirty="0"/>
              <a:t>Click to edit Master text styles</a:t>
            </a:r>
          </a:p>
          <a:p>
            <a:pPr lvl="0"/>
            <a:endParaRPr lang="en-US" dirty="0"/>
          </a:p>
        </p:txBody>
      </p:sp>
    </p:spTree>
    <p:custDataLst>
      <p:tags r:id="rId1"/>
    </p:custDataLst>
    <p:extLst>
      <p:ext uri="{BB962C8B-B14F-4D97-AF65-F5344CB8AC3E}">
        <p14:creationId xmlns:p14="http://schemas.microsoft.com/office/powerpoint/2010/main" val="428655441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Break-Slide_Blu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B4F378-8F9D-F0DC-B282-2224F1409715}"/>
              </a:ext>
              <a:ext uri="{C183D7F6-B498-43B3-948B-1728B52AA6E4}">
                <adec:decorative xmlns:adec="http://schemas.microsoft.com/office/drawing/2017/decorative" val="1"/>
              </a:ext>
            </a:extLst>
          </p:cNvPr>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5185"/>
          <a:stretch/>
        </p:blipFill>
        <p:spPr>
          <a:xfrm>
            <a:off x="0" y="0"/>
            <a:ext cx="12192000" cy="6858000"/>
          </a:xfrm>
          <a:prstGeom prst="rect">
            <a:avLst/>
          </a:prstGeom>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2264664" y="1753011"/>
            <a:ext cx="7662672" cy="2292096"/>
          </a:xfrm>
        </p:spPr>
        <p:txBody>
          <a:bodyPr anchor="b" anchorCtr="0"/>
          <a:lstStyle>
            <a:lvl1pPr algn="ctr">
              <a:lnSpc>
                <a:spcPct val="105000"/>
              </a:lnSpc>
              <a:defRPr sz="6000" b="0">
                <a:solidFill>
                  <a:schemeClr val="bg1"/>
                </a:solidFill>
              </a:defRPr>
            </a:lvl1pPr>
          </a:lstStyle>
          <a:p>
            <a:r>
              <a:rPr lang="en-US" dirty="0"/>
              <a:t>Click to edit Master title style</a:t>
            </a:r>
          </a:p>
        </p:txBody>
      </p:sp>
      <p:sp>
        <p:nvSpPr>
          <p:cNvPr id="5" name="Text Placeholder 2">
            <a:extLst>
              <a:ext uri="{FF2B5EF4-FFF2-40B4-BE49-F238E27FC236}">
                <a16:creationId xmlns:a16="http://schemas.microsoft.com/office/drawing/2014/main" id="{1E42E15A-913C-D625-0958-5172590177A0}"/>
              </a:ext>
            </a:extLst>
          </p:cNvPr>
          <p:cNvSpPr>
            <a:spLocks noGrp="1"/>
          </p:cNvSpPr>
          <p:nvPr>
            <p:ph type="body" idx="1"/>
          </p:nvPr>
        </p:nvSpPr>
        <p:spPr>
          <a:xfrm>
            <a:off x="2264664" y="4177141"/>
            <a:ext cx="7662672" cy="924792"/>
          </a:xfrm>
        </p:spPr>
        <p:txBody>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249579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Break-Slide_Green">
    <p:bg>
      <p:bgPr>
        <a:solidFill>
          <a:schemeClr val="accent3">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7173FB-8B2B-43A7-27CE-8D9E21ABA2B0}"/>
              </a:ext>
              <a:ext uri="{C183D7F6-B498-43B3-948B-1728B52AA6E4}">
                <adec:decorative xmlns:adec="http://schemas.microsoft.com/office/drawing/2017/decorative" val="1"/>
              </a:ext>
            </a:extLst>
          </p:cNvPr>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5185"/>
          <a:stretch/>
        </p:blipFill>
        <p:spPr>
          <a:xfrm>
            <a:off x="0" y="0"/>
            <a:ext cx="12192000" cy="6858000"/>
          </a:xfrm>
          <a:prstGeom prst="rect">
            <a:avLst/>
          </a:prstGeom>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2264664" y="1753011"/>
            <a:ext cx="7662672" cy="2292096"/>
          </a:xfrm>
        </p:spPr>
        <p:txBody>
          <a:bodyPr anchor="b" anchorCtr="0"/>
          <a:lstStyle>
            <a:lvl1pPr algn="ctr">
              <a:lnSpc>
                <a:spcPct val="105000"/>
              </a:lnSpc>
              <a:defRPr sz="6000" b="0">
                <a:solidFill>
                  <a:schemeClr val="bg1"/>
                </a:solidFill>
              </a:defRPr>
            </a:lvl1pPr>
          </a:lstStyle>
          <a:p>
            <a:r>
              <a:rPr lang="en-US" dirty="0"/>
              <a:t>Click to edit Master title style</a:t>
            </a:r>
          </a:p>
        </p:txBody>
      </p:sp>
      <p:sp>
        <p:nvSpPr>
          <p:cNvPr id="5" name="Text Placeholder 2">
            <a:extLst>
              <a:ext uri="{FF2B5EF4-FFF2-40B4-BE49-F238E27FC236}">
                <a16:creationId xmlns:a16="http://schemas.microsoft.com/office/drawing/2014/main" id="{1E42E15A-913C-D625-0958-5172590177A0}"/>
              </a:ext>
            </a:extLst>
          </p:cNvPr>
          <p:cNvSpPr>
            <a:spLocks noGrp="1"/>
          </p:cNvSpPr>
          <p:nvPr>
            <p:ph type="body" idx="1"/>
          </p:nvPr>
        </p:nvSpPr>
        <p:spPr>
          <a:xfrm>
            <a:off x="2264664" y="4177141"/>
            <a:ext cx="7662672" cy="924792"/>
          </a:xfrm>
        </p:spPr>
        <p:txBody>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83926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Break-Slide_Brown">
    <p:bg>
      <p:bgPr>
        <a:solidFill>
          <a:schemeClr val="accent4">
            <a:lumMod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D3AF83-E23A-197F-4471-8461FFAA59FA}"/>
              </a:ext>
              <a:ext uri="{C183D7F6-B498-43B3-948B-1728B52AA6E4}">
                <adec:decorative xmlns:adec="http://schemas.microsoft.com/office/drawing/2017/decorative" val="1"/>
              </a:ext>
            </a:extLst>
          </p:cNvPr>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5185"/>
          <a:stretch/>
        </p:blipFill>
        <p:spPr>
          <a:xfrm>
            <a:off x="0" y="0"/>
            <a:ext cx="12192000" cy="6858000"/>
          </a:xfrm>
          <a:prstGeom prst="rect">
            <a:avLst/>
          </a:prstGeom>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2264664" y="1753011"/>
            <a:ext cx="7662672" cy="2292096"/>
          </a:xfrm>
        </p:spPr>
        <p:txBody>
          <a:bodyPr anchor="b" anchorCtr="0">
            <a:normAutofit/>
          </a:bodyPr>
          <a:lstStyle>
            <a:lvl1pPr algn="ctr">
              <a:lnSpc>
                <a:spcPct val="105000"/>
              </a:lnSpc>
              <a:defRPr sz="6000" b="0">
                <a:solidFill>
                  <a:schemeClr val="bg1"/>
                </a:solidFill>
              </a:defRPr>
            </a:lvl1pPr>
          </a:lstStyle>
          <a:p>
            <a:r>
              <a:rPr lang="en-US" dirty="0"/>
              <a:t>Click to edit Master title style</a:t>
            </a:r>
          </a:p>
        </p:txBody>
      </p:sp>
      <p:sp>
        <p:nvSpPr>
          <p:cNvPr id="5" name="Text Placeholder 2">
            <a:extLst>
              <a:ext uri="{FF2B5EF4-FFF2-40B4-BE49-F238E27FC236}">
                <a16:creationId xmlns:a16="http://schemas.microsoft.com/office/drawing/2014/main" id="{1E42E15A-913C-D625-0958-5172590177A0}"/>
              </a:ext>
            </a:extLst>
          </p:cNvPr>
          <p:cNvSpPr>
            <a:spLocks noGrp="1"/>
          </p:cNvSpPr>
          <p:nvPr>
            <p:ph type="body" idx="1"/>
          </p:nvPr>
        </p:nvSpPr>
        <p:spPr>
          <a:xfrm>
            <a:off x="2264664" y="4177141"/>
            <a:ext cx="7662672" cy="924792"/>
          </a:xfrm>
        </p:spPr>
        <p:txBody>
          <a:bodyPr>
            <a:normAutofit/>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381304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 Two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08E877-4025-476E-A078-65B4B26293E4}"/>
              </a:ext>
              <a:ext uri="{C183D7F6-B498-43B3-948B-1728B52AA6E4}">
                <adec:decorative xmlns:adec="http://schemas.microsoft.com/office/drawing/2017/decorative" val="1"/>
              </a:ext>
            </a:extLst>
          </p:cNvPr>
          <p:cNvSpPr/>
          <p:nvPr userDrawn="1"/>
        </p:nvSpPr>
        <p:spPr>
          <a:xfrm>
            <a:off x="0" y="-1"/>
            <a:ext cx="12192000" cy="6887271"/>
          </a:xfrm>
          <a:prstGeom prst="rect">
            <a:avLst/>
          </a:prstGeom>
          <a:gradFill flip="none" rotWithShape="1">
            <a:gsLst>
              <a:gs pos="0">
                <a:schemeClr val="accent1">
                  <a:lumMod val="10000"/>
                  <a:lumOff val="90000"/>
                </a:schemeClr>
              </a:gs>
              <a:gs pos="10000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041A3D53-9261-D26A-6C45-5641B5FBC6A1}"/>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17000"/>
            <a:extLst>
              <a:ext uri="{28A0092B-C50C-407E-A947-70E740481C1C}">
                <a14:useLocalDpi xmlns:a14="http://schemas.microsoft.com/office/drawing/2010/main" val="0"/>
              </a:ext>
            </a:extLst>
          </a:blip>
          <a:stretch>
            <a:fillRect/>
          </a:stretch>
        </p:blipFill>
        <p:spPr>
          <a:xfrm>
            <a:off x="-1" y="0"/>
            <a:ext cx="12192001" cy="6502400"/>
          </a:xfrm>
          <a:prstGeom prst="rect">
            <a:avLst/>
          </a:prstGeom>
        </p:spPr>
      </p:pic>
      <p:grpSp>
        <p:nvGrpSpPr>
          <p:cNvPr id="11" name="Group 10">
            <a:extLst>
              <a:ext uri="{FF2B5EF4-FFF2-40B4-BE49-F238E27FC236}">
                <a16:creationId xmlns:a16="http://schemas.microsoft.com/office/drawing/2014/main" id="{F41142B7-D1CC-9DA1-B269-2A703782F6C7}"/>
              </a:ext>
              <a:ext uri="{C183D7F6-B498-43B3-948B-1728B52AA6E4}">
                <adec:decorative xmlns:adec="http://schemas.microsoft.com/office/drawing/2017/decorative" val="1"/>
              </a:ext>
            </a:extLst>
          </p:cNvPr>
          <p:cNvGrpSpPr/>
          <p:nvPr userDrawn="1"/>
        </p:nvGrpSpPr>
        <p:grpSpPr>
          <a:xfrm>
            <a:off x="0" y="6153117"/>
            <a:ext cx="12192110" cy="755420"/>
            <a:chOff x="-2323" y="4128060"/>
            <a:chExt cx="12202601" cy="755420"/>
          </a:xfrm>
        </p:grpSpPr>
        <p:sp>
          <p:nvSpPr>
            <p:cNvPr id="13" name="Flowchart: Stored Data 11">
              <a:extLst>
                <a:ext uri="{FF2B5EF4-FFF2-40B4-BE49-F238E27FC236}">
                  <a16:creationId xmlns:a16="http://schemas.microsoft.com/office/drawing/2014/main" id="{AAC68A50-DB9C-0A44-F7A7-3EC785C44A63}"/>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nvGrpSpPr>
            <p:cNvPr id="14" name="Group 13">
              <a:extLst>
                <a:ext uri="{FF2B5EF4-FFF2-40B4-BE49-F238E27FC236}">
                  <a16:creationId xmlns:a16="http://schemas.microsoft.com/office/drawing/2014/main" id="{8B278126-F74F-B235-61A0-ED13C31597FB}"/>
                </a:ext>
              </a:extLst>
            </p:cNvPr>
            <p:cNvGrpSpPr/>
            <p:nvPr/>
          </p:nvGrpSpPr>
          <p:grpSpPr>
            <a:xfrm>
              <a:off x="-2323" y="4158204"/>
              <a:ext cx="12202601" cy="725276"/>
              <a:chOff x="9932" y="5877894"/>
              <a:chExt cx="12184065" cy="725276"/>
            </a:xfrm>
          </p:grpSpPr>
          <p:sp>
            <p:nvSpPr>
              <p:cNvPr id="15" name="Rectangle 14">
                <a:extLst>
                  <a:ext uri="{FF2B5EF4-FFF2-40B4-BE49-F238E27FC236}">
                    <a16:creationId xmlns:a16="http://schemas.microsoft.com/office/drawing/2014/main" id="{EC7DA0F0-6918-E5D7-04B3-285C2C674914}"/>
                  </a:ext>
                  <a:ext uri="{C183D7F6-B498-43B3-948B-1728B52AA6E4}">
                    <adec:decorative xmlns:adec="http://schemas.microsoft.com/office/drawing/2017/decorative" val="1"/>
                  </a:ext>
                </a:extLst>
              </p:cNvPr>
              <p:cNvSpPr/>
              <p:nvPr/>
            </p:nvSpPr>
            <p:spPr>
              <a:xfrm>
                <a:off x="9932" y="6469124"/>
                <a:ext cx="12183955" cy="114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Stored Data 11">
                <a:extLst>
                  <a:ext uri="{FF2B5EF4-FFF2-40B4-BE49-F238E27FC236}">
                    <a16:creationId xmlns:a16="http://schemas.microsoft.com/office/drawing/2014/main" id="{5EE8870C-9532-AFE4-3151-DFA29966BA4F}"/>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75000"/>
                  <a:lumOff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grpSp>
      </p:grpSp>
      <p:sp>
        <p:nvSpPr>
          <p:cNvPr id="2" name="Title 1"/>
          <p:cNvSpPr>
            <a:spLocks noGrp="1"/>
          </p:cNvSpPr>
          <p:nvPr>
            <p:ph type="title" hasCustomPrompt="1"/>
          </p:nvPr>
        </p:nvSpPr>
        <p:spPr>
          <a:xfrm>
            <a:off x="731520" y="365760"/>
            <a:ext cx="10857968" cy="768066"/>
          </a:xfrm>
        </p:spPr>
        <p:txBody>
          <a:bodyPr anchor="b" anchorCtr="0"/>
          <a:lstStyle>
            <a:lvl1pPr>
              <a:defRPr cap="none">
                <a:solidFill>
                  <a:schemeClr val="accent1"/>
                </a:solidFill>
              </a:defRPr>
            </a:lvl1pPr>
          </a:lstStyle>
          <a:p>
            <a:r>
              <a:rPr lang="en-US" dirty="0"/>
              <a:t>Click to edit master title style</a:t>
            </a:r>
          </a:p>
        </p:txBody>
      </p:sp>
      <p:sp>
        <p:nvSpPr>
          <p:cNvPr id="17" name="Content Placeholder 2">
            <a:extLst>
              <a:ext uri="{FF2B5EF4-FFF2-40B4-BE49-F238E27FC236}">
                <a16:creationId xmlns:a16="http://schemas.microsoft.com/office/drawing/2014/main" id="{62FFC810-8E13-1BFA-6505-D7351634F0DE}"/>
              </a:ext>
            </a:extLst>
          </p:cNvPr>
          <p:cNvSpPr>
            <a:spLocks noGrp="1"/>
          </p:cNvSpPr>
          <p:nvPr>
            <p:ph sz="half" idx="1" hasCustomPrompt="1"/>
          </p:nvPr>
        </p:nvSpPr>
        <p:spPr>
          <a:xfrm>
            <a:off x="731520" y="1591445"/>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dirty="0"/>
              <a:t>Presenter Name</a:t>
            </a:r>
          </a:p>
          <a:p>
            <a:pPr lvl="1"/>
            <a:r>
              <a:rPr lang="en-US" dirty="0"/>
              <a:t>Title</a:t>
            </a:r>
          </a:p>
          <a:p>
            <a:pPr lvl="1"/>
            <a:r>
              <a:rPr lang="en-US" dirty="0"/>
              <a:t>Organization</a:t>
            </a:r>
          </a:p>
          <a:p>
            <a:pPr lvl="1"/>
            <a:r>
              <a:rPr lang="en-US" dirty="0"/>
              <a:t>Email</a:t>
            </a:r>
          </a:p>
        </p:txBody>
      </p:sp>
      <p:sp>
        <p:nvSpPr>
          <p:cNvPr id="20" name="Content Placeholder 2">
            <a:extLst>
              <a:ext uri="{FF2B5EF4-FFF2-40B4-BE49-F238E27FC236}">
                <a16:creationId xmlns:a16="http://schemas.microsoft.com/office/drawing/2014/main" id="{4B9BEB89-3118-3200-3E30-E9BC6EE9F602}"/>
              </a:ext>
            </a:extLst>
          </p:cNvPr>
          <p:cNvSpPr>
            <a:spLocks noGrp="1"/>
          </p:cNvSpPr>
          <p:nvPr>
            <p:ph sz="half" idx="17" hasCustomPrompt="1"/>
          </p:nvPr>
        </p:nvSpPr>
        <p:spPr>
          <a:xfrm>
            <a:off x="6664486" y="1591445"/>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dirty="0"/>
              <a:t>Presenter Name</a:t>
            </a:r>
          </a:p>
          <a:p>
            <a:pPr lvl="1"/>
            <a:r>
              <a:rPr lang="en-US" dirty="0"/>
              <a:t>Title</a:t>
            </a:r>
          </a:p>
          <a:p>
            <a:pPr lvl="1"/>
            <a:r>
              <a:rPr lang="en-US" dirty="0"/>
              <a:t>Organization</a:t>
            </a:r>
          </a:p>
          <a:p>
            <a:pPr lvl="1"/>
            <a:r>
              <a:rPr lang="en-US" dirty="0"/>
              <a:t>Email</a:t>
            </a:r>
          </a:p>
        </p:txBody>
      </p:sp>
      <p:sp>
        <p:nvSpPr>
          <p:cNvPr id="22" name="Content Placeholder 2">
            <a:extLst>
              <a:ext uri="{FF2B5EF4-FFF2-40B4-BE49-F238E27FC236}">
                <a16:creationId xmlns:a16="http://schemas.microsoft.com/office/drawing/2014/main" id="{10589553-04BF-1F7D-031C-A8D2A2C72A47}"/>
              </a:ext>
            </a:extLst>
          </p:cNvPr>
          <p:cNvSpPr>
            <a:spLocks noGrp="1"/>
          </p:cNvSpPr>
          <p:nvPr>
            <p:ph sz="half" idx="18" hasCustomPrompt="1"/>
          </p:nvPr>
        </p:nvSpPr>
        <p:spPr>
          <a:xfrm>
            <a:off x="731520" y="3832349"/>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dirty="0"/>
              <a:t>Presenter Name</a:t>
            </a:r>
          </a:p>
          <a:p>
            <a:pPr lvl="1"/>
            <a:r>
              <a:rPr lang="en-US" dirty="0"/>
              <a:t>Title</a:t>
            </a:r>
          </a:p>
          <a:p>
            <a:pPr lvl="1"/>
            <a:r>
              <a:rPr lang="en-US" dirty="0"/>
              <a:t>Organization</a:t>
            </a:r>
          </a:p>
          <a:p>
            <a:pPr lvl="1"/>
            <a:r>
              <a:rPr lang="en-US" dirty="0"/>
              <a:t>Email</a:t>
            </a:r>
          </a:p>
        </p:txBody>
      </p:sp>
      <p:sp>
        <p:nvSpPr>
          <p:cNvPr id="23" name="Content Placeholder 2">
            <a:extLst>
              <a:ext uri="{FF2B5EF4-FFF2-40B4-BE49-F238E27FC236}">
                <a16:creationId xmlns:a16="http://schemas.microsoft.com/office/drawing/2014/main" id="{9D176E37-DF0E-D78B-BBB5-69356A3638D3}"/>
              </a:ext>
            </a:extLst>
          </p:cNvPr>
          <p:cNvSpPr>
            <a:spLocks noGrp="1"/>
          </p:cNvSpPr>
          <p:nvPr>
            <p:ph sz="half" idx="19" hasCustomPrompt="1"/>
          </p:nvPr>
        </p:nvSpPr>
        <p:spPr>
          <a:xfrm>
            <a:off x="6664486" y="3832349"/>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dirty="0"/>
              <a:t>Presenter Name</a:t>
            </a:r>
          </a:p>
          <a:p>
            <a:pPr lvl="1"/>
            <a:r>
              <a:rPr lang="en-US" dirty="0"/>
              <a:t>Title</a:t>
            </a:r>
          </a:p>
          <a:p>
            <a:pPr lvl="1"/>
            <a:r>
              <a:rPr lang="en-US" dirty="0"/>
              <a:t>Organization</a:t>
            </a:r>
          </a:p>
          <a:p>
            <a:pPr lvl="1"/>
            <a:r>
              <a:rPr lang="en-US" dirty="0"/>
              <a:t>Email</a:t>
            </a:r>
          </a:p>
        </p:txBody>
      </p:sp>
    </p:spTree>
    <p:custDataLst>
      <p:tags r:id="rId1"/>
    </p:custDataLst>
    <p:extLst>
      <p:ext uri="{BB962C8B-B14F-4D97-AF65-F5344CB8AC3E}">
        <p14:creationId xmlns:p14="http://schemas.microsoft.com/office/powerpoint/2010/main" val="210523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E72D1-FFF2-B35E-5E65-7150F6368668}"/>
              </a:ext>
              <a:ext uri="{C183D7F6-B498-43B3-948B-1728B52AA6E4}">
                <adec:decorative xmlns:adec="http://schemas.microsoft.com/office/drawing/2017/decorative" val="1"/>
              </a:ext>
            </a:extLst>
          </p:cNvPr>
          <p:cNvPicPr>
            <a:picLocks noChangeAspect="1"/>
          </p:cNvPicPr>
          <p:nvPr userDrawn="1"/>
        </p:nvPicPr>
        <p:blipFill rotWithShape="1">
          <a:blip r:embed="rId3">
            <a:duotone>
              <a:schemeClr val="accent4">
                <a:shade val="45000"/>
                <a:satMod val="135000"/>
              </a:schemeClr>
              <a:prstClr val="white"/>
            </a:duotone>
            <a:alphaModFix amt="9000"/>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5" name="Rectangle 4">
            <a:extLst>
              <a:ext uri="{FF2B5EF4-FFF2-40B4-BE49-F238E27FC236}">
                <a16:creationId xmlns:a16="http://schemas.microsoft.com/office/drawing/2014/main" id="{9749FD5E-0773-412F-909A-425A9F56CD6E}"/>
              </a:ext>
            </a:extLst>
          </p:cNvPr>
          <p:cNvSpPr/>
          <p:nvPr userDrawn="1"/>
        </p:nvSpPr>
        <p:spPr>
          <a:xfrm>
            <a:off x="1" y="1"/>
            <a:ext cx="12192000" cy="6858000"/>
          </a:xfrm>
          <a:prstGeom prst="rect">
            <a:avLst/>
          </a:prstGeom>
          <a:solidFill>
            <a:schemeClr val="accent4">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65062" cy="4382046"/>
          </a:xfrm>
        </p:spPr>
        <p:txBody>
          <a:bodyPr/>
          <a:lstStyle>
            <a:lvl1pPr marL="0" indent="0">
              <a:lnSpc>
                <a:spcPct val="105000"/>
              </a:lnSpc>
              <a:spcBef>
                <a:spcPts val="0"/>
              </a:spcBef>
              <a:buClr>
                <a:schemeClr val="tx2"/>
              </a:buClr>
              <a:buFontTx/>
              <a:buNone/>
              <a:defRPr/>
            </a:lvl1pPr>
            <a:lvl2pPr>
              <a:lnSpc>
                <a:spcPct val="105000"/>
              </a:lnSpc>
              <a:buClr>
                <a:schemeClr val="tx2"/>
              </a:buClr>
              <a:defRPr/>
            </a:lvl2pPr>
            <a:lvl3pPr>
              <a:lnSpc>
                <a:spcPct val="105000"/>
              </a:lnSpc>
              <a:buClr>
                <a:schemeClr val="tx2"/>
              </a:buClr>
              <a:defRPr/>
            </a:lvl3pPr>
            <a:lvl4pPr>
              <a:lnSpc>
                <a:spcPct val="105000"/>
              </a:lnSpc>
              <a:buClr>
                <a:schemeClr val="tx2"/>
              </a:buClr>
              <a:defRPr/>
            </a:lvl4pPr>
            <a:lvl5pPr>
              <a:lnSpc>
                <a:spcPct val="105000"/>
              </a:lnSpc>
              <a:buClr>
                <a:schemeClr val="tx2"/>
              </a:buClr>
              <a:defRPr/>
            </a:lvl5pPr>
          </a:lstStyle>
          <a:p>
            <a:pPr lvl="0"/>
            <a:r>
              <a:rPr lang="en-US" dirty="0"/>
              <a:t>Click to edit Master text styles</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19" y="365761"/>
            <a:ext cx="10765063" cy="973942"/>
          </a:xfrm>
        </p:spPr>
        <p:txBody>
          <a:bodyPr>
            <a:noAutofit/>
          </a:bodyPr>
          <a:lstStyle>
            <a:lvl1pPr>
              <a:lnSpc>
                <a:spcPct val="105000"/>
              </a:lnSpc>
              <a:defRPr sz="40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09261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C966A2-CC0D-408F-B8E1-012E244B5654}"/>
              </a:ext>
            </a:extLst>
          </p:cNvPr>
          <p:cNvSpPr>
            <a:spLocks noGrp="1"/>
          </p:cNvSpPr>
          <p:nvPr>
            <p:ph type="title"/>
          </p:nvPr>
        </p:nvSpPr>
        <p:spPr>
          <a:xfrm>
            <a:off x="731520" y="365125"/>
            <a:ext cx="10515600" cy="1325563"/>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C4A258D1-6832-42CE-9690-4329C5F52631}"/>
              </a:ext>
            </a:extLst>
          </p:cNvPr>
          <p:cNvSpPr>
            <a:spLocks noGrp="1"/>
          </p:cNvSpPr>
          <p:nvPr>
            <p:ph type="body" idx="1"/>
          </p:nvPr>
        </p:nvSpPr>
        <p:spPr>
          <a:xfrm>
            <a:off x="731520" y="1860698"/>
            <a:ext cx="10515600" cy="435253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23"/>
    </p:custDataLst>
    <p:extLst>
      <p:ext uri="{BB962C8B-B14F-4D97-AF65-F5344CB8AC3E}">
        <p14:creationId xmlns:p14="http://schemas.microsoft.com/office/powerpoint/2010/main" val="3720584017"/>
      </p:ext>
    </p:extLst>
  </p:cSld>
  <p:clrMap bg1="lt1" tx1="dk1" bg2="lt2" tx2="dk2" accent1="accent1" accent2="accent2" accent3="accent3" accent4="accent4" accent5="accent5" accent6="accent6" hlink="hlink" folHlink="folHlink"/>
  <p:sldLayoutIdLst>
    <p:sldLayoutId id="2147483690" r:id="rId1"/>
    <p:sldLayoutId id="2147483685" r:id="rId2"/>
    <p:sldLayoutId id="2147483694" r:id="rId3"/>
    <p:sldLayoutId id="2147483695" r:id="rId4"/>
    <p:sldLayoutId id="2147483686" r:id="rId5"/>
    <p:sldLayoutId id="2147483692" r:id="rId6"/>
    <p:sldLayoutId id="2147483693" r:id="rId7"/>
    <p:sldLayoutId id="2147483700" r:id="rId8"/>
    <p:sldLayoutId id="2147483655" r:id="rId9"/>
    <p:sldLayoutId id="2147483696" r:id="rId10"/>
    <p:sldLayoutId id="2147483682" r:id="rId11"/>
    <p:sldLayoutId id="2147483683" r:id="rId12"/>
    <p:sldLayoutId id="2147483684" r:id="rId13"/>
    <p:sldLayoutId id="2147483680" r:id="rId14"/>
    <p:sldLayoutId id="2147483698" r:id="rId15"/>
    <p:sldLayoutId id="2147483652" r:id="rId16"/>
    <p:sldLayoutId id="2147483657" r:id="rId17"/>
    <p:sldLayoutId id="2147483650" r:id="rId18"/>
    <p:sldLayoutId id="2147483668" r:id="rId19"/>
    <p:sldLayoutId id="2147483675" r:id="rId20"/>
    <p:sldLayoutId id="2147483697" r:id="rId2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47472" indent="-347472" algn="l" defTabSz="914400" rtl="0" eaLnBrk="1" latinLnBrk="0" hangingPunct="1">
        <a:lnSpc>
          <a:spcPct val="105000"/>
        </a:lnSpc>
        <a:spcBef>
          <a:spcPts val="1000"/>
        </a:spcBef>
        <a:buSzPct val="125000"/>
        <a:buFont typeface="Arial" panose="020B0604020202020204" pitchFamily="34" charset="0"/>
        <a:buChar char="•"/>
        <a:defRPr sz="2400" b="0" kern="1200">
          <a:solidFill>
            <a:schemeClr val="tx1"/>
          </a:solidFill>
          <a:latin typeface="+mn-lt"/>
          <a:ea typeface="+mn-ea"/>
          <a:cs typeface="+mn-cs"/>
        </a:defRPr>
      </a:lvl1pPr>
      <a:lvl2pPr marL="731520" indent="-347472" algn="l" defTabSz="914400" rtl="0" eaLnBrk="1" latinLnBrk="0" hangingPunct="1">
        <a:lnSpc>
          <a:spcPct val="105000"/>
        </a:lnSpc>
        <a:spcBef>
          <a:spcPts val="1000"/>
        </a:spcBef>
        <a:buSzPct val="80000"/>
        <a:buFont typeface="Courier New" panose="02070309020205020404" pitchFamily="49" charset="0"/>
        <a:buChar char="o"/>
        <a:defRPr sz="2200" kern="1200">
          <a:solidFill>
            <a:schemeClr val="tx1"/>
          </a:solidFill>
          <a:latin typeface="+mn-lt"/>
          <a:ea typeface="+mn-ea"/>
          <a:cs typeface="+mn-cs"/>
        </a:defRPr>
      </a:lvl2pPr>
      <a:lvl3pPr marL="1097280" indent="-347472" algn="l" defTabSz="914400" rtl="0" eaLnBrk="1" latinLnBrk="0" hangingPunct="1">
        <a:lnSpc>
          <a:spcPct val="105000"/>
        </a:lnSpc>
        <a:spcBef>
          <a:spcPts val="1000"/>
        </a:spcBef>
        <a:buSzPct val="80000"/>
        <a:buFont typeface="Wingdings" panose="05000000000000000000" pitchFamily="2" charset="2"/>
        <a:buChar char="§"/>
        <a:defRPr sz="2000" kern="1200">
          <a:solidFill>
            <a:schemeClr val="tx1"/>
          </a:solidFill>
          <a:latin typeface="+mn-lt"/>
          <a:ea typeface="+mn-ea"/>
          <a:cs typeface="+mn-cs"/>
        </a:defRPr>
      </a:lvl3pPr>
      <a:lvl4pPr marL="1463040" indent="-347472" algn="l" defTabSz="914400" rtl="0" eaLnBrk="1" latinLnBrk="0" hangingPunct="1">
        <a:lnSpc>
          <a:spcPct val="105000"/>
        </a:lnSpc>
        <a:spcBef>
          <a:spcPts val="1000"/>
        </a:spcBef>
        <a:buSzPct val="100000"/>
        <a:buFont typeface="Arial" panose="020B0604020202020204" pitchFamily="34" charset="0"/>
        <a:buChar char="•"/>
        <a:defRPr sz="1800" kern="1200">
          <a:solidFill>
            <a:schemeClr val="tx1"/>
          </a:solidFill>
          <a:latin typeface="+mn-lt"/>
          <a:ea typeface="+mn-ea"/>
          <a:cs typeface="+mn-cs"/>
        </a:defRPr>
      </a:lvl4pPr>
      <a:lvl5pPr marL="1828800" indent="-347472" algn="l" defTabSz="914400" rtl="0" eaLnBrk="1" latinLnBrk="0" hangingPunct="1">
        <a:lnSpc>
          <a:spcPct val="105000"/>
        </a:lnSpc>
        <a:spcBef>
          <a:spcPts val="1000"/>
        </a:spcBef>
        <a:buSzPct val="7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4.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cop.vrtac-qm.org/enrol/index.php?id=14" TargetMode="Externa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https://rsa.ed.gov/about/programs/vocational-rehabilitation-state-grants/order-of-selection-information"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8.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jpg"/><Relationship Id="rId2" Type="http://schemas.openxmlformats.org/officeDocument/2006/relationships/slideLayout" Target="../slideLayouts/slideLayout16.xml"/><Relationship Id="rId1" Type="http://schemas.openxmlformats.org/officeDocument/2006/relationships/tags" Target="../tags/tag29.xml"/><Relationship Id="rId6" Type="http://schemas.openxmlformats.org/officeDocument/2006/relationships/hyperlink" Target="https://cop.vrtac-qm.org/enrol/index.php?id=14" TargetMode="External"/><Relationship Id="rId5" Type="http://schemas.openxmlformats.org/officeDocument/2006/relationships/hyperlink" Target="https://rsa.ed.gov/about/programs/vocational-rehabilitation-state-grants/order-of-selection-information" TargetMode="External"/><Relationship Id="rId4" Type="http://schemas.openxmlformats.org/officeDocument/2006/relationships/hyperlink" Target="https://vrtac-qm-drupal-shared-files.s3.us-west-2.amazonaws.com/imce-files/resources/TO-IT3-27-OOS-FINAL-ACC.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C4FCED-47DB-FD64-66F6-920E3F28667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14642" t="20172" r="17061" b="14326"/>
          <a:stretch>
            <a:fillRect/>
          </a:stretch>
        </p:blipFill>
        <p:spPr>
          <a:xfrm>
            <a:off x="4738092" y="1460501"/>
            <a:ext cx="7453908" cy="4765890"/>
          </a:xfrm>
          <a:prstGeom prst="rect">
            <a:avLst/>
          </a:prstGeom>
        </p:spPr>
      </p:pic>
      <p:sp>
        <p:nvSpPr>
          <p:cNvPr id="2" name="Title 1">
            <a:extLst>
              <a:ext uri="{FF2B5EF4-FFF2-40B4-BE49-F238E27FC236}">
                <a16:creationId xmlns:a16="http://schemas.microsoft.com/office/drawing/2014/main" id="{58E022B7-8D48-46D9-BF12-16267B505D4C}"/>
              </a:ext>
            </a:extLst>
          </p:cNvPr>
          <p:cNvSpPr>
            <a:spLocks noGrp="1"/>
          </p:cNvSpPr>
          <p:nvPr>
            <p:ph type="ctrTitle"/>
          </p:nvPr>
        </p:nvSpPr>
        <p:spPr>
          <a:xfrm>
            <a:off x="283586" y="409673"/>
            <a:ext cx="5964814" cy="3207657"/>
          </a:xfrm>
        </p:spPr>
        <p:txBody>
          <a:bodyPr vert="horz" lIns="91440" tIns="91440" rIns="91440" bIns="91440" rtlCol="0" anchor="b" anchorCtr="0">
            <a:noAutofit/>
          </a:bodyPr>
          <a:lstStyle/>
          <a:p>
            <a:pPr>
              <a:lnSpc>
                <a:spcPct val="120000"/>
              </a:lnSpc>
              <a:spcBef>
                <a:spcPts val="0"/>
              </a:spcBef>
              <a:spcAft>
                <a:spcPts val="600"/>
              </a:spcAft>
            </a:pPr>
            <a:r>
              <a:rPr lang="en-US" dirty="0"/>
              <a:t>The OOS Playbook:</a:t>
            </a:r>
            <a:br>
              <a:rPr lang="en-US" dirty="0"/>
            </a:br>
            <a:r>
              <a:rPr lang="en-US" dirty="0"/>
              <a:t>Planning, Managing, and Exiting with Confidence</a:t>
            </a:r>
          </a:p>
        </p:txBody>
      </p:sp>
      <p:sp>
        <p:nvSpPr>
          <p:cNvPr id="11" name="Subtitle 7">
            <a:extLst>
              <a:ext uri="{FF2B5EF4-FFF2-40B4-BE49-F238E27FC236}">
                <a16:creationId xmlns:a16="http://schemas.microsoft.com/office/drawing/2014/main" id="{8708941D-BB48-B871-FABC-E5867BB8E9A3}"/>
              </a:ext>
            </a:extLst>
          </p:cNvPr>
          <p:cNvSpPr txBox="1">
            <a:spLocks/>
          </p:cNvSpPr>
          <p:nvPr/>
        </p:nvSpPr>
        <p:spPr>
          <a:xfrm>
            <a:off x="283586" y="4045197"/>
            <a:ext cx="4754880" cy="1962396"/>
          </a:xfrm>
          <a:prstGeom prst="rect">
            <a:avLst/>
          </a:prstGeom>
        </p:spPr>
        <p:txBody>
          <a:bodyPr vert="horz" lIns="91440" tIns="45720" rIns="91440" bIns="45720" rtlCol="0">
            <a:noAutofit/>
          </a:bodyPr>
          <a:lstStyle>
            <a:lvl1pPr marL="0" indent="0" algn="l" defTabSz="914400" rtl="0" eaLnBrk="1" latinLnBrk="0" hangingPunct="1">
              <a:lnSpc>
                <a:spcPct val="105000"/>
              </a:lnSpc>
              <a:spcBef>
                <a:spcPts val="0"/>
              </a:spcBef>
              <a:buSzPct val="125000"/>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105000"/>
              </a:lnSpc>
              <a:spcBef>
                <a:spcPts val="1200"/>
              </a:spcBef>
              <a:buSzPct val="80000"/>
              <a:buFont typeface="Courier New" panose="02070309020205020404" pitchFamily="49" charset="0"/>
              <a:buNone/>
              <a:defRPr sz="2000" kern="1200">
                <a:solidFill>
                  <a:schemeClr val="tx1"/>
                </a:solidFill>
                <a:latin typeface="+mn-lt"/>
                <a:ea typeface="+mn-ea"/>
                <a:cs typeface="+mn-cs"/>
              </a:defRPr>
            </a:lvl2pPr>
            <a:lvl3pPr marL="914400" indent="0" algn="ctr" defTabSz="914400" rtl="0" eaLnBrk="1" latinLnBrk="0" hangingPunct="1">
              <a:lnSpc>
                <a:spcPct val="105000"/>
              </a:lnSpc>
              <a:spcBef>
                <a:spcPts val="12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105000"/>
              </a:lnSpc>
              <a:spcBef>
                <a:spcPts val="1200"/>
              </a:spcBef>
              <a:buSzPct val="10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5000"/>
              </a:lnSpc>
              <a:spcBef>
                <a:spcPts val="1200"/>
              </a:spcBef>
              <a:buSzPct val="80000"/>
              <a:buFont typeface="Courier New" panose="02070309020205020404" pitchFamily="49"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Aft>
                <a:spcPts val="600"/>
              </a:spcAft>
            </a:pPr>
            <a:r>
              <a:rPr lang="en-US" sz="2800" dirty="0">
                <a:solidFill>
                  <a:schemeClr val="accent2">
                    <a:lumMod val="75000"/>
                  </a:schemeClr>
                </a:solidFill>
              </a:rPr>
              <a:t>CSAVR Leadership Forum</a:t>
            </a:r>
          </a:p>
          <a:p>
            <a:pPr>
              <a:lnSpc>
                <a:spcPct val="120000"/>
              </a:lnSpc>
              <a:spcAft>
                <a:spcPts val="600"/>
              </a:spcAft>
            </a:pPr>
            <a:r>
              <a:rPr lang="en-US" sz="4800" dirty="0">
                <a:solidFill>
                  <a:schemeClr val="accent4">
                    <a:lumMod val="75000"/>
                  </a:schemeClr>
                </a:solidFill>
              </a:rPr>
              <a:t>NVRTAC</a:t>
            </a:r>
            <a:endParaRPr lang="en-US" sz="4000" dirty="0">
              <a:solidFill>
                <a:schemeClr val="accent4">
                  <a:lumMod val="75000"/>
                </a:schemeClr>
              </a:solidFill>
            </a:endParaRPr>
          </a:p>
          <a:p>
            <a:pPr>
              <a:lnSpc>
                <a:spcPct val="120000"/>
              </a:lnSpc>
              <a:spcAft>
                <a:spcPts val="600"/>
              </a:spcAft>
            </a:pPr>
            <a:r>
              <a:rPr lang="en-US" b="0" dirty="0">
                <a:solidFill>
                  <a:schemeClr val="accent2">
                    <a:lumMod val="75000"/>
                  </a:schemeClr>
                </a:solidFill>
              </a:rPr>
              <a:t>November 1, 2025</a:t>
            </a:r>
          </a:p>
        </p:txBody>
      </p:sp>
      <p:cxnSp>
        <p:nvCxnSpPr>
          <p:cNvPr id="4" name="Straight Connector 3">
            <a:extLst>
              <a:ext uri="{FF2B5EF4-FFF2-40B4-BE49-F238E27FC236}">
                <a16:creationId xmlns:a16="http://schemas.microsoft.com/office/drawing/2014/main" id="{133299DD-C6B1-CE10-FDB6-ADAC5BC0B40F}"/>
              </a:ext>
              <a:ext uri="{C183D7F6-B498-43B3-948B-1728B52AA6E4}">
                <adec:decorative xmlns:adec="http://schemas.microsoft.com/office/drawing/2017/decorative" val="1"/>
              </a:ext>
            </a:extLst>
          </p:cNvPr>
          <p:cNvCxnSpPr/>
          <p:nvPr/>
        </p:nvCxnSpPr>
        <p:spPr>
          <a:xfrm>
            <a:off x="397886" y="3831263"/>
            <a:ext cx="44614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6B888F7-2415-75B7-C6E4-FF7A8ABAF68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0639" y="108310"/>
            <a:ext cx="2950234" cy="1352191"/>
          </a:xfrm>
          <a:prstGeom prst="rect">
            <a:avLst/>
          </a:prstGeom>
        </p:spPr>
      </p:pic>
    </p:spTree>
    <p:custDataLst>
      <p:tags r:id="rId1"/>
    </p:custDataLst>
    <p:extLst>
      <p:ext uri="{BB962C8B-B14F-4D97-AF65-F5344CB8AC3E}">
        <p14:creationId xmlns:p14="http://schemas.microsoft.com/office/powerpoint/2010/main" val="379246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99A049-7F68-CD10-77F6-C1FDA88E16B6}"/>
              </a:ext>
              <a:ext uri="{C183D7F6-B498-43B3-948B-1728B52AA6E4}">
                <adec:decorative xmlns:adec="http://schemas.microsoft.com/office/drawing/2017/decorative" val="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9647712" y="158304"/>
            <a:ext cx="2007051" cy="1478842"/>
          </a:xfrm>
          <a:prstGeom prst="rect">
            <a:avLst/>
          </a:prstGeom>
        </p:spPr>
      </p:pic>
      <p:sp>
        <p:nvSpPr>
          <p:cNvPr id="2" name="Title 1">
            <a:extLst>
              <a:ext uri="{FF2B5EF4-FFF2-40B4-BE49-F238E27FC236}">
                <a16:creationId xmlns:a16="http://schemas.microsoft.com/office/drawing/2014/main" id="{06461127-5D9C-4334-ACE7-FEB7174600CA}"/>
              </a:ext>
            </a:extLst>
          </p:cNvPr>
          <p:cNvSpPr>
            <a:spLocks noGrp="1"/>
          </p:cNvSpPr>
          <p:nvPr>
            <p:ph type="title"/>
          </p:nvPr>
        </p:nvSpPr>
        <p:spPr>
          <a:xfrm>
            <a:off x="380274" y="432020"/>
            <a:ext cx="3419567" cy="931411"/>
          </a:xfrm>
        </p:spPr>
        <p:txBody>
          <a:bodyPr/>
          <a:lstStyle/>
          <a:p>
            <a:r>
              <a:rPr lang="en-US" sz="4800" dirty="0">
                <a:solidFill>
                  <a:schemeClr val="accent2"/>
                </a:solidFill>
              </a:rPr>
              <a:t>Disclaimer</a:t>
            </a:r>
          </a:p>
        </p:txBody>
      </p:sp>
      <p:sp>
        <p:nvSpPr>
          <p:cNvPr id="3" name="Content Placeholder 2">
            <a:extLst>
              <a:ext uri="{FF2B5EF4-FFF2-40B4-BE49-F238E27FC236}">
                <a16:creationId xmlns:a16="http://schemas.microsoft.com/office/drawing/2014/main" id="{133F53F5-03EC-4B2A-B6A4-D28C62798C2A}"/>
              </a:ext>
            </a:extLst>
          </p:cNvPr>
          <p:cNvSpPr>
            <a:spLocks noGrp="1"/>
          </p:cNvSpPr>
          <p:nvPr>
            <p:ph sz="half" idx="1"/>
          </p:nvPr>
        </p:nvSpPr>
        <p:spPr>
          <a:xfrm>
            <a:off x="380274" y="1914957"/>
            <a:ext cx="11431452" cy="3434485"/>
          </a:xfrm>
        </p:spPr>
        <p:txBody>
          <a:bodyPr>
            <a:noAutofit/>
          </a:bodyPr>
          <a:lstStyle/>
          <a:p>
            <a:pPr>
              <a:lnSpc>
                <a:spcPct val="120000"/>
              </a:lnSpc>
              <a:spcAft>
                <a:spcPts val="600"/>
              </a:spcAft>
            </a:pPr>
            <a:r>
              <a:rPr lang="en-US" sz="2000" dirty="0">
                <a:solidFill>
                  <a:schemeClr val="accent2"/>
                </a:solidFill>
              </a:rPr>
              <a:t>The contents of this presentation were developed under grant #H264J200002 from the U.S. Department of Education (Department). The Department does not mandate or prescribe practices, models, or other activities described or discussed in this document. The contents of this presentation may contain examples of, adaptations of, and links to resources created and maintained by another public or private organization. The Department does not control or guarantee the accuracy, relevance, timeliness, or completeness of this outside information. The content of this presentation does not necessarily represent the policy of the Department. This presentation is not intended to represent the views or policy of or be an endorsement of any views expressed, or materials provided by any Federal agency. (EDGAR 75.620)</a:t>
            </a:r>
          </a:p>
        </p:txBody>
      </p:sp>
    </p:spTree>
    <p:custDataLst>
      <p:tags r:id="rId1"/>
    </p:custDataLst>
    <p:extLst>
      <p:ext uri="{BB962C8B-B14F-4D97-AF65-F5344CB8AC3E}">
        <p14:creationId xmlns:p14="http://schemas.microsoft.com/office/powerpoint/2010/main" val="239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39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87A136-D253-5E28-8AF0-082B9F7F0F0A}"/>
              </a:ext>
              <a:ext uri="{C183D7F6-B498-43B3-948B-1728B52AA6E4}">
                <adec:decorative xmlns:adec="http://schemas.microsoft.com/office/drawing/2017/decorative" val="1"/>
              </a:ext>
            </a:extLst>
          </p:cNvPr>
          <p:cNvPicPr>
            <a:picLocks noChangeAspect="1"/>
          </p:cNvPicPr>
          <p:nvPr/>
        </p:nvPicPr>
        <p:blipFill>
          <a:blip r:embed="rId4">
            <a:alphaModFix amt="15000"/>
            <a:extLst>
              <a:ext uri="{28A0092B-C50C-407E-A947-70E740481C1C}">
                <a14:useLocalDpi xmlns:a14="http://schemas.microsoft.com/office/drawing/2010/main" val="0"/>
              </a:ext>
            </a:extLst>
          </a:blip>
          <a:stretch>
            <a:fillRect/>
          </a:stretch>
        </p:blipFill>
        <p:spPr>
          <a:xfrm>
            <a:off x="5644776" y="-99025"/>
            <a:ext cx="2181639" cy="1495914"/>
          </a:xfrm>
          <a:prstGeom prst="rect">
            <a:avLst/>
          </a:prstGeom>
        </p:spPr>
      </p:pic>
      <p:sp>
        <p:nvSpPr>
          <p:cNvPr id="2" name="Title 1">
            <a:extLst>
              <a:ext uri="{FF2B5EF4-FFF2-40B4-BE49-F238E27FC236}">
                <a16:creationId xmlns:a16="http://schemas.microsoft.com/office/drawing/2014/main" id="{09F9996C-A4D8-4434-903C-85761EC07986}"/>
              </a:ext>
            </a:extLst>
          </p:cNvPr>
          <p:cNvSpPr>
            <a:spLocks noGrp="1"/>
          </p:cNvSpPr>
          <p:nvPr>
            <p:ph type="title"/>
          </p:nvPr>
        </p:nvSpPr>
        <p:spPr>
          <a:xfrm>
            <a:off x="219470" y="264899"/>
            <a:ext cx="5381230" cy="768066"/>
          </a:xfrm>
        </p:spPr>
        <p:txBody>
          <a:bodyPr>
            <a:noAutofit/>
          </a:bodyPr>
          <a:lstStyle/>
          <a:p>
            <a:r>
              <a:rPr lang="en-US" dirty="0">
                <a:solidFill>
                  <a:schemeClr val="tx1">
                    <a:lumMod val="90000"/>
                    <a:lumOff val="10000"/>
                  </a:schemeClr>
                </a:solidFill>
              </a:rPr>
              <a:t>Meet the Panelists</a:t>
            </a:r>
          </a:p>
        </p:txBody>
      </p:sp>
      <p:sp>
        <p:nvSpPr>
          <p:cNvPr id="17" name="Content Placeholder 16">
            <a:extLst>
              <a:ext uri="{FF2B5EF4-FFF2-40B4-BE49-F238E27FC236}">
                <a16:creationId xmlns:a16="http://schemas.microsoft.com/office/drawing/2014/main" id="{3B1D1F7D-D323-9A03-2E8C-AACD79455C84}"/>
              </a:ext>
            </a:extLst>
          </p:cNvPr>
          <p:cNvSpPr>
            <a:spLocks noGrp="1"/>
          </p:cNvSpPr>
          <p:nvPr>
            <p:ph sz="half" idx="1"/>
          </p:nvPr>
        </p:nvSpPr>
        <p:spPr>
          <a:xfrm>
            <a:off x="437184" y="1277861"/>
            <a:ext cx="3409101" cy="1289006"/>
          </a:xfrm>
        </p:spPr>
        <p:txBody>
          <a:bodyPr/>
          <a:lstStyle/>
          <a:p>
            <a:pPr marL="0" indent="0">
              <a:lnSpc>
                <a:spcPct val="120000"/>
              </a:lnSpc>
              <a:spcAft>
                <a:spcPts val="600"/>
              </a:spcAft>
            </a:pPr>
            <a:r>
              <a:rPr lang="en-US" sz="3600" dirty="0">
                <a:solidFill>
                  <a:schemeClr val="tx1">
                    <a:lumMod val="75000"/>
                    <a:lumOff val="25000"/>
                  </a:schemeClr>
                </a:solidFill>
              </a:rPr>
              <a:t>Cora McNabb</a:t>
            </a:r>
            <a:endParaRPr kumimoji="0" lang="en-US" sz="3200" b="0" i="0" u="none" strike="noStrike" kern="1200" cap="none" spc="0" normalizeH="0" baseline="0" noProof="0" dirty="0">
              <a:ln>
                <a:noFill/>
              </a:ln>
              <a:solidFill>
                <a:srgbClr val="0D1D34"/>
              </a:solidFill>
              <a:effectLst/>
              <a:uLnTx/>
              <a:uFillTx/>
              <a:latin typeface="Open Sans"/>
              <a:ea typeface="+mn-ea"/>
              <a:cs typeface="Calibri" panose="020F0502020204030204" pitchFamily="34" charset="0"/>
            </a:endParaRPr>
          </a:p>
          <a:p>
            <a:pPr marL="0" marR="0" lvl="0" indent="0" algn="l" defTabSz="914400" rtl="0" eaLnBrk="1" fontAlgn="auto" latinLnBrk="0" hangingPunct="1">
              <a:lnSpc>
                <a:spcPct val="120000"/>
              </a:lnSpc>
              <a:spcBef>
                <a:spcPts val="0"/>
              </a:spcBef>
              <a:spcAft>
                <a:spcPts val="600"/>
              </a:spcAft>
              <a:buClrTx/>
              <a:buSzPct val="125000"/>
              <a:buFont typeface="Arial" panose="020B0604020202020204" pitchFamily="34" charset="0"/>
              <a:buNone/>
              <a:tabLst/>
              <a:defRPr/>
            </a:pPr>
            <a:r>
              <a:rPr kumimoji="0" lang="en-US" sz="2800" i="0" u="none" strike="noStrike" kern="1200" cap="none" spc="0" normalizeH="0" baseline="0" noProof="0" dirty="0">
                <a:ln>
                  <a:noFill/>
                </a:ln>
                <a:solidFill>
                  <a:srgbClr val="0D1D34"/>
                </a:solidFill>
                <a:effectLst/>
                <a:uLnTx/>
                <a:uFillTx/>
                <a:latin typeface="Open Sans"/>
                <a:ea typeface="+mn-ea"/>
                <a:cs typeface="Calibri" panose="020F0502020204030204" pitchFamily="34" charset="0"/>
              </a:rPr>
              <a:t>KY-C</a:t>
            </a:r>
          </a:p>
        </p:txBody>
      </p:sp>
      <p:sp>
        <p:nvSpPr>
          <p:cNvPr id="23" name="Content Placeholder 22">
            <a:extLst>
              <a:ext uri="{FF2B5EF4-FFF2-40B4-BE49-F238E27FC236}">
                <a16:creationId xmlns:a16="http://schemas.microsoft.com/office/drawing/2014/main" id="{92BE398B-396C-42E0-9E9C-BFFFAFB7E46C}"/>
              </a:ext>
            </a:extLst>
          </p:cNvPr>
          <p:cNvSpPr>
            <a:spLocks noGrp="1"/>
          </p:cNvSpPr>
          <p:nvPr>
            <p:ph sz="half" idx="17"/>
          </p:nvPr>
        </p:nvSpPr>
        <p:spPr>
          <a:xfrm>
            <a:off x="6921954" y="1277861"/>
            <a:ext cx="3673735" cy="1289006"/>
          </a:xfrm>
        </p:spPr>
        <p:txBody>
          <a:bodyPr/>
          <a:lstStyle/>
          <a:p>
            <a:pPr marL="0" marR="0" lvl="0" indent="0" algn="l" defTabSz="914400" rtl="0" eaLnBrk="1" fontAlgn="auto" latinLnBrk="0" hangingPunct="1">
              <a:lnSpc>
                <a:spcPct val="120000"/>
              </a:lnSpc>
              <a:spcBef>
                <a:spcPts val="0"/>
              </a:spcBef>
              <a:spcAft>
                <a:spcPts val="600"/>
              </a:spcAft>
              <a:buClrTx/>
              <a:buSzPct val="125000"/>
              <a:buFont typeface="Arial" panose="020B0604020202020204" pitchFamily="34" charset="0"/>
              <a:buNone/>
              <a:tabLst/>
              <a:defRPr/>
            </a:pPr>
            <a:r>
              <a:rPr kumimoji="0" lang="en-US" sz="3600" b="1" i="0" u="none" strike="noStrike" kern="1200" cap="none" spc="0" normalizeH="0" baseline="0" noProof="0" dirty="0">
                <a:ln>
                  <a:noFill/>
                </a:ln>
                <a:solidFill>
                  <a:srgbClr val="0D1D34">
                    <a:lumMod val="75000"/>
                    <a:lumOff val="25000"/>
                  </a:srgbClr>
                </a:solidFill>
                <a:effectLst/>
                <a:uLnTx/>
                <a:uFillTx/>
                <a:latin typeface="Open Sans"/>
                <a:ea typeface="+mn-ea"/>
                <a:cs typeface="Calibri" panose="020F0502020204030204" pitchFamily="34" charset="0"/>
              </a:rPr>
              <a:t>Dee Torgerson</a:t>
            </a:r>
          </a:p>
          <a:p>
            <a:pPr marL="0" marR="0" lvl="0" indent="0" algn="l" defTabSz="914400" rtl="0" eaLnBrk="1" fontAlgn="auto" latinLnBrk="0" hangingPunct="1">
              <a:lnSpc>
                <a:spcPct val="120000"/>
              </a:lnSpc>
              <a:spcBef>
                <a:spcPts val="0"/>
              </a:spcBef>
              <a:spcAft>
                <a:spcPts val="600"/>
              </a:spcAft>
              <a:buClrTx/>
              <a:buSzPct val="125000"/>
              <a:buFont typeface="Arial" panose="020B0604020202020204" pitchFamily="34" charset="0"/>
              <a:buNone/>
              <a:tabLst/>
              <a:defRPr/>
            </a:pPr>
            <a:r>
              <a:rPr kumimoji="0" lang="en-US" sz="2800" i="0" u="none" strike="noStrike" kern="1200" cap="none" spc="0" normalizeH="0" baseline="0" noProof="0" dirty="0">
                <a:ln>
                  <a:noFill/>
                </a:ln>
                <a:solidFill>
                  <a:srgbClr val="0D1D34"/>
                </a:solidFill>
                <a:effectLst/>
                <a:uLnTx/>
                <a:uFillTx/>
                <a:latin typeface="Open Sans"/>
                <a:ea typeface="+mn-ea"/>
                <a:cs typeface="Calibri" panose="020F0502020204030204" pitchFamily="34" charset="0"/>
              </a:rPr>
              <a:t>MN-G</a:t>
            </a:r>
          </a:p>
        </p:txBody>
      </p:sp>
      <p:sp>
        <p:nvSpPr>
          <p:cNvPr id="24" name="Content Placeholder 23">
            <a:extLst>
              <a:ext uri="{FF2B5EF4-FFF2-40B4-BE49-F238E27FC236}">
                <a16:creationId xmlns:a16="http://schemas.microsoft.com/office/drawing/2014/main" id="{AB3A46C6-66A5-5228-D99A-D8203D358895}"/>
              </a:ext>
            </a:extLst>
          </p:cNvPr>
          <p:cNvSpPr>
            <a:spLocks noGrp="1"/>
          </p:cNvSpPr>
          <p:nvPr>
            <p:ph sz="half" idx="18"/>
          </p:nvPr>
        </p:nvSpPr>
        <p:spPr>
          <a:xfrm>
            <a:off x="437185" y="2954295"/>
            <a:ext cx="4747790" cy="1289005"/>
          </a:xfrm>
        </p:spPr>
        <p:txBody>
          <a:bodyPr/>
          <a:lstStyle/>
          <a:p>
            <a:pPr marL="0" marR="0" lvl="0" indent="0" algn="l" defTabSz="914400" rtl="0" eaLnBrk="1" fontAlgn="auto" latinLnBrk="0" hangingPunct="1">
              <a:lnSpc>
                <a:spcPct val="120000"/>
              </a:lnSpc>
              <a:spcBef>
                <a:spcPts val="0"/>
              </a:spcBef>
              <a:spcAft>
                <a:spcPts val="600"/>
              </a:spcAft>
              <a:buClrTx/>
              <a:buSzPct val="125000"/>
              <a:buFont typeface="Arial" panose="020B0604020202020204" pitchFamily="34" charset="0"/>
              <a:buNone/>
              <a:tabLst/>
              <a:defRPr/>
            </a:pPr>
            <a:r>
              <a:rPr kumimoji="0" lang="en-US" sz="3600" b="1" i="0" u="none" strike="noStrike" kern="1200" cap="none" spc="0" normalizeH="0" baseline="0" noProof="0" dirty="0">
                <a:ln>
                  <a:noFill/>
                </a:ln>
                <a:solidFill>
                  <a:srgbClr val="0D1D34">
                    <a:lumMod val="75000"/>
                    <a:lumOff val="25000"/>
                  </a:srgbClr>
                </a:solidFill>
                <a:effectLst/>
                <a:uLnTx/>
                <a:uFillTx/>
                <a:latin typeface="Open Sans"/>
                <a:ea typeface="+mn-ea"/>
                <a:cs typeface="Calibri" panose="020F0502020204030204" pitchFamily="34" charset="0"/>
              </a:rPr>
              <a:t>Chanda Hermanson</a:t>
            </a:r>
          </a:p>
          <a:p>
            <a:pPr marL="0" marR="0" lvl="0" indent="0" algn="l" defTabSz="914400" rtl="0" eaLnBrk="1" fontAlgn="auto" latinLnBrk="0" hangingPunct="1">
              <a:lnSpc>
                <a:spcPct val="120000"/>
              </a:lnSpc>
              <a:spcBef>
                <a:spcPts val="0"/>
              </a:spcBef>
              <a:spcAft>
                <a:spcPts val="600"/>
              </a:spcAft>
              <a:buClrTx/>
              <a:buSzPct val="125000"/>
              <a:buFont typeface="Arial" panose="020B0604020202020204" pitchFamily="34" charset="0"/>
              <a:buNone/>
              <a:tabLst/>
              <a:defRPr/>
            </a:pPr>
            <a:r>
              <a:rPr kumimoji="0" lang="en-US" sz="2800" i="0" u="none" strike="noStrike" kern="1200" cap="none" spc="0" normalizeH="0" baseline="0" noProof="0" dirty="0">
                <a:ln>
                  <a:noFill/>
                </a:ln>
                <a:solidFill>
                  <a:srgbClr val="0D1D34"/>
                </a:solidFill>
                <a:effectLst/>
                <a:uLnTx/>
                <a:uFillTx/>
                <a:latin typeface="Open Sans"/>
                <a:ea typeface="+mn-ea"/>
                <a:cs typeface="Calibri" panose="020F0502020204030204" pitchFamily="34" charset="0"/>
              </a:rPr>
              <a:t>MT-C</a:t>
            </a:r>
          </a:p>
        </p:txBody>
      </p:sp>
      <p:sp>
        <p:nvSpPr>
          <p:cNvPr id="25" name="Content Placeholder 24">
            <a:extLst>
              <a:ext uri="{FF2B5EF4-FFF2-40B4-BE49-F238E27FC236}">
                <a16:creationId xmlns:a16="http://schemas.microsoft.com/office/drawing/2014/main" id="{EC17DEA1-B11B-8A95-4367-07897DFDDE9C}"/>
              </a:ext>
            </a:extLst>
          </p:cNvPr>
          <p:cNvSpPr>
            <a:spLocks noGrp="1"/>
          </p:cNvSpPr>
          <p:nvPr>
            <p:ph sz="half" idx="19"/>
          </p:nvPr>
        </p:nvSpPr>
        <p:spPr>
          <a:xfrm>
            <a:off x="6921954" y="2954295"/>
            <a:ext cx="2831908" cy="1289005"/>
          </a:xfrm>
        </p:spPr>
        <p:txBody>
          <a:bodyPr/>
          <a:lstStyle/>
          <a:p>
            <a:pPr marL="0" marR="0" lvl="0" indent="0" algn="l" defTabSz="914400" rtl="0" eaLnBrk="1" fontAlgn="auto" latinLnBrk="0" hangingPunct="1">
              <a:lnSpc>
                <a:spcPct val="120000"/>
              </a:lnSpc>
              <a:spcBef>
                <a:spcPts val="0"/>
              </a:spcBef>
              <a:spcAft>
                <a:spcPts val="600"/>
              </a:spcAft>
              <a:buClrTx/>
              <a:buSzPct val="125000"/>
              <a:buFont typeface="Arial" panose="020B0604020202020204" pitchFamily="34" charset="0"/>
              <a:buNone/>
              <a:tabLst/>
              <a:defRPr/>
            </a:pPr>
            <a:r>
              <a:rPr kumimoji="0" lang="en-US" sz="3600" b="1" i="0" u="none" strike="noStrike" kern="1200" cap="none" spc="0" normalizeH="0" baseline="0" noProof="0" dirty="0">
                <a:ln>
                  <a:noFill/>
                </a:ln>
                <a:solidFill>
                  <a:srgbClr val="0D1D34">
                    <a:lumMod val="75000"/>
                    <a:lumOff val="25000"/>
                  </a:srgbClr>
                </a:solidFill>
                <a:effectLst/>
                <a:uLnTx/>
                <a:uFillTx/>
                <a:latin typeface="Open Sans"/>
                <a:ea typeface="+mn-ea"/>
                <a:cs typeface="Calibri" panose="020F0502020204030204" pitchFamily="34" charset="0"/>
              </a:rPr>
              <a:t>Keith Ozols</a:t>
            </a:r>
          </a:p>
          <a:p>
            <a:pPr marL="0" marR="0" lvl="0" indent="0" algn="l" defTabSz="914400" rtl="0" eaLnBrk="1" fontAlgn="auto" latinLnBrk="0" hangingPunct="1">
              <a:lnSpc>
                <a:spcPct val="120000"/>
              </a:lnSpc>
              <a:spcBef>
                <a:spcPts val="0"/>
              </a:spcBef>
              <a:spcAft>
                <a:spcPts val="600"/>
              </a:spcAft>
              <a:buClrTx/>
              <a:buSzPct val="125000"/>
              <a:buFont typeface="Arial" panose="020B0604020202020204" pitchFamily="34" charset="0"/>
              <a:buNone/>
              <a:tabLst/>
              <a:defRPr/>
            </a:pPr>
            <a:r>
              <a:rPr lang="en-US" sz="2800" dirty="0">
                <a:solidFill>
                  <a:srgbClr val="0D1D34"/>
                </a:solidFill>
                <a:latin typeface="Open Sans"/>
                <a:cs typeface="Calibri" panose="020F0502020204030204" pitchFamily="34" charset="0"/>
              </a:rPr>
              <a:t>OR-G</a:t>
            </a:r>
            <a:endParaRPr kumimoji="0" lang="en-US" sz="2800" i="0" u="none" strike="noStrike" kern="1200" cap="none" spc="0" normalizeH="0" baseline="0" noProof="0" dirty="0">
              <a:ln>
                <a:noFill/>
              </a:ln>
              <a:solidFill>
                <a:srgbClr val="0D1D34"/>
              </a:solidFill>
              <a:effectLst/>
              <a:uLnTx/>
              <a:uFillTx/>
              <a:latin typeface="Open Sans"/>
              <a:ea typeface="+mn-ea"/>
              <a:cs typeface="Calibri" panose="020F0502020204030204" pitchFamily="34" charset="0"/>
            </a:endParaRPr>
          </a:p>
        </p:txBody>
      </p:sp>
      <p:pic>
        <p:nvPicPr>
          <p:cNvPr id="3" name="image2.png">
            <a:extLst>
              <a:ext uri="{FF2B5EF4-FFF2-40B4-BE49-F238E27FC236}">
                <a16:creationId xmlns:a16="http://schemas.microsoft.com/office/drawing/2014/main" id="{D3C99019-0922-6E07-564D-AE87F6ECBD69}"/>
              </a:ext>
              <a:ext uri="{C183D7F6-B498-43B3-948B-1728B52AA6E4}">
                <adec:decorative xmlns:adec="http://schemas.microsoft.com/office/drawing/2017/decorative" val="1"/>
              </a:ext>
            </a:extLst>
          </p:cNvPr>
          <p:cNvPicPr/>
          <p:nvPr/>
        </p:nvPicPr>
        <p:blipFill>
          <a:blip r:embed="rId5"/>
          <a:srcRect/>
          <a:stretch>
            <a:fillRect/>
          </a:stretch>
        </p:blipFill>
        <p:spPr>
          <a:xfrm>
            <a:off x="219470" y="4841795"/>
            <a:ext cx="2403566" cy="1171925"/>
          </a:xfrm>
          <a:prstGeom prst="rect">
            <a:avLst/>
          </a:prstGeom>
          <a:noFill/>
          <a:ln w="50800" cap="rnd">
            <a:solidFill>
              <a:schemeClr val="tx1">
                <a:lumMod val="75000"/>
                <a:lumOff val="25000"/>
              </a:schemeClr>
            </a:solidFill>
            <a:prstDash val="sysDot"/>
            <a:extLst>
              <a:ext uri="{C807C97D-BFC1-408E-A445-0C87EB9F89A2}">
                <ask:lineSketchStyleProps xmlns:ask="http://schemas.microsoft.com/office/drawing/2018/sketchyshapes" sd="1219033472">
                  <a:custGeom>
                    <a:avLst/>
                    <a:gdLst>
                      <a:gd name="connsiteX0" fmla="*/ 0 w 2403566"/>
                      <a:gd name="connsiteY0" fmla="*/ 0 h 1171925"/>
                      <a:gd name="connsiteX1" fmla="*/ 2403566 w 2403566"/>
                      <a:gd name="connsiteY1" fmla="*/ 0 h 1171925"/>
                      <a:gd name="connsiteX2" fmla="*/ 2403566 w 2403566"/>
                      <a:gd name="connsiteY2" fmla="*/ 1171925 h 1171925"/>
                      <a:gd name="connsiteX3" fmla="*/ 0 w 2403566"/>
                      <a:gd name="connsiteY3" fmla="*/ 1171925 h 1171925"/>
                      <a:gd name="connsiteX4" fmla="*/ 0 w 2403566"/>
                      <a:gd name="connsiteY4" fmla="*/ 0 h 117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3566" h="1171925" extrusionOk="0">
                        <a:moveTo>
                          <a:pt x="0" y="0"/>
                        </a:moveTo>
                        <a:cubicBezTo>
                          <a:pt x="371645" y="118645"/>
                          <a:pt x="1395629" y="116012"/>
                          <a:pt x="2403566" y="0"/>
                        </a:cubicBezTo>
                        <a:cubicBezTo>
                          <a:pt x="2442264" y="152481"/>
                          <a:pt x="2442974" y="681118"/>
                          <a:pt x="2403566" y="1171925"/>
                        </a:cubicBezTo>
                        <a:cubicBezTo>
                          <a:pt x="1632168" y="1306525"/>
                          <a:pt x="1041511" y="1014729"/>
                          <a:pt x="0" y="1171925"/>
                        </a:cubicBezTo>
                        <a:cubicBezTo>
                          <a:pt x="37015" y="748534"/>
                          <a:pt x="80040" y="305878"/>
                          <a:pt x="0" y="0"/>
                        </a:cubicBezTo>
                        <a:close/>
                      </a:path>
                    </a:pathLst>
                  </a:custGeom>
                  <ask:type>
                    <ask:lineSketchNone/>
                  </ask:type>
                </ask:lineSketchStyleProps>
              </a:ext>
            </a:extLst>
          </a:ln>
        </p:spPr>
      </p:pic>
      <p:pic>
        <p:nvPicPr>
          <p:cNvPr id="4" name="image1.png">
            <a:extLst>
              <a:ext uri="{FF2B5EF4-FFF2-40B4-BE49-F238E27FC236}">
                <a16:creationId xmlns:a16="http://schemas.microsoft.com/office/drawing/2014/main" id="{E40FBA35-106E-0A65-1205-5629D6641CD5}"/>
              </a:ext>
              <a:ext uri="{C183D7F6-B498-43B3-948B-1728B52AA6E4}">
                <adec:decorative xmlns:adec="http://schemas.microsoft.com/office/drawing/2017/decorative" val="1"/>
              </a:ext>
            </a:extLst>
          </p:cNvPr>
          <p:cNvPicPr/>
          <p:nvPr/>
        </p:nvPicPr>
        <p:blipFill>
          <a:blip r:embed="rId6"/>
          <a:srcRect/>
          <a:stretch>
            <a:fillRect/>
          </a:stretch>
        </p:blipFill>
        <p:spPr>
          <a:xfrm>
            <a:off x="3207306" y="4838036"/>
            <a:ext cx="1175684" cy="1175684"/>
          </a:xfrm>
          <a:prstGeom prst="rect">
            <a:avLst/>
          </a:prstGeom>
          <a:noFill/>
          <a:ln w="50800" cap="rnd">
            <a:solidFill>
              <a:schemeClr val="tx1">
                <a:lumMod val="75000"/>
                <a:lumOff val="25000"/>
              </a:schemeClr>
            </a:solidFill>
            <a:prstDash val="sysDot"/>
            <a:extLst>
              <a:ext uri="{C807C97D-BFC1-408E-A445-0C87EB9F89A2}">
                <ask:lineSketchStyleProps xmlns:ask="http://schemas.microsoft.com/office/drawing/2018/sketchyshapes" sd="2650216993">
                  <a:custGeom>
                    <a:avLst/>
                    <a:gdLst>
                      <a:gd name="connsiteX0" fmla="*/ 0 w 1175684"/>
                      <a:gd name="connsiteY0" fmla="*/ 0 h 1175684"/>
                      <a:gd name="connsiteX1" fmla="*/ 1175684 w 1175684"/>
                      <a:gd name="connsiteY1" fmla="*/ 0 h 1175684"/>
                      <a:gd name="connsiteX2" fmla="*/ 1175684 w 1175684"/>
                      <a:gd name="connsiteY2" fmla="*/ 1175684 h 1175684"/>
                      <a:gd name="connsiteX3" fmla="*/ 0 w 1175684"/>
                      <a:gd name="connsiteY3" fmla="*/ 1175684 h 1175684"/>
                      <a:gd name="connsiteX4" fmla="*/ 0 w 1175684"/>
                      <a:gd name="connsiteY4" fmla="*/ 0 h 1175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684" h="1175684" extrusionOk="0">
                        <a:moveTo>
                          <a:pt x="0" y="0"/>
                        </a:moveTo>
                        <a:cubicBezTo>
                          <a:pt x="476210" y="-35952"/>
                          <a:pt x="787759" y="-99010"/>
                          <a:pt x="1175684" y="0"/>
                        </a:cubicBezTo>
                        <a:cubicBezTo>
                          <a:pt x="1222392" y="402113"/>
                          <a:pt x="1253177" y="1018459"/>
                          <a:pt x="1175684" y="1175684"/>
                        </a:cubicBezTo>
                        <a:cubicBezTo>
                          <a:pt x="873242" y="1134381"/>
                          <a:pt x="298884" y="1096316"/>
                          <a:pt x="0" y="1175684"/>
                        </a:cubicBezTo>
                        <a:cubicBezTo>
                          <a:pt x="-52376" y="982639"/>
                          <a:pt x="70216" y="208938"/>
                          <a:pt x="0" y="0"/>
                        </a:cubicBezTo>
                        <a:close/>
                      </a:path>
                    </a:pathLst>
                  </a:custGeom>
                  <ask:type>
                    <ask:lineSketchNone/>
                  </ask:type>
                </ask:lineSketchStyleProps>
              </a:ext>
            </a:extLst>
          </a:ln>
        </p:spPr>
      </p:pic>
      <p:pic>
        <p:nvPicPr>
          <p:cNvPr id="5" name="image4.png">
            <a:extLst>
              <a:ext uri="{FF2B5EF4-FFF2-40B4-BE49-F238E27FC236}">
                <a16:creationId xmlns:a16="http://schemas.microsoft.com/office/drawing/2014/main" id="{11BF5CFA-A597-FB52-D47F-202C86353705}"/>
              </a:ext>
              <a:ext uri="{C183D7F6-B498-43B3-948B-1728B52AA6E4}">
                <adec:decorative xmlns:adec="http://schemas.microsoft.com/office/drawing/2017/decorative" val="1"/>
              </a:ext>
            </a:extLst>
          </p:cNvPr>
          <p:cNvPicPr/>
          <p:nvPr/>
        </p:nvPicPr>
        <p:blipFill>
          <a:blip r:embed="rId7"/>
          <a:srcRect/>
          <a:stretch>
            <a:fillRect/>
          </a:stretch>
        </p:blipFill>
        <p:spPr>
          <a:xfrm>
            <a:off x="4967260" y="4838036"/>
            <a:ext cx="3909388" cy="1175684"/>
          </a:xfrm>
          <a:prstGeom prst="rect">
            <a:avLst/>
          </a:prstGeom>
          <a:noFill/>
          <a:ln w="50800" cap="rnd">
            <a:solidFill>
              <a:schemeClr val="tx1">
                <a:lumMod val="75000"/>
                <a:lumOff val="25000"/>
              </a:schemeClr>
            </a:solidFill>
            <a:prstDash val="sysDot"/>
            <a:extLst>
              <a:ext uri="{C807C97D-BFC1-408E-A445-0C87EB9F89A2}">
                <ask:lineSketchStyleProps xmlns:ask="http://schemas.microsoft.com/office/drawing/2018/sketchyshapes" sd="4266498984">
                  <a:custGeom>
                    <a:avLst/>
                    <a:gdLst>
                      <a:gd name="connsiteX0" fmla="*/ 0 w 3909388"/>
                      <a:gd name="connsiteY0" fmla="*/ 0 h 1175684"/>
                      <a:gd name="connsiteX1" fmla="*/ 3909388 w 3909388"/>
                      <a:gd name="connsiteY1" fmla="*/ 0 h 1175684"/>
                      <a:gd name="connsiteX2" fmla="*/ 3909388 w 3909388"/>
                      <a:gd name="connsiteY2" fmla="*/ 1175684 h 1175684"/>
                      <a:gd name="connsiteX3" fmla="*/ 0 w 3909388"/>
                      <a:gd name="connsiteY3" fmla="*/ 1175684 h 1175684"/>
                      <a:gd name="connsiteX4" fmla="*/ 0 w 3909388"/>
                      <a:gd name="connsiteY4" fmla="*/ 0 h 1175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9388" h="1175684" extrusionOk="0">
                        <a:moveTo>
                          <a:pt x="0" y="0"/>
                        </a:moveTo>
                        <a:cubicBezTo>
                          <a:pt x="801020" y="-109404"/>
                          <a:pt x="3001200" y="-69256"/>
                          <a:pt x="3909388" y="0"/>
                        </a:cubicBezTo>
                        <a:cubicBezTo>
                          <a:pt x="3904188" y="133433"/>
                          <a:pt x="3924121" y="788407"/>
                          <a:pt x="3909388" y="1175684"/>
                        </a:cubicBezTo>
                        <a:cubicBezTo>
                          <a:pt x="3060143" y="1226604"/>
                          <a:pt x="593561" y="1100994"/>
                          <a:pt x="0" y="1175684"/>
                        </a:cubicBezTo>
                        <a:cubicBezTo>
                          <a:pt x="-50498" y="791478"/>
                          <a:pt x="35475" y="449201"/>
                          <a:pt x="0" y="0"/>
                        </a:cubicBezTo>
                        <a:close/>
                      </a:path>
                    </a:pathLst>
                  </a:custGeom>
                  <ask:type>
                    <ask:lineSketchNone/>
                  </ask:type>
                </ask:lineSketchStyleProps>
              </a:ext>
            </a:extLst>
          </a:ln>
        </p:spPr>
      </p:pic>
      <p:pic>
        <p:nvPicPr>
          <p:cNvPr id="6" name="image3.png">
            <a:extLst>
              <a:ext uri="{FF2B5EF4-FFF2-40B4-BE49-F238E27FC236}">
                <a16:creationId xmlns:a16="http://schemas.microsoft.com/office/drawing/2014/main" id="{4100002D-DAFA-E59D-3AAE-C0DAFE46098D}"/>
              </a:ext>
              <a:ext uri="{C183D7F6-B498-43B3-948B-1728B52AA6E4}">
                <adec:decorative xmlns:adec="http://schemas.microsoft.com/office/drawing/2017/decorative" val="1"/>
              </a:ext>
            </a:extLst>
          </p:cNvPr>
          <p:cNvPicPr/>
          <p:nvPr/>
        </p:nvPicPr>
        <p:blipFill>
          <a:blip r:embed="rId8"/>
          <a:srcRect/>
          <a:stretch>
            <a:fillRect/>
          </a:stretch>
        </p:blipFill>
        <p:spPr>
          <a:xfrm>
            <a:off x="9460918" y="4842145"/>
            <a:ext cx="2511612" cy="1171575"/>
          </a:xfrm>
          <a:prstGeom prst="rect">
            <a:avLst/>
          </a:prstGeom>
          <a:noFill/>
          <a:ln w="50800" cap="rnd">
            <a:solidFill>
              <a:schemeClr val="tx1">
                <a:lumMod val="75000"/>
                <a:lumOff val="25000"/>
              </a:schemeClr>
            </a:solidFill>
            <a:prstDash val="sysDot"/>
            <a:extLst>
              <a:ext uri="{C807C97D-BFC1-408E-A445-0C87EB9F89A2}">
                <ask:lineSketchStyleProps xmlns:ask="http://schemas.microsoft.com/office/drawing/2018/sketchyshapes" sd="879248734">
                  <a:custGeom>
                    <a:avLst/>
                    <a:gdLst>
                      <a:gd name="connsiteX0" fmla="*/ 0 w 2511612"/>
                      <a:gd name="connsiteY0" fmla="*/ 0 h 1171575"/>
                      <a:gd name="connsiteX1" fmla="*/ 2511612 w 2511612"/>
                      <a:gd name="connsiteY1" fmla="*/ 0 h 1171575"/>
                      <a:gd name="connsiteX2" fmla="*/ 2511612 w 2511612"/>
                      <a:gd name="connsiteY2" fmla="*/ 1171575 h 1171575"/>
                      <a:gd name="connsiteX3" fmla="*/ 0 w 2511612"/>
                      <a:gd name="connsiteY3" fmla="*/ 1171575 h 1171575"/>
                      <a:gd name="connsiteX4" fmla="*/ 0 w 2511612"/>
                      <a:gd name="connsiteY4" fmla="*/ 0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1612" h="1171575" extrusionOk="0">
                        <a:moveTo>
                          <a:pt x="0" y="0"/>
                        </a:moveTo>
                        <a:cubicBezTo>
                          <a:pt x="503498" y="-42219"/>
                          <a:pt x="1846208" y="63140"/>
                          <a:pt x="2511612" y="0"/>
                        </a:cubicBezTo>
                        <a:cubicBezTo>
                          <a:pt x="2519716" y="193430"/>
                          <a:pt x="2537581" y="903316"/>
                          <a:pt x="2511612" y="1171575"/>
                        </a:cubicBezTo>
                        <a:cubicBezTo>
                          <a:pt x="1753677" y="1265230"/>
                          <a:pt x="789297" y="1105773"/>
                          <a:pt x="0" y="1171575"/>
                        </a:cubicBezTo>
                        <a:cubicBezTo>
                          <a:pt x="34880" y="769222"/>
                          <a:pt x="62904" y="439562"/>
                          <a:pt x="0" y="0"/>
                        </a:cubicBezTo>
                        <a:close/>
                      </a:path>
                    </a:pathLst>
                  </a:custGeom>
                  <ask:type>
                    <ask:lineSketchNone/>
                  </ask:type>
                </ask:lineSketchStyleProps>
              </a:ext>
            </a:extLst>
          </a:ln>
        </p:spPr>
      </p:pic>
    </p:spTree>
    <p:custDataLst>
      <p:tags r:id="rId1"/>
    </p:custDataLst>
    <p:extLst>
      <p:ext uri="{BB962C8B-B14F-4D97-AF65-F5344CB8AC3E}">
        <p14:creationId xmlns:p14="http://schemas.microsoft.com/office/powerpoint/2010/main" val="2999356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2B9788-0345-A562-AA60-506DF2B6D4CA}"/>
              </a:ext>
            </a:extLst>
          </p:cNvPr>
          <p:cNvSpPr>
            <a:spLocks noGrp="1"/>
          </p:cNvSpPr>
          <p:nvPr>
            <p:ph type="ctrTitle"/>
          </p:nvPr>
        </p:nvSpPr>
        <p:spPr>
          <a:xfrm>
            <a:off x="376102" y="2337120"/>
            <a:ext cx="3693308" cy="2718041"/>
          </a:xfrm>
          <a:ln>
            <a:noFill/>
          </a:ln>
        </p:spPr>
        <p:txBody>
          <a:bodyPr/>
          <a:lstStyle/>
          <a:p>
            <a:pPr>
              <a:lnSpc>
                <a:spcPct val="110000"/>
              </a:lnSpc>
            </a:pPr>
            <a:r>
              <a:rPr lang="en-US" dirty="0"/>
              <a:t>Order of Selection (OOS) Status</a:t>
            </a:r>
            <a:br>
              <a:rPr lang="en-US" dirty="0"/>
            </a:br>
            <a:r>
              <a:rPr lang="en-US" sz="2800" b="0" dirty="0"/>
              <a:t>As of July 17, 2025</a:t>
            </a:r>
            <a:endParaRPr lang="en-US" b="0" dirty="0"/>
          </a:p>
        </p:txBody>
      </p:sp>
      <p:pic>
        <p:nvPicPr>
          <p:cNvPr id="4" name="Picture 3">
            <a:extLst>
              <a:ext uri="{FF2B5EF4-FFF2-40B4-BE49-F238E27FC236}">
                <a16:creationId xmlns:a16="http://schemas.microsoft.com/office/drawing/2014/main" id="{0D467C49-37F6-98BD-28BB-AF6B1424B85A}"/>
              </a:ext>
              <a:ext uri="{C183D7F6-B498-43B3-948B-1728B52AA6E4}">
                <adec:decorative xmlns:adec="http://schemas.microsoft.com/office/drawing/2017/decorative" val="1"/>
              </a:ext>
            </a:extLst>
          </p:cNvPr>
          <p:cNvPicPr>
            <a:picLocks noChangeAspect="1"/>
          </p:cNvPicPr>
          <p:nvPr/>
        </p:nvPicPr>
        <p:blipFill>
          <a:blip r:embed="rId3">
            <a:alphaModFix amt="80000"/>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76102" y="105701"/>
            <a:ext cx="1485286" cy="2090848"/>
          </a:xfrm>
          <a:prstGeom prst="rect">
            <a:avLst/>
          </a:prstGeom>
        </p:spPr>
      </p:pic>
      <p:sp>
        <p:nvSpPr>
          <p:cNvPr id="8" name="TextBox 7">
            <a:extLst>
              <a:ext uri="{FF2B5EF4-FFF2-40B4-BE49-F238E27FC236}">
                <a16:creationId xmlns:a16="http://schemas.microsoft.com/office/drawing/2014/main" id="{3711BBB7-E135-B982-03E0-57835A9EF9EA}"/>
              </a:ext>
            </a:extLst>
          </p:cNvPr>
          <p:cNvSpPr txBox="1"/>
          <p:nvPr/>
        </p:nvSpPr>
        <p:spPr>
          <a:xfrm>
            <a:off x="5077965" y="441537"/>
            <a:ext cx="6754760" cy="1146211"/>
          </a:xfrm>
          <a:prstGeom prst="rect">
            <a:avLst/>
          </a:prstGeom>
          <a:noFill/>
        </p:spPr>
        <p:txBody>
          <a:bodyPr wrap="square">
            <a:spAutoFit/>
          </a:bodyPr>
          <a:lstStyle/>
          <a:p>
            <a:pPr>
              <a:lnSpc>
                <a:spcPct val="110000"/>
              </a:lnSpc>
              <a:spcAft>
                <a:spcPts val="600"/>
              </a:spcAft>
            </a:pPr>
            <a:r>
              <a:rPr lang="en-US" sz="3200" b="1" dirty="0">
                <a:solidFill>
                  <a:schemeClr val="accent2"/>
                </a:solidFill>
              </a:rPr>
              <a:t>2 Agencies Currently Operating Under an OOS</a:t>
            </a:r>
            <a:endParaRPr lang="en-US" sz="3200" dirty="0">
              <a:solidFill>
                <a:schemeClr val="accent2"/>
              </a:solidFill>
            </a:endParaRPr>
          </a:p>
        </p:txBody>
      </p:sp>
      <p:sp>
        <p:nvSpPr>
          <p:cNvPr id="2" name="Content Placeholder 1">
            <a:extLst>
              <a:ext uri="{FF2B5EF4-FFF2-40B4-BE49-F238E27FC236}">
                <a16:creationId xmlns:a16="http://schemas.microsoft.com/office/drawing/2014/main" id="{3A90F20F-DFCF-2033-28BB-48431C1FF415}"/>
              </a:ext>
            </a:extLst>
          </p:cNvPr>
          <p:cNvSpPr>
            <a:spLocks noGrp="1"/>
          </p:cNvSpPr>
          <p:nvPr>
            <p:ph idx="13"/>
          </p:nvPr>
        </p:nvSpPr>
        <p:spPr>
          <a:xfrm>
            <a:off x="5077965" y="1888196"/>
            <a:ext cx="5538603" cy="1515002"/>
          </a:xfrm>
        </p:spPr>
        <p:txBody>
          <a:bodyPr/>
          <a:lstStyle/>
          <a:p>
            <a:pPr>
              <a:lnSpc>
                <a:spcPct val="110000"/>
              </a:lnSpc>
              <a:spcAft>
                <a:spcPts val="600"/>
              </a:spcAft>
            </a:pPr>
            <a:r>
              <a:rPr lang="en-US" b="1" dirty="0"/>
              <a:t>3 Agencies </a:t>
            </a:r>
            <a:r>
              <a:rPr lang="en-US" dirty="0"/>
              <a:t>– All categories closed</a:t>
            </a:r>
          </a:p>
          <a:p>
            <a:pPr>
              <a:lnSpc>
                <a:spcPct val="110000"/>
              </a:lnSpc>
              <a:spcAft>
                <a:spcPts val="600"/>
              </a:spcAft>
            </a:pPr>
            <a:r>
              <a:rPr lang="en-US" b="1" dirty="0"/>
              <a:t>7 Agencies </a:t>
            </a:r>
            <a:r>
              <a:rPr lang="en-US" dirty="0"/>
              <a:t>– One category open</a:t>
            </a:r>
          </a:p>
          <a:p>
            <a:pPr>
              <a:lnSpc>
                <a:spcPct val="110000"/>
              </a:lnSpc>
              <a:spcAft>
                <a:spcPts val="600"/>
              </a:spcAft>
            </a:pPr>
            <a:r>
              <a:rPr lang="en-US" b="1" dirty="0"/>
              <a:t>2 Agencies </a:t>
            </a:r>
            <a:r>
              <a:rPr lang="en-US" dirty="0"/>
              <a:t>– Two categories open</a:t>
            </a:r>
          </a:p>
        </p:txBody>
      </p:sp>
      <p:sp>
        <p:nvSpPr>
          <p:cNvPr id="6" name="TextBox 5">
            <a:extLst>
              <a:ext uri="{FF2B5EF4-FFF2-40B4-BE49-F238E27FC236}">
                <a16:creationId xmlns:a16="http://schemas.microsoft.com/office/drawing/2014/main" id="{2106D14D-DB2A-D126-ECB8-8E9DB4E92EDB}"/>
              </a:ext>
            </a:extLst>
          </p:cNvPr>
          <p:cNvSpPr txBox="1"/>
          <p:nvPr/>
        </p:nvSpPr>
        <p:spPr>
          <a:xfrm>
            <a:off x="5077965" y="3770507"/>
            <a:ext cx="4290863" cy="540533"/>
          </a:xfrm>
          <a:prstGeom prst="rect">
            <a:avLst/>
          </a:prstGeom>
          <a:noFill/>
        </p:spPr>
        <p:txBody>
          <a:bodyPr wrap="square">
            <a:spAutoFit/>
          </a:bodyPr>
          <a:lstStyle/>
          <a:p>
            <a:pPr>
              <a:lnSpc>
                <a:spcPct val="110000"/>
              </a:lnSpc>
              <a:spcAft>
                <a:spcPts val="600"/>
              </a:spcAft>
            </a:pPr>
            <a:r>
              <a:rPr lang="en-US" sz="2800" b="1" dirty="0">
                <a:solidFill>
                  <a:schemeClr val="accent2"/>
                </a:solidFill>
                <a:hlinkClick r:id="rId4"/>
              </a:rPr>
              <a:t>RSA – OOS Information</a:t>
            </a:r>
            <a:endParaRPr lang="en-US" sz="2800" b="1" dirty="0">
              <a:solidFill>
                <a:schemeClr val="accent2"/>
              </a:solidFill>
            </a:endParaRPr>
          </a:p>
        </p:txBody>
      </p:sp>
      <p:pic>
        <p:nvPicPr>
          <p:cNvPr id="16" name="Graphic 15">
            <a:extLst>
              <a:ext uri="{FF2B5EF4-FFF2-40B4-BE49-F238E27FC236}">
                <a16:creationId xmlns:a16="http://schemas.microsoft.com/office/drawing/2014/main" id="{D3C3683A-0B11-F793-04D4-349E7A49CDEC}"/>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3522" y="4566435"/>
            <a:ext cx="914400" cy="914400"/>
          </a:xfrm>
          <a:prstGeom prst="rect">
            <a:avLst/>
          </a:prstGeom>
        </p:spPr>
      </p:pic>
      <p:sp>
        <p:nvSpPr>
          <p:cNvPr id="10" name="TextBox 9">
            <a:extLst>
              <a:ext uri="{FF2B5EF4-FFF2-40B4-BE49-F238E27FC236}">
                <a16:creationId xmlns:a16="http://schemas.microsoft.com/office/drawing/2014/main" id="{F6A617B1-C973-9570-8B52-DBECE9F83E55}"/>
              </a:ext>
            </a:extLst>
          </p:cNvPr>
          <p:cNvSpPr txBox="1"/>
          <p:nvPr/>
        </p:nvSpPr>
        <p:spPr>
          <a:xfrm>
            <a:off x="5947922" y="4613790"/>
            <a:ext cx="5318655" cy="882742"/>
          </a:xfrm>
          <a:prstGeom prst="rect">
            <a:avLst/>
          </a:prstGeom>
          <a:noFill/>
        </p:spPr>
        <p:txBody>
          <a:bodyPr wrap="square">
            <a:spAutoFit/>
          </a:bodyPr>
          <a:lstStyle/>
          <a:p>
            <a:pPr>
              <a:lnSpc>
                <a:spcPct val="110000"/>
              </a:lnSpc>
              <a:spcAft>
                <a:spcPts val="600"/>
              </a:spcAft>
            </a:pPr>
            <a:r>
              <a:rPr lang="en-US" sz="2400" b="1" dirty="0">
                <a:solidFill>
                  <a:schemeClr val="accent2"/>
                </a:solidFill>
              </a:rPr>
              <a:t>Time is of the essence – </a:t>
            </a:r>
            <a:r>
              <a:rPr lang="en-US" sz="2400" dirty="0">
                <a:solidFill>
                  <a:schemeClr val="accent2"/>
                </a:solidFill>
              </a:rPr>
              <a:t>State Plan Modifications are happening now!</a:t>
            </a:r>
          </a:p>
        </p:txBody>
      </p:sp>
      <p:sp>
        <p:nvSpPr>
          <p:cNvPr id="14" name="TextBox 13">
            <a:extLst>
              <a:ext uri="{FF2B5EF4-FFF2-40B4-BE49-F238E27FC236}">
                <a16:creationId xmlns:a16="http://schemas.microsoft.com/office/drawing/2014/main" id="{269999DA-4EA7-D5E5-3ADB-9DAA3C1E2019}"/>
              </a:ext>
            </a:extLst>
          </p:cNvPr>
          <p:cNvSpPr txBox="1"/>
          <p:nvPr/>
        </p:nvSpPr>
        <p:spPr>
          <a:xfrm>
            <a:off x="5077965" y="5736230"/>
            <a:ext cx="6754760" cy="540533"/>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800" b="1" i="0" u="none" strike="noStrike" kern="1200" cap="none" spc="0" normalizeH="0" baseline="0" noProof="0" dirty="0">
                <a:ln>
                  <a:noFill/>
                </a:ln>
                <a:solidFill>
                  <a:srgbClr val="173654"/>
                </a:solidFill>
                <a:effectLst/>
                <a:uLnTx/>
                <a:uFillTx/>
                <a:latin typeface="Open Sans"/>
                <a:ea typeface="+mn-ea"/>
                <a:cs typeface="+mn-cs"/>
                <a:hlinkClick r:id="rId7"/>
              </a:rPr>
              <a:t>State Plan Modification Workgroup</a:t>
            </a:r>
            <a:endParaRPr kumimoji="0" lang="en-US" sz="2800" b="1" i="0" u="none" strike="noStrike" kern="1200" cap="none" spc="0" normalizeH="0" baseline="0" noProof="0" dirty="0">
              <a:ln>
                <a:noFill/>
              </a:ln>
              <a:solidFill>
                <a:srgbClr val="173654"/>
              </a:solidFill>
              <a:effectLst/>
              <a:uLnTx/>
              <a:uFillTx/>
              <a:latin typeface="Open Sans"/>
              <a:ea typeface="+mn-ea"/>
              <a:cs typeface="+mn-cs"/>
            </a:endParaRPr>
          </a:p>
        </p:txBody>
      </p:sp>
    </p:spTree>
    <p:custDataLst>
      <p:tags r:id="rId1"/>
    </p:custDataLst>
    <p:extLst>
      <p:ext uri="{BB962C8B-B14F-4D97-AF65-F5344CB8AC3E}">
        <p14:creationId xmlns:p14="http://schemas.microsoft.com/office/powerpoint/2010/main" val="408245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52"/>
        <p:cNvGrpSpPr/>
        <p:nvPr/>
      </p:nvGrpSpPr>
      <p:grpSpPr>
        <a:xfrm>
          <a:off x="0" y="0"/>
          <a:ext cx="0" cy="0"/>
          <a:chOff x="0" y="0"/>
          <a:chExt cx="0" cy="0"/>
        </a:xfrm>
      </p:grpSpPr>
      <p:pic>
        <p:nvPicPr>
          <p:cNvPr id="3" name="Graphic 2" descr="Question Mark with solid fill">
            <a:extLst>
              <a:ext uri="{FF2B5EF4-FFF2-40B4-BE49-F238E27FC236}">
                <a16:creationId xmlns:a16="http://schemas.microsoft.com/office/drawing/2014/main" id="{270280EE-DC4C-4472-498A-A2AE75B45872}"/>
              </a:ext>
            </a:extLst>
          </p:cNvPr>
          <p:cNvPicPr>
            <a:picLocks noChangeAspect="1"/>
          </p:cNvPicPr>
          <p:nvPr/>
        </p:nvPicPr>
        <p:blipFill>
          <a:blip r:embed="rId4">
            <a:alphaModFix amt="15000"/>
            <a:extLst>
              <a:ext uri="{96DAC541-7B7A-43D3-8B79-37D633B846F1}">
                <asvg:svgBlip xmlns:asvg="http://schemas.microsoft.com/office/drawing/2016/SVG/main" r:embed="rId5"/>
              </a:ext>
            </a:extLst>
          </a:blip>
          <a:stretch>
            <a:fillRect/>
          </a:stretch>
        </p:blipFill>
        <p:spPr>
          <a:xfrm>
            <a:off x="8158480" y="1061720"/>
            <a:ext cx="3931920" cy="3931920"/>
          </a:xfrm>
          <a:prstGeom prst="rect">
            <a:avLst/>
          </a:prstGeom>
        </p:spPr>
      </p:pic>
      <p:sp>
        <p:nvSpPr>
          <p:cNvPr id="153" name="Google Shape;153;p28"/>
          <p:cNvSpPr txBox="1">
            <a:spLocks noGrp="1"/>
          </p:cNvSpPr>
          <p:nvPr>
            <p:ph type="title"/>
          </p:nvPr>
        </p:nvSpPr>
        <p:spPr>
          <a:xfrm>
            <a:off x="2264664" y="2394038"/>
            <a:ext cx="7662672" cy="2936976"/>
          </a:xfrm>
          <a:prstGeom prst="rect">
            <a:avLst/>
          </a:prstGeom>
        </p:spPr>
        <p:txBody>
          <a:bodyPr spcFirstLastPara="1" vert="horz" wrap="square" lIns="121900" tIns="121900" rIns="121900" bIns="121900" rtlCol="0" anchor="b" anchorCtr="0">
            <a:noAutofit/>
          </a:bodyPr>
          <a:lstStyle/>
          <a:p>
            <a:pPr algn="ctr">
              <a:lnSpc>
                <a:spcPct val="120000"/>
              </a:lnSpc>
              <a:spcAft>
                <a:spcPts val="1200"/>
              </a:spcAft>
            </a:pPr>
            <a:r>
              <a:rPr lang="en-US" sz="7200" b="1" dirty="0"/>
              <a:t>Questions from the Audience</a:t>
            </a:r>
            <a:endParaRPr lang="en-US" sz="7200" b="1" dirty="0">
              <a:solidFill>
                <a:schemeClr val="bg1"/>
              </a:solidFill>
            </a:endParaRPr>
          </a:p>
        </p:txBody>
      </p:sp>
      <p:pic>
        <p:nvPicPr>
          <p:cNvPr id="6" name="Picture 5">
            <a:extLst>
              <a:ext uri="{FF2B5EF4-FFF2-40B4-BE49-F238E27FC236}">
                <a16:creationId xmlns:a16="http://schemas.microsoft.com/office/drawing/2014/main" id="{25C5E58A-BC3B-2B15-05EA-A4597F005A3B}"/>
              </a:ext>
              <a:ext uri="{C183D7F6-B498-43B3-948B-1728B52AA6E4}">
                <adec:decorative xmlns:adec="http://schemas.microsoft.com/office/drawing/2017/decorative" val="1"/>
              </a:ext>
            </a:extLst>
          </p:cNvPr>
          <p:cNvPicPr>
            <a:picLocks noChangeAspect="1"/>
          </p:cNvPicPr>
          <p:nvPr/>
        </p:nvPicPr>
        <p:blipFill>
          <a:blip r:embed="rId6">
            <a:alphaModFix/>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3378354" y="2784297"/>
            <a:ext cx="1098079" cy="1772008"/>
          </a:xfrm>
          <a:prstGeom prst="rect">
            <a:avLst/>
          </a:prstGeom>
        </p:spPr>
      </p:pic>
    </p:spTree>
    <p:custDataLst>
      <p:tags r:id="rId1"/>
    </p:custDataLst>
    <p:extLst>
      <p:ext uri="{BB962C8B-B14F-4D97-AF65-F5344CB8AC3E}">
        <p14:creationId xmlns:p14="http://schemas.microsoft.com/office/powerpoint/2010/main" val="76317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E55B72-0865-D3A8-687A-E622125265F8}"/>
              </a:ext>
              <a:ext uri="{C183D7F6-B498-43B3-948B-1728B52AA6E4}">
                <adec:decorative xmlns:adec="http://schemas.microsoft.com/office/drawing/2017/decorative" val="1"/>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rot="8350757">
            <a:off x="4277238" y="4008928"/>
            <a:ext cx="4042482" cy="2978595"/>
          </a:xfrm>
          <a:prstGeom prst="rect">
            <a:avLst/>
          </a:prstGeom>
        </p:spPr>
      </p:pic>
      <p:sp>
        <p:nvSpPr>
          <p:cNvPr id="2" name="Title 1">
            <a:extLst>
              <a:ext uri="{FF2B5EF4-FFF2-40B4-BE49-F238E27FC236}">
                <a16:creationId xmlns:a16="http://schemas.microsoft.com/office/drawing/2014/main" id="{7E5C7F59-9FD6-CCB5-F190-39B39BB13527}"/>
              </a:ext>
            </a:extLst>
          </p:cNvPr>
          <p:cNvSpPr>
            <a:spLocks noGrp="1"/>
          </p:cNvSpPr>
          <p:nvPr>
            <p:ph type="title"/>
          </p:nvPr>
        </p:nvSpPr>
        <p:spPr>
          <a:xfrm>
            <a:off x="383294" y="686127"/>
            <a:ext cx="3766738" cy="793096"/>
          </a:xfrm>
        </p:spPr>
        <p:txBody>
          <a:bodyPr>
            <a:noAutofit/>
          </a:bodyPr>
          <a:lstStyle/>
          <a:p>
            <a:r>
              <a:rPr lang="en-US" sz="5400" dirty="0">
                <a:solidFill>
                  <a:schemeClr val="accent2"/>
                </a:solidFill>
              </a:rPr>
              <a:t>Resources</a:t>
            </a:r>
            <a:endParaRPr lang="en-US" sz="4400" dirty="0">
              <a:solidFill>
                <a:schemeClr val="accent2"/>
              </a:solidFill>
            </a:endParaRPr>
          </a:p>
        </p:txBody>
      </p:sp>
      <p:sp>
        <p:nvSpPr>
          <p:cNvPr id="3" name="Content Placeholder 2">
            <a:extLst>
              <a:ext uri="{FF2B5EF4-FFF2-40B4-BE49-F238E27FC236}">
                <a16:creationId xmlns:a16="http://schemas.microsoft.com/office/drawing/2014/main" id="{49279C4B-157B-89AC-7270-5E62989B333C}"/>
              </a:ext>
            </a:extLst>
          </p:cNvPr>
          <p:cNvSpPr>
            <a:spLocks noGrp="1"/>
          </p:cNvSpPr>
          <p:nvPr>
            <p:ph sz="half" idx="1"/>
          </p:nvPr>
        </p:nvSpPr>
        <p:spPr>
          <a:xfrm>
            <a:off x="383294" y="1944484"/>
            <a:ext cx="6677906" cy="2969031"/>
          </a:xfrm>
        </p:spPr>
        <p:txBody>
          <a:bodyPr/>
          <a:lstStyle/>
          <a:p>
            <a:pPr>
              <a:lnSpc>
                <a:spcPct val="120000"/>
              </a:lnSpc>
              <a:spcBef>
                <a:spcPts val="0"/>
              </a:spcBef>
              <a:spcAft>
                <a:spcPts val="1200"/>
              </a:spcAft>
            </a:pPr>
            <a:r>
              <a:rPr lang="en-US" sz="2800" b="1" dirty="0">
                <a:hlinkClick r:id="rId4"/>
              </a:rPr>
              <a:t>Navigating Order of Selection: A Resource for VR Agencies</a:t>
            </a:r>
            <a:endParaRPr lang="en-US" sz="2800" b="1" dirty="0"/>
          </a:p>
          <a:p>
            <a:pPr>
              <a:lnSpc>
                <a:spcPct val="120000"/>
              </a:lnSpc>
              <a:spcBef>
                <a:spcPts val="0"/>
              </a:spcBef>
              <a:spcAft>
                <a:spcPts val="1200"/>
              </a:spcAft>
            </a:pPr>
            <a:r>
              <a:rPr lang="en-US" sz="2800" b="1" dirty="0">
                <a:hlinkClick r:id="rId5"/>
              </a:rPr>
              <a:t>RSA – OOS Information</a:t>
            </a:r>
            <a:endParaRPr lang="en-US" sz="2800" b="1" dirty="0"/>
          </a:p>
          <a:p>
            <a:pPr>
              <a:lnSpc>
                <a:spcPct val="120000"/>
              </a:lnSpc>
              <a:spcBef>
                <a:spcPts val="0"/>
              </a:spcBef>
              <a:spcAft>
                <a:spcPts val="1200"/>
              </a:spcAft>
            </a:pPr>
            <a:r>
              <a:rPr lang="en-US" sz="2800" b="1" dirty="0">
                <a:hlinkClick r:id="rId6"/>
              </a:rPr>
              <a:t>State Plan Modification Workgroup</a:t>
            </a:r>
            <a:endParaRPr lang="en-US" sz="2800" b="1" dirty="0"/>
          </a:p>
        </p:txBody>
      </p:sp>
      <p:pic>
        <p:nvPicPr>
          <p:cNvPr id="8" name="Picture 7">
            <a:hlinkClick r:id="rId4"/>
            <a:extLst>
              <a:ext uri="{FF2B5EF4-FFF2-40B4-BE49-F238E27FC236}">
                <a16:creationId xmlns:a16="http://schemas.microsoft.com/office/drawing/2014/main" id="{4E1688D1-06D5-33EF-75F7-93CF54DD3BE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l="688" t="874" r="1280" b="1197"/>
          <a:stretch>
            <a:fillRect/>
          </a:stretch>
        </p:blipFill>
        <p:spPr>
          <a:xfrm>
            <a:off x="7476331" y="1082675"/>
            <a:ext cx="3654330" cy="4692650"/>
          </a:xfrm>
          <a:prstGeom prst="rect">
            <a:avLst/>
          </a:prstGeom>
          <a:ln w="63500">
            <a:solidFill>
              <a:schemeClr val="tx1">
                <a:lumMod val="75000"/>
                <a:lumOff val="25000"/>
              </a:schemeClr>
            </a:solidFill>
          </a:ln>
        </p:spPr>
      </p:pic>
    </p:spTree>
    <p:custDataLst>
      <p:tags r:id="rId1"/>
    </p:custDataLst>
    <p:extLst>
      <p:ext uri="{BB962C8B-B14F-4D97-AF65-F5344CB8AC3E}">
        <p14:creationId xmlns:p14="http://schemas.microsoft.com/office/powerpoint/2010/main" val="22289411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bs18qPol"/>
  <p:tag name="ARTICULATE_SLIDE_THUMBNAIL_REFRESH" val="1"/>
  <p:tag name="ARTICULATE_PROJECT_OPEN" val="0"/>
  <p:tag name="ARTICULATE_SLIDE_COUNT" val="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vrtac-qm">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C7975E"/>
        </a:solidFill>
        <a:ln w="25400">
          <a:noFill/>
        </a:ln>
      </a:spPr>
      <a:bodyPr vert="horz" wrap="square" lIns="91440" tIns="45720" rIns="91440" bIns="45720" numCol="1" rtlCol="0" anchor="t" anchorCtr="0" compatLnSpc="1">
        <a:prstTxWarp prst="textNoShape">
          <a:avLst/>
        </a:prstTxWarp>
      </a:bodyPr>
      <a:lstStyle>
        <a:defPPr algn="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ba7d84b-d7bd-46b4-a66c-7a610aef47b7" xsi:nil="true"/>
    <lcf76f155ced4ddcb4097134ff3c332f xmlns="54a9d15e-ee5c-48f1-9d99-365d542a9913">
      <Terms xmlns="http://schemas.microsoft.com/office/infopath/2007/PartnerControls"/>
    </lcf76f155ced4ddcb4097134ff3c332f>
    <SharedWithUsers xmlns="4ba7d84b-d7bd-46b4-a66c-7a610aef47b7">
      <UserInfo>
        <DisplayName/>
        <AccountId xsi:nil="true"/>
        <AccountType/>
      </UserInfo>
    </SharedWithUsers>
    <MediaLengthInSeconds xmlns="54a9d15e-ee5c-48f1-9d99-365d542a991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AB4CD10FCCE840A9F7A60CFEA07643" ma:contentTypeVersion="18" ma:contentTypeDescription="Create a new document." ma:contentTypeScope="" ma:versionID="1bb073449d652e01abff18e6d9e41f0e">
  <xsd:schema xmlns:xsd="http://www.w3.org/2001/XMLSchema" xmlns:xs="http://www.w3.org/2001/XMLSchema" xmlns:p="http://schemas.microsoft.com/office/2006/metadata/properties" xmlns:ns2="54a9d15e-ee5c-48f1-9d99-365d542a9913" xmlns:ns3="4ba7d84b-d7bd-46b4-a66c-7a610aef47b7" targetNamespace="http://schemas.microsoft.com/office/2006/metadata/properties" ma:root="true" ma:fieldsID="75a8fac8556fc29fe713774c24d540f2" ns2:_="" ns3:_="">
    <xsd:import namespace="54a9d15e-ee5c-48f1-9d99-365d542a9913"/>
    <xsd:import namespace="4ba7d84b-d7bd-46b4-a66c-7a610aef47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9d15e-ee5c-48f1-9d99-365d542a9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db4deb-8d57-425f-b55a-80c757add84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a7d84b-d7bd-46b4-a66c-7a610aef47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f04fa3-e4a5-44fd-aa02-cf510cf6520a}" ma:internalName="TaxCatchAll" ma:showField="CatchAllData" ma:web="4ba7d84b-d7bd-46b4-a66c-7a610aef47b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3D53B8-F523-45F2-BBD7-6F799DCC4BB5}">
  <ds:schemaRefs>
    <ds:schemaRef ds:uri="http://schemas.openxmlformats.org/package/2006/metadata/core-properties"/>
    <ds:schemaRef ds:uri="http://www.w3.org/XML/1998/namespace"/>
    <ds:schemaRef ds:uri="4ba7d84b-d7bd-46b4-a66c-7a610aef47b7"/>
    <ds:schemaRef ds:uri="http://schemas.microsoft.com/office/infopath/2007/PartnerControls"/>
    <ds:schemaRef ds:uri="http://schemas.microsoft.com/office/2006/metadata/properties"/>
    <ds:schemaRef ds:uri="http://purl.org/dc/dcmitype/"/>
    <ds:schemaRef ds:uri="http://purl.org/dc/terms/"/>
    <ds:schemaRef ds:uri="http://purl.org/dc/elements/1.1/"/>
    <ds:schemaRef ds:uri="http://schemas.microsoft.com/office/2006/documentManagement/types"/>
    <ds:schemaRef ds:uri="54a9d15e-ee5c-48f1-9d99-365d542a9913"/>
  </ds:schemaRefs>
</ds:datastoreItem>
</file>

<file path=customXml/itemProps2.xml><?xml version="1.0" encoding="utf-8"?>
<ds:datastoreItem xmlns:ds="http://schemas.openxmlformats.org/officeDocument/2006/customXml" ds:itemID="{6A5B817E-1A6E-4D46-B3D7-D522CA7954BB}">
  <ds:schemaRefs>
    <ds:schemaRef ds:uri="http://schemas.microsoft.com/sharepoint/v3/contenttype/forms"/>
  </ds:schemaRefs>
</ds:datastoreItem>
</file>

<file path=customXml/itemProps3.xml><?xml version="1.0" encoding="utf-8"?>
<ds:datastoreItem xmlns:ds="http://schemas.openxmlformats.org/officeDocument/2006/customXml" ds:itemID="{E7E86A75-23D4-4989-8781-D4CC714677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a9d15e-ee5c-48f1-9d99-365d542a9913"/>
    <ds:schemaRef ds:uri="4ba7d84b-d7bd-46b4-a66c-7a610aef47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9438</TotalTime>
  <Words>262</Words>
  <Application>Microsoft Office PowerPoint</Application>
  <PresentationFormat>Widescreen</PresentationFormat>
  <Paragraphs>30</Paragraphs>
  <Slides>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Courier New</vt:lpstr>
      <vt:lpstr>Open Sans</vt:lpstr>
      <vt:lpstr>Wingdings</vt:lpstr>
      <vt:lpstr>Office Theme</vt:lpstr>
      <vt:lpstr>The OOS Playbook: Planning, Managing, and Exiting with Confidence</vt:lpstr>
      <vt:lpstr>Disclaimer</vt:lpstr>
      <vt:lpstr>Meet the Panelists</vt:lpstr>
      <vt:lpstr>Order of Selection (OOS) Status As of July 17, 2025</vt:lpstr>
      <vt:lpstr>Questions from the Audience</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OOS Playbook</dc:title>
  <dc:creator>Dawn Lalley</dc:creator>
  <cp:lastModifiedBy>Theresa Kulow</cp:lastModifiedBy>
  <cp:revision>212</cp:revision>
  <dcterms:created xsi:type="dcterms:W3CDTF">2021-01-21T01:54:30Z</dcterms:created>
  <dcterms:modified xsi:type="dcterms:W3CDTF">2025-10-21T22:27:45Z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81F60B89-67E9-4F50-BE7C-8B7D5EBAAE32</vt:lpwstr>
  </property>
  <property fmtid="{D5CDD505-2E9C-101B-9397-08002B2CF9AE}" pid="3" name="ArticulatePath">
    <vt:lpwstr>Coaching Strategies</vt:lpwstr>
  </property>
  <property fmtid="{D5CDD505-2E9C-101B-9397-08002B2CF9AE}" pid="4" name="ContentTypeId">
    <vt:lpwstr>0x010100A1AB4CD10FCCE840A9F7A60CFEA07643</vt:lpwstr>
  </property>
  <property fmtid="{D5CDD505-2E9C-101B-9397-08002B2CF9AE}" pid="5" name="Order">
    <vt:r8>1174300</vt:r8>
  </property>
  <property fmtid="{D5CDD505-2E9C-101B-9397-08002B2CF9AE}" pid="6" name="TriggerFlowInfo">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